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4137233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9EB46A77-6A81-4794-BAA5-E2D60FE44B4E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F76B4A25-0837-4AAD-B588-69D1C28C0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20E17232-7CD0-4EA2-9DAD-BE6007D4A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5548AE3F-8F35-4911-A45E-6A58B3A54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5C509A0C-D454-4E44-B6E9-E434C7005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C7937B0A-4E9F-4863-A6E6-2F75F06F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B82A65B-7E96-40AE-A674-59D94579F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42103349-52F7-4825-A9CE-816BA653A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E08DDEE5-43BE-421D-9375-71B4D1647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8385EEDD-B4CF-4175-BA3A-17164C174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D12910EB-66BD-4F7D-AB67-ACCBFBAA0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A0CC9FA3-0650-4547-9AA7-5BB4738E1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81D586E0-1EFB-43D9-BDEA-1424060BB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ADAAB6D5-AFBC-405E-964F-91FD6E9B0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2452ED7D-71EC-486B-A133-0E75D3675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C84EBE03-BD48-48B4-83FB-D1E491D65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E962F32B-BBCA-4EC8-9248-C093CFD14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D2822C9D-B0A4-413F-B02F-4CE978095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78D02928-9821-4194-B235-846C5EA95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9E1AE85B-BC1F-4413-87EF-C5959EACF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51A64084-71B7-46E3-A2D1-A7F67116E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3D3AFC61-F682-4244-B44A-4B936B2DC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58066972-AC27-4A70-B369-68DA4CDE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744A470F-F955-47C6-B5EA-B16636664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27BE4D63-91D4-43F3-A2D4-3A1568BFB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303BAF50-F5FF-44DF-95D6-15FE59178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11CB4E92-8FE0-4785-8E32-109157205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A61C7897-C6C3-416D-AC06-1E845AF89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0386D6C6-42A1-4FCF-8D1F-EBBAB55C6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E1875479-1AF4-49DD-A3FE-FFCE37A4C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8B20B71F-EDE1-4863-8517-B18423A00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66CE4EC4-0A44-4B96-9438-D625915AE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4D462FAD-2CC8-451E-87AE-8E99AA075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06713912-D068-4DC4-8105-9C84EE41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B826934A-050D-4E3A-82AC-3D6B19445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09AE5047-4657-4EB1-9DFA-E3E51EF35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C9723993-1EC2-484C-89FA-F5C8B3865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0C829982-0686-4A75-B89B-C55E802F5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86EC4440-CC09-4ADC-BC9A-115FB9C04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11405410-CE49-43EC-B8B2-3D46E8146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13E12942-AEF6-49A3-87EA-34F851B8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AF768612-F9BA-42F3-8EE1-26F10AD44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95F5AF00-EB6C-400A-B1C4-90B434EC7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B86970B8-F591-4B59-BFBB-DAC4DDFBF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BF049177-0C01-4C83-9317-9B83A1B2E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9B3646B9-6F02-488F-BCAA-58BC21C2A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953AE43B-2BED-425C-8355-DD09D44A6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1E335F32-880C-435A-96CD-768041CDF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C93F8DDF-F52A-4953-A0B6-56D44015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172DE18A-12AF-44CC-A8C4-3BC9AF45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06D7B7A9-9212-43DF-B71A-297F5D9DE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5440A4EE-8130-4E87-A750-492B5D751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E9E953C0-4E4A-4DE8-B541-FD93A785D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1E370332-BA0E-4179-A663-3551D2BE0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65B24345-4AE4-466F-8407-87F343C8F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594ACD6A-9407-44E4-890D-02129F33F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8FEA4C91-F88F-4E25-ABF8-313CC658D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4FCD0FF0-2D8F-4B13-9A5D-501009C7F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16465EA5-0A75-48D0-AA17-5F3D9D3EC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4055E27A-3F38-40FB-81F8-79EF6EE7B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F7F98C06-A9A7-47F7-BB5A-035DB48C2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E7D17F6E-6C30-4610-9963-7C413900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11933A9C-E5AA-44E6-ABAB-FDEC5EBDA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88252793-8283-44F2-907E-04B4EEB98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5F4A501B-FA35-48F6-84A3-A415E59E2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9B3F69C5-BF45-40E6-97ED-1C38C01E0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9BE1D46F-64C7-48EE-B079-4493F1181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03ED1A6D-17F6-41E6-8A5D-06A80AF24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3F524B05-A600-43A7-9B82-54739EB09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0F9245BE-623A-43F0-BE2D-06E0ED58D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8FD3144A-A851-47DB-BB3C-CA808C801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6EB5E0C8-425A-4EB4-9F78-55F2DA7FD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784472EF-0739-4A10-8307-22188ED36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62B55360-4399-4FED-B12C-A909BB238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35D5D170-76F8-413B-9AF1-F46DD5ECA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8A222440-69B8-4899-956D-E35E2B72A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C6B2205B-ECEF-4972-A303-7C888D5D2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AA60FF54-477B-4970-BED3-6BBDAECB7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BD0C5503-E03B-4B17-9B9F-182BA7F7D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0174E721-237B-46B8-99DF-58E94A8C9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Pink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284AD"/>
      </a:accent1>
      <a:accent2>
        <a:srgbClr val="E92F74"/>
      </a:accent2>
      <a:accent3>
        <a:srgbClr val="E92F74"/>
      </a:accent3>
      <a:accent4>
        <a:srgbClr val="BD1453"/>
      </a:accent4>
      <a:accent5>
        <a:srgbClr val="875DA7"/>
      </a:accent5>
      <a:accent6>
        <a:srgbClr val="B196C6"/>
      </a:accent6>
      <a:hlink>
        <a:srgbClr val="A05024"/>
      </a:hlink>
      <a:folHlink>
        <a:srgbClr val="FEC037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4413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693</cp:revision>
  <dcterms:created xsi:type="dcterms:W3CDTF">2017-01-10T11:09:36Z</dcterms:created>
  <dcterms:modified xsi:type="dcterms:W3CDTF">2018-05-24T06:51:43Z</dcterms:modified>
</cp:coreProperties>
</file>