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 varScale="1">
        <p:scale>
          <a:sx n="106" d="100"/>
          <a:sy n="106" d="100"/>
        </p:scale>
        <p:origin x="106" y="35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007294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A900550E-C53B-4B29-A782-F423BA5BD2AE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211DBB05-5503-4C3F-88E3-FC06ACEC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51C34913-8F38-4ABE-A313-87E7FE3B3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38B4152B-0D5B-4A62-A482-BC3EC03B6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76ADE0DF-C97D-49FF-8E26-A7C92708C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0301CE5B-1800-483C-BBD7-570FCD0D2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AB57D90A-7E52-4E15-B89E-817BED038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A5865209-8990-455D-A4C1-C9D79BF4F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F1817900-5A78-4DF1-A41D-FCC43EF53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77AEB3BF-A1B7-40AC-8482-5C7EDBE07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0082424F-128D-4ECE-840B-676129290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149086DA-6077-4E42-83D0-5886A5352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48725DB4-8817-4703-BD7D-5867D4C57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9CA9FB04-E92B-455B-9B1C-7241A05C4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8831622A-A556-4A2D-B383-3650B32B7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04FFB781-27DD-4700-825A-1EB2A3E96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AA8A32DB-9C65-4856-9ABC-FC699DF85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F18A8DB4-1063-45D6-B610-0957A71C8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314A383A-1380-497A-9237-BEB5E979E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880837BC-2944-4320-8528-07C2F1CF5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B71152BB-7B51-4DEE-83AB-3012E6264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622A7812-3215-41F2-9470-BA71F2454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7A34EB94-07A3-4AB4-A288-A01AA75E7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A9AB33AF-597E-4FD0-9BDF-80B755B36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7952AE5D-77F7-4BD2-9B2E-CAF4F3873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3FED0798-65C1-4FCA-AD25-493B834CF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9AC060B5-DD14-4510-AFE7-DFC7F8743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tx1">
                <a:lumMod val="85000"/>
              </a:schemeClr>
            </a:solidFill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98C20A92-AC8E-46C0-8E64-E2A5B77D6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84AFE734-309D-4980-840F-D8F79CC47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F61F78A5-AF40-4B9D-94AD-C4C28630A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3EDF78BC-C822-443F-9D91-E2396659A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B60E5FE5-343C-454D-8511-DD8087BD1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D758BFC2-A4C7-468C-B1DB-AC16D344A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6627EF07-3D97-4F9D-AD34-32E1BB03D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87A0B2E3-F74D-4EB2-A835-FD7DB6496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E9B8AB17-16C0-49DC-8B24-CD513CD56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02A180AE-27E0-44F6-BFD3-172B15483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DAFED213-3498-4F12-9D34-066ECEF24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EB48A5C7-7EC4-41F3-871F-71F84D5E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45ED8B06-C125-40FA-B14E-19936B23E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tx1">
                <a:lumMod val="85000"/>
              </a:schemeClr>
            </a:solidFill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9129D04F-63A8-4BAF-884F-60D89EF40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0EDA21BB-FB5E-44B6-9BCF-DE3AB3334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A5D04CAD-6D43-412D-B882-C998C22D7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88DEF53D-2EA5-412C-8F7E-A3F5ED1A4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8D5DE07A-D8DF-401B-AD3D-5A19E0DE9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87E1FACF-5B7F-43E2-9419-C0C09C32B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C5A38E98-D76A-4184-80B6-32FDFB739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984F452F-6480-4ACF-9648-A340F370E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978264AF-FDBA-42AB-AA80-B31623618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72E7B0D7-4260-4E59-8076-0220D98B1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7D9FE00E-2CD2-4AC0-88E1-56760317B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1E564D91-FDD5-4CF1-9069-832D62A81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13E7AEF2-090B-4527-A976-10F6BAE2D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tx1">
                <a:lumMod val="85000"/>
              </a:schemeClr>
            </a:solidFill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D09C9CB1-DA66-44E3-8CE8-A841B318F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77B60987-8142-4F28-AA9A-D915505A6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EDA2BD5E-C60A-46F1-BF38-41C68180A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4B879C22-3973-432A-8819-D102F18BB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E93A2CF7-181C-4208-AE6A-1EFD848F1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2E52B880-3B1C-4832-A2AA-9ED707DB7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37D153BD-834C-445A-8DBC-782E3AB86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7D5BFB79-6C60-4644-B211-AC062E6AB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F3218FDE-B914-46FE-9341-AD1704FA0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A559682F-1F96-4A91-9044-800514715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33839EA7-6A3D-4633-94BC-5B98650B7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228ADDFD-8C7B-4531-BA75-10EFBA97C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E266CEFE-9F2E-44DF-8AB0-52B90D7C5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4EF61C27-DDC5-4D79-9E15-F9E675C83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51646A69-D2D0-4F42-8316-F73941E36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07E24D58-D6A9-452C-AB33-38F403E19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BC48097D-DDB2-4B22-AF76-DAA8827C1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6EF93155-5F61-4988-8C3C-B8F0EAE4B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36F9A6FA-E8DE-4179-AA78-47EB19BC9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BBF4049D-4482-4759-ABE3-1EF922715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C969E674-C25C-4831-B979-4B7BC5D2F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41D15556-DE82-4923-A7FC-486175046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D30B1AB3-522F-4A91-A957-B82FCD61A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1614F01A-A9AB-434D-97E8-0FDECF3F6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8910248A-623E-44DE-859B-353B1A7CB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61546C7C-DAB3-4639-9AC7-5B42072AF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C44B2AEB-3BFC-44A5-B003-ED18C32D6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Kathrin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41B7D0"/>
      </a:accent1>
      <a:accent2>
        <a:srgbClr val="0187AC"/>
      </a:accent2>
      <a:accent3>
        <a:srgbClr val="1AA4BE"/>
      </a:accent3>
      <a:accent4>
        <a:srgbClr val="52C3CB"/>
      </a:accent4>
      <a:accent5>
        <a:srgbClr val="42BDC6"/>
      </a:accent5>
      <a:accent6>
        <a:srgbClr val="168EA6"/>
      </a:accent6>
      <a:hlink>
        <a:srgbClr val="FFFFFF"/>
      </a:hlink>
      <a:folHlink>
        <a:srgbClr val="595959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4411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693</cp:revision>
  <dcterms:created xsi:type="dcterms:W3CDTF">2017-01-10T11:09:36Z</dcterms:created>
  <dcterms:modified xsi:type="dcterms:W3CDTF">2018-05-24T06:49:46Z</dcterms:modified>
</cp:coreProperties>
</file>