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notesSlides/notesSlide10.xml" ContentType="application/vnd.openxmlformats-officedocument.presentationml.notesSlide+xml"/>
  <Override PartName="/ppt/charts/chart6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notesSlides/notesSlide11.xml" ContentType="application/vnd.openxmlformats-officedocument.presentationml.notesSlide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handoutMasterIdLst>
    <p:handoutMasterId r:id="rId33"/>
  </p:handoutMasterIdLst>
  <p:sldIdLst>
    <p:sldId id="256" r:id="rId2"/>
    <p:sldId id="257" r:id="rId3"/>
    <p:sldId id="258" r:id="rId4"/>
    <p:sldId id="259" r:id="rId5"/>
    <p:sldId id="281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9" r:id="rId14"/>
    <p:sldId id="271" r:id="rId15"/>
    <p:sldId id="272" r:id="rId16"/>
    <p:sldId id="273" r:id="rId17"/>
    <p:sldId id="274" r:id="rId18"/>
    <p:sldId id="275" r:id="rId19"/>
    <p:sldId id="282" r:id="rId20"/>
    <p:sldId id="268" r:id="rId21"/>
    <p:sldId id="280" r:id="rId22"/>
    <p:sldId id="270" r:id="rId23"/>
    <p:sldId id="276" r:id="rId24"/>
    <p:sldId id="277" r:id="rId25"/>
    <p:sldId id="284" r:id="rId26"/>
    <p:sldId id="285" r:id="rId27"/>
    <p:sldId id="283" r:id="rId28"/>
    <p:sldId id="286" r:id="rId29"/>
    <p:sldId id="287" r:id="rId30"/>
    <p:sldId id="288" r:id="rId3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36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9D9D9"/>
    <a:srgbClr val="B2B2B2"/>
    <a:srgbClr val="EF7C4F"/>
    <a:srgbClr val="3F3F3F"/>
    <a:srgbClr val="F0674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792" autoAdjust="0"/>
    <p:restoredTop sz="94424" autoAdjust="0"/>
  </p:normalViewPr>
  <p:slideViewPr>
    <p:cSldViewPr snapToGrid="0" showGuides="1">
      <p:cViewPr varScale="1">
        <p:scale>
          <a:sx n="106" d="100"/>
          <a:sy n="106" d="100"/>
        </p:scale>
        <p:origin x="106" y="350"/>
      </p:cViewPr>
      <p:guideLst>
        <p:guide orient="horz" pos="2136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82" d="100"/>
          <a:sy n="82" d="100"/>
        </p:scale>
        <p:origin x="2034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5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6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7.xlsx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8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area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cat>
            <c:strRef>
              <c:f>Sheet1!$A$2:$A$6</c:f>
              <c:strCache>
                <c:ptCount val="5"/>
                <c:pt idx="0">
                  <c:v>Text</c:v>
                </c:pt>
                <c:pt idx="1">
                  <c:v>Text</c:v>
                </c:pt>
                <c:pt idx="2">
                  <c:v>Text</c:v>
                </c:pt>
                <c:pt idx="3">
                  <c:v>Text</c:v>
                </c:pt>
                <c:pt idx="4">
                  <c:v>Text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30</c:v>
                </c:pt>
                <c:pt idx="1">
                  <c:v>35</c:v>
                </c:pt>
                <c:pt idx="2">
                  <c:v>60</c:v>
                </c:pt>
                <c:pt idx="3">
                  <c:v>60</c:v>
                </c:pt>
                <c:pt idx="4">
                  <c:v>70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D88-4412-9BB8-8FB9FE765999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cat>
            <c:strRef>
              <c:f>Sheet1!$A$2:$A$6</c:f>
              <c:strCache>
                <c:ptCount val="5"/>
                <c:pt idx="0">
                  <c:v>Text</c:v>
                </c:pt>
                <c:pt idx="1">
                  <c:v>Text</c:v>
                </c:pt>
                <c:pt idx="2">
                  <c:v>Text</c:v>
                </c:pt>
                <c:pt idx="3">
                  <c:v>Text</c:v>
                </c:pt>
                <c:pt idx="4">
                  <c:v>Text</c:v>
                </c:pt>
              </c:strCache>
            </c:strRef>
          </c:cat>
          <c:val>
            <c:numRef>
              <c:f>Sheet1!$C$2:$C$6</c:f>
              <c:numCache>
                <c:formatCode>General</c:formatCode>
                <c:ptCount val="5"/>
                <c:pt idx="0">
                  <c:v>30</c:v>
                </c:pt>
                <c:pt idx="1">
                  <c:v>25</c:v>
                </c:pt>
                <c:pt idx="2">
                  <c:v>35</c:v>
                </c:pt>
                <c:pt idx="3">
                  <c:v>30</c:v>
                </c:pt>
                <c:pt idx="4">
                  <c:v>40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ED88-4412-9BB8-8FB9FE765999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3"/>
            </a:solidFill>
            <a:ln w="25400">
              <a:noFill/>
            </a:ln>
            <a:effectLst/>
          </c:spPr>
          <c:cat>
            <c:strRef>
              <c:f>Sheet1!$A$2:$A$6</c:f>
              <c:strCache>
                <c:ptCount val="5"/>
                <c:pt idx="0">
                  <c:v>Text</c:v>
                </c:pt>
                <c:pt idx="1">
                  <c:v>Text</c:v>
                </c:pt>
                <c:pt idx="2">
                  <c:v>Text</c:v>
                </c:pt>
                <c:pt idx="3">
                  <c:v>Text</c:v>
                </c:pt>
                <c:pt idx="4">
                  <c:v>Text</c:v>
                </c:pt>
              </c:strCache>
            </c:strRef>
          </c:cat>
          <c:val>
            <c:numRef>
              <c:f>Sheet1!$D$2:$D$6</c:f>
              <c:numCache>
                <c:formatCode>General</c:formatCode>
                <c:ptCount val="5"/>
                <c:pt idx="0">
                  <c:v>10</c:v>
                </c:pt>
                <c:pt idx="1">
                  <c:v>15</c:v>
                </c:pt>
                <c:pt idx="2">
                  <c:v>25</c:v>
                </c:pt>
                <c:pt idx="3">
                  <c:v>30</c:v>
                </c:pt>
                <c:pt idx="4">
                  <c:v>35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ED88-4412-9BB8-8FB9FE76599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883738904"/>
        <c:axId val="883742512"/>
      </c:areaChart>
      <c:catAx>
        <c:axId val="883738904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883742512"/>
        <c:crosses val="autoZero"/>
        <c:auto val="1"/>
        <c:lblAlgn val="ctr"/>
        <c:lblOffset val="100"/>
        <c:noMultiLvlLbl val="0"/>
      </c:catAx>
      <c:valAx>
        <c:axId val="88374251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83738904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2.4050386157730582E-2"/>
          <c:y val="8.9562478337075549E-7"/>
          <c:w val="0.97594964195897427"/>
          <c:h val="0.94163490479966572"/>
        </c:manualLayout>
      </c:layout>
      <c:doughnutChart>
        <c:varyColors val="1"/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"/>
          <c:y val="0"/>
          <c:w val="0.97594964195897427"/>
          <c:h val="0.94163490479966572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%</c:v>
                </c:pt>
              </c:strCache>
            </c:strRef>
          </c:tx>
          <c:dPt>
            <c:idx val="0"/>
            <c:bubble3D val="0"/>
            <c:spPr>
              <a:solidFill>
                <a:schemeClr val="accent2"/>
              </a:solidFill>
            </c:spPr>
            <c:extLst>
              <c:ext xmlns:c16="http://schemas.microsoft.com/office/drawing/2014/chart" uri="{C3380CC4-5D6E-409C-BE32-E72D297353CC}">
                <c16:uniqueId val="{00000001-8687-4738-AC3E-3D842153C691}"/>
              </c:ext>
            </c:extLst>
          </c:dPt>
          <c:dPt>
            <c:idx val="1"/>
            <c:bubble3D val="0"/>
            <c:spPr>
              <a:solidFill>
                <a:srgbClr val="D9D9D9"/>
              </a:solidFill>
            </c:spPr>
            <c:extLst>
              <c:ext xmlns:c16="http://schemas.microsoft.com/office/drawing/2014/chart" uri="{C3380CC4-5D6E-409C-BE32-E72D297353CC}">
                <c16:uniqueId val="{00000003-8687-4738-AC3E-3D842153C691}"/>
              </c:ext>
            </c:extLst>
          </c:dPt>
          <c:cat>
            <c:strRef>
              <c:f>Sheet1!$A$2:$A$3</c:f>
              <c:strCache>
                <c:ptCount val="2"/>
                <c:pt idx="0">
                  <c:v>colored</c:v>
                </c:pt>
                <c:pt idx="1">
                  <c:v>blank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40</c:v>
                </c:pt>
                <c:pt idx="1">
                  <c:v>60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8687-4738-AC3E-3D842153C69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"/>
          <c:y val="0"/>
          <c:w val="0.97594964195897427"/>
          <c:h val="0.94163490479966572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%</c:v>
                </c:pt>
              </c:strCache>
            </c:strRef>
          </c:tx>
          <c:dPt>
            <c:idx val="0"/>
            <c:bubble3D val="0"/>
            <c:spPr>
              <a:solidFill>
                <a:schemeClr val="accent3"/>
              </a:solidFill>
            </c:spPr>
            <c:extLst>
              <c:ext xmlns:c16="http://schemas.microsoft.com/office/drawing/2014/chart" uri="{C3380CC4-5D6E-409C-BE32-E72D297353CC}">
                <c16:uniqueId val="{00000001-25C0-4C00-A5A3-9B4FB883B2F5}"/>
              </c:ext>
            </c:extLst>
          </c:dPt>
          <c:dPt>
            <c:idx val="1"/>
            <c:bubble3D val="0"/>
            <c:spPr>
              <a:solidFill>
                <a:srgbClr val="D9D9D9"/>
              </a:solidFill>
            </c:spPr>
            <c:extLst>
              <c:ext xmlns:c16="http://schemas.microsoft.com/office/drawing/2014/chart" uri="{C3380CC4-5D6E-409C-BE32-E72D297353CC}">
                <c16:uniqueId val="{00000003-25C0-4C00-A5A3-9B4FB883B2F5}"/>
              </c:ext>
            </c:extLst>
          </c:dPt>
          <c:cat>
            <c:strRef>
              <c:f>Sheet1!$A$2:$A$3</c:f>
              <c:strCache>
                <c:ptCount val="2"/>
                <c:pt idx="0">
                  <c:v>colored</c:v>
                </c:pt>
                <c:pt idx="1">
                  <c:v>blank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35</c:v>
                </c:pt>
                <c:pt idx="1">
                  <c:v>65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25C0-4C00-A5A3-9B4FB883B2F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"/>
          <c:y val="0"/>
          <c:w val="0.97594964195897427"/>
          <c:h val="0.94163490479966572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%</c:v>
                </c:pt>
              </c:strCache>
            </c:strRef>
          </c:tx>
          <c:dPt>
            <c:idx val="0"/>
            <c:bubble3D val="0"/>
            <c:spPr>
              <a:solidFill>
                <a:schemeClr val="accent2"/>
              </a:solidFill>
            </c:spPr>
            <c:extLst>
              <c:ext xmlns:c16="http://schemas.microsoft.com/office/drawing/2014/chart" uri="{C3380CC4-5D6E-409C-BE32-E72D297353CC}">
                <c16:uniqueId val="{00000001-8687-4738-AC3E-3D842153C691}"/>
              </c:ext>
            </c:extLst>
          </c:dPt>
          <c:dPt>
            <c:idx val="1"/>
            <c:bubble3D val="0"/>
            <c:spPr>
              <a:solidFill>
                <a:srgbClr val="D9D9D9"/>
              </a:solidFill>
            </c:spPr>
            <c:extLst>
              <c:ext xmlns:c16="http://schemas.microsoft.com/office/drawing/2014/chart" uri="{C3380CC4-5D6E-409C-BE32-E72D297353CC}">
                <c16:uniqueId val="{00000003-8687-4738-AC3E-3D842153C691}"/>
              </c:ext>
            </c:extLst>
          </c:dPt>
          <c:cat>
            <c:strRef>
              <c:f>Sheet1!$A$2:$A$3</c:f>
              <c:strCache>
                <c:ptCount val="2"/>
                <c:pt idx="0">
                  <c:v>colored</c:v>
                </c:pt>
                <c:pt idx="1">
                  <c:v>blank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70</c:v>
                </c:pt>
                <c:pt idx="1">
                  <c:v>30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8687-4738-AC3E-3D842153C69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ln w="28575" cap="rnd">
              <a:solidFill>
                <a:schemeClr val="tx1">
                  <a:lumMod val="60000"/>
                  <a:lumOff val="40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bg1">
                    <a:lumMod val="75000"/>
                  </a:schemeClr>
                </a:solidFill>
              </a:ln>
              <a:effectLst/>
            </c:spPr>
          </c:marker>
          <c:cat>
            <c:strRef>
              <c:f>Sheet1!$A$2:$A$13</c:f>
              <c:strCache>
                <c:ptCount val="12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  <c:pt idx="4">
                  <c:v>Category 5</c:v>
                </c:pt>
                <c:pt idx="5">
                  <c:v>Category 6</c:v>
                </c:pt>
                <c:pt idx="6">
                  <c:v>Category 7</c:v>
                </c:pt>
                <c:pt idx="7">
                  <c:v>Category 8</c:v>
                </c:pt>
                <c:pt idx="8">
                  <c:v>Category 9</c:v>
                </c:pt>
                <c:pt idx="9">
                  <c:v>Category 10</c:v>
                </c:pt>
                <c:pt idx="10">
                  <c:v>Category 11</c:v>
                </c:pt>
                <c:pt idx="11">
                  <c:v>Category 12</c:v>
                </c:pt>
              </c:strCache>
            </c:strRef>
          </c:cat>
          <c:val>
            <c:numRef>
              <c:f>Sheet1!$B$2:$B$13</c:f>
              <c:numCache>
                <c:formatCode>General</c:formatCode>
                <c:ptCount val="12"/>
                <c:pt idx="0">
                  <c:v>0</c:v>
                </c:pt>
                <c:pt idx="1">
                  <c:v>1</c:v>
                </c:pt>
                <c:pt idx="2">
                  <c:v>2.5</c:v>
                </c:pt>
                <c:pt idx="3">
                  <c:v>1.8</c:v>
                </c:pt>
                <c:pt idx="4">
                  <c:v>1.5</c:v>
                </c:pt>
                <c:pt idx="5">
                  <c:v>2.5</c:v>
                </c:pt>
                <c:pt idx="6">
                  <c:v>1.8</c:v>
                </c:pt>
                <c:pt idx="7">
                  <c:v>2</c:v>
                </c:pt>
                <c:pt idx="8">
                  <c:v>2.7</c:v>
                </c:pt>
                <c:pt idx="9">
                  <c:v>1.8</c:v>
                </c:pt>
                <c:pt idx="10">
                  <c:v>2.7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27CC-4A49-9A00-C763F3C4284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600406568"/>
        <c:axId val="600406896"/>
      </c:lineChart>
      <c:catAx>
        <c:axId val="600406568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600406896"/>
        <c:crosses val="autoZero"/>
        <c:auto val="1"/>
        <c:lblAlgn val="ctr"/>
        <c:lblOffset val="100"/>
        <c:noMultiLvlLbl val="0"/>
      </c:catAx>
      <c:valAx>
        <c:axId val="60040689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00406568"/>
        <c:crosses val="autoZero"/>
        <c:crossBetween val="between"/>
      </c:valAx>
      <c:spPr>
        <a:noFill/>
        <a:ln w="25400"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"/>
          <c:y val="0"/>
          <c:w val="0.97594964195897427"/>
          <c:h val="0.94163490479966572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%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</c:spPr>
            <c:extLst>
              <c:ext xmlns:c16="http://schemas.microsoft.com/office/drawing/2014/chart" uri="{C3380CC4-5D6E-409C-BE32-E72D297353CC}">
                <c16:uniqueId val="{00000001-C28D-4B41-ADB3-D777BC6F8FF5}"/>
              </c:ext>
            </c:extLst>
          </c:dPt>
          <c:dPt>
            <c:idx val="1"/>
            <c:bubble3D val="0"/>
            <c:spPr>
              <a:noFill/>
            </c:spPr>
            <c:extLst>
              <c:ext xmlns:c16="http://schemas.microsoft.com/office/drawing/2014/chart" uri="{C3380CC4-5D6E-409C-BE32-E72D297353CC}">
                <c16:uniqueId val="{00000003-C28D-4B41-ADB3-D777BC6F8FF5}"/>
              </c:ext>
            </c:extLst>
          </c:dPt>
          <c:cat>
            <c:strRef>
              <c:f>Sheet1!$A$2:$A$3</c:f>
              <c:strCache>
                <c:ptCount val="2"/>
                <c:pt idx="0">
                  <c:v>colored</c:v>
                </c:pt>
                <c:pt idx="1">
                  <c:v>blank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70</c:v>
                </c:pt>
                <c:pt idx="1">
                  <c:v>30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C28D-4B41-ADB3-D777BC6F8FF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85"/>
      </c:doughnutChart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"/>
          <c:y val="0"/>
          <c:w val="0.97594964195897427"/>
          <c:h val="0.94163490479966572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%</c:v>
                </c:pt>
              </c:strCache>
            </c:strRef>
          </c:tx>
          <c:dPt>
            <c:idx val="0"/>
            <c:bubble3D val="0"/>
            <c:spPr>
              <a:solidFill>
                <a:schemeClr val="accent2"/>
              </a:solidFill>
            </c:spPr>
            <c:extLst>
              <c:ext xmlns:c16="http://schemas.microsoft.com/office/drawing/2014/chart" uri="{C3380CC4-5D6E-409C-BE32-E72D297353CC}">
                <c16:uniqueId val="{00000001-C28D-4B41-ADB3-D777BC6F8FF5}"/>
              </c:ext>
            </c:extLst>
          </c:dPt>
          <c:dPt>
            <c:idx val="1"/>
            <c:bubble3D val="0"/>
            <c:spPr>
              <a:noFill/>
            </c:spPr>
            <c:extLst>
              <c:ext xmlns:c16="http://schemas.microsoft.com/office/drawing/2014/chart" uri="{C3380CC4-5D6E-409C-BE32-E72D297353CC}">
                <c16:uniqueId val="{00000003-C28D-4B41-ADB3-D777BC6F8FF5}"/>
              </c:ext>
            </c:extLst>
          </c:dPt>
          <c:cat>
            <c:strRef>
              <c:f>Sheet1!$A$2:$A$3</c:f>
              <c:strCache>
                <c:ptCount val="2"/>
                <c:pt idx="0">
                  <c:v>colored</c:v>
                </c:pt>
                <c:pt idx="1">
                  <c:v>blank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40</c:v>
                </c:pt>
                <c:pt idx="1">
                  <c:v>60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C28D-4B41-ADB3-D777BC6F8FF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85"/>
      </c:doughnutChart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"/>
          <c:y val="0"/>
          <c:w val="0.97594964195897427"/>
          <c:h val="0.94163490479966572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%</c:v>
                </c:pt>
              </c:strCache>
            </c:strRef>
          </c:tx>
          <c:dPt>
            <c:idx val="0"/>
            <c:bubble3D val="0"/>
            <c:spPr>
              <a:solidFill>
                <a:schemeClr val="accent3"/>
              </a:solidFill>
            </c:spPr>
            <c:extLst>
              <c:ext xmlns:c16="http://schemas.microsoft.com/office/drawing/2014/chart" uri="{C3380CC4-5D6E-409C-BE32-E72D297353CC}">
                <c16:uniqueId val="{00000001-C28D-4B41-ADB3-D777BC6F8FF5}"/>
              </c:ext>
            </c:extLst>
          </c:dPt>
          <c:dPt>
            <c:idx val="1"/>
            <c:bubble3D val="0"/>
            <c:spPr>
              <a:noFill/>
            </c:spPr>
            <c:extLst>
              <c:ext xmlns:c16="http://schemas.microsoft.com/office/drawing/2014/chart" uri="{C3380CC4-5D6E-409C-BE32-E72D297353CC}">
                <c16:uniqueId val="{00000003-C28D-4B41-ADB3-D777BC6F8FF5}"/>
              </c:ext>
            </c:extLst>
          </c:dPt>
          <c:cat>
            <c:strRef>
              <c:f>Sheet1!$A$2:$A$3</c:f>
              <c:strCache>
                <c:ptCount val="2"/>
                <c:pt idx="0">
                  <c:v>colored</c:v>
                </c:pt>
                <c:pt idx="1">
                  <c:v>blank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90</c:v>
                </c:pt>
                <c:pt idx="1">
                  <c:v>10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C28D-4B41-ADB3-D777BC6F8FF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85"/>
      </c:doughnutChart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7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3FE8249B-80C9-4C84-9148-F0B872CAEB44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3ECCD9E-CF5D-4DB9-89AE-B1759886326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EEEE4DD-A464-4720-84E7-6908F1556FAE}" type="datetimeFigureOut">
              <a:rPr lang="en-ID" smtClean="0"/>
              <a:t>24/05/2018</a:t>
            </a:fld>
            <a:endParaRPr lang="en-ID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8C5194D-5F7B-4D3C-A469-D0992F8C9E4A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A67B8F9-CA0B-4174-9463-BBACD9F5AC44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CAAD196-664D-45A3-BD41-C4C9A3C06DAC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2668953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12BF909-1C79-4723-A100-E6A1D4CC9537}" type="datetimeFigureOut">
              <a:rPr lang="en-US" smtClean="0"/>
              <a:t>5/24/2018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5031E80-8979-4C6B-8B05-09FDBB7DA2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88577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031E80-8979-4C6B-8B05-09FDBB7DA294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941187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031E80-8979-4C6B-8B05-09FDBB7DA294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528126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031E80-8979-4C6B-8B05-09FDBB7DA294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046855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031E80-8979-4C6B-8B05-09FDBB7DA294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732458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031E80-8979-4C6B-8B05-09FDBB7DA294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015068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031E80-8979-4C6B-8B05-09FDBB7DA294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027714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031E80-8979-4C6B-8B05-09FDBB7DA294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010278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BREAK</a:t>
            </a:r>
            <a:r>
              <a:rPr lang="en-US" baseline="0" dirty="0"/>
              <a:t> SECTION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031E80-8979-4C6B-8B05-09FDBB7DA294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26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031E80-8979-4C6B-8B05-09FDBB7DA294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728508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031E80-8979-4C6B-8B05-09FDBB7DA294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948664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BREAK</a:t>
            </a:r>
            <a:r>
              <a:rPr lang="en-US" baseline="0" dirty="0"/>
              <a:t> SECTION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031E80-8979-4C6B-8B05-09FDBB7DA294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810143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031E80-8979-4C6B-8B05-09FDBB7DA294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82954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140971" y="136529"/>
            <a:ext cx="11910060" cy="538035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829245" y="136525"/>
            <a:ext cx="6533515" cy="1407796"/>
          </a:xfrm>
        </p:spPr>
        <p:txBody>
          <a:bodyPr anchor="b">
            <a:normAutofit/>
          </a:bodyPr>
          <a:lstStyle>
            <a:lvl1pPr algn="ctr">
              <a:defRPr sz="48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B764B-5422-408E-9D04-54B83D1862AB}" type="datetimeFigureOut">
              <a:rPr lang="en-US" smtClean="0"/>
              <a:t>5/24/2018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t>‹#›</a:t>
            </a:fld>
            <a:endParaRPr lang="en-US"/>
          </a:p>
        </p:txBody>
      </p:sp>
      <p:sp>
        <p:nvSpPr>
          <p:cNvPr id="9" name="Subtitle 2">
            <a:extLst>
              <a:ext uri="{FF2B5EF4-FFF2-40B4-BE49-F238E27FC236}">
                <a16:creationId xmlns:a16="http://schemas.microsoft.com/office/drawing/2014/main" id="{CB2F343E-27AD-4465-A31B-FF07F85259D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344263" y="5648961"/>
            <a:ext cx="7503479" cy="679608"/>
          </a:xfrm>
        </p:spPr>
        <p:txBody>
          <a:bodyPr anchor="ctr"/>
          <a:lstStyle>
            <a:lvl1pPr marL="0" indent="0" algn="ctr">
              <a:buNone/>
              <a:defRPr sz="2400"/>
            </a:lvl1pPr>
            <a:lvl2pPr marL="457178" indent="0" algn="ctr">
              <a:buNone/>
              <a:defRPr sz="2000"/>
            </a:lvl2pPr>
            <a:lvl3pPr marL="914354" indent="0" algn="ctr">
              <a:buNone/>
              <a:defRPr sz="1800"/>
            </a:lvl3pPr>
            <a:lvl4pPr marL="1371532" indent="0" algn="ctr">
              <a:buNone/>
              <a:defRPr sz="1600"/>
            </a:lvl4pPr>
            <a:lvl5pPr marL="1828709" indent="0" algn="ctr">
              <a:buNone/>
              <a:defRPr sz="1600"/>
            </a:lvl5pPr>
            <a:lvl6pPr marL="2285886" indent="0" algn="ctr">
              <a:buNone/>
              <a:defRPr sz="1600"/>
            </a:lvl6pPr>
            <a:lvl7pPr marL="2743062" indent="0" algn="ctr">
              <a:buNone/>
              <a:defRPr sz="1600"/>
            </a:lvl7pPr>
            <a:lvl8pPr marL="3200240" indent="0" algn="ctr">
              <a:buNone/>
              <a:defRPr sz="1600"/>
            </a:lvl8pPr>
            <a:lvl9pPr marL="3657418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5055399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12BA2A46-C6AA-44AD-B128-1ACC8FDF44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935355"/>
          </a:xfrm>
        </p:spPr>
        <p:txBody>
          <a:bodyPr>
            <a:normAutofit/>
          </a:bodyPr>
          <a:lstStyle>
            <a:lvl1pPr algn="ctr">
              <a:defRPr sz="48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0" y="3429000"/>
            <a:ext cx="12192000" cy="3429000"/>
          </a:xfrm>
        </p:spPr>
        <p:txBody>
          <a:bodyPr/>
          <a:lstStyle/>
          <a:p>
            <a:endParaRPr lang="en-US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D8EF4967-776B-44EA-BACC-2D1707B8A688}"/>
              </a:ext>
            </a:extLst>
          </p:cNvPr>
          <p:cNvGrpSpPr/>
          <p:nvPr userDrawn="1"/>
        </p:nvGrpSpPr>
        <p:grpSpPr>
          <a:xfrm>
            <a:off x="5016003" y="1264480"/>
            <a:ext cx="2159999" cy="72000"/>
            <a:chOff x="3652521" y="6714000"/>
            <a:chExt cx="4886959" cy="144000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6A7179A3-E5D0-46FB-9490-421DCF8435AE}"/>
                </a:ext>
              </a:extLst>
            </p:cNvPr>
            <p:cNvSpPr/>
            <p:nvPr/>
          </p:nvSpPr>
          <p:spPr>
            <a:xfrm>
              <a:off x="5281508" y="6714000"/>
              <a:ext cx="1628987" cy="144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BBE34433-4EC7-491F-87CA-7B64B36CC812}"/>
                </a:ext>
              </a:extLst>
            </p:cNvPr>
            <p:cNvSpPr/>
            <p:nvPr/>
          </p:nvSpPr>
          <p:spPr>
            <a:xfrm>
              <a:off x="3652521" y="6714000"/>
              <a:ext cx="1628987" cy="144000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 dirty="0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F2204D7C-6680-4CE2-9020-E4C3D6FF36D3}"/>
                </a:ext>
              </a:extLst>
            </p:cNvPr>
            <p:cNvSpPr/>
            <p:nvPr/>
          </p:nvSpPr>
          <p:spPr>
            <a:xfrm>
              <a:off x="6910493" y="6714000"/>
              <a:ext cx="1628987" cy="144000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/>
            </a:p>
          </p:txBody>
        </p:sp>
      </p:grpSp>
    </p:spTree>
    <p:extLst>
      <p:ext uri="{BB962C8B-B14F-4D97-AF65-F5344CB8AC3E}">
        <p14:creationId xmlns:p14="http://schemas.microsoft.com/office/powerpoint/2010/main" val="86066323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6096002" y="712791"/>
            <a:ext cx="5432425" cy="5432425"/>
          </a:xfrm>
        </p:spPr>
        <p:txBody>
          <a:bodyPr/>
          <a:lstStyle/>
          <a:p>
            <a:endParaRPr lang="en-US"/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D8EF4967-776B-44EA-BACC-2D1707B8A688}"/>
              </a:ext>
            </a:extLst>
          </p:cNvPr>
          <p:cNvGrpSpPr/>
          <p:nvPr userDrawn="1"/>
        </p:nvGrpSpPr>
        <p:grpSpPr>
          <a:xfrm>
            <a:off x="802173" y="2852058"/>
            <a:ext cx="2159999" cy="72000"/>
            <a:chOff x="3652521" y="6714000"/>
            <a:chExt cx="4886959" cy="144000"/>
          </a:xfrm>
        </p:grpSpPr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6A7179A3-E5D0-46FB-9490-421DCF8435AE}"/>
                </a:ext>
              </a:extLst>
            </p:cNvPr>
            <p:cNvSpPr/>
            <p:nvPr/>
          </p:nvSpPr>
          <p:spPr>
            <a:xfrm>
              <a:off x="5281508" y="6714000"/>
              <a:ext cx="1628987" cy="144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/>
            </a:p>
          </p:txBody>
        </p:sp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BBE34433-4EC7-491F-87CA-7B64B36CC812}"/>
                </a:ext>
              </a:extLst>
            </p:cNvPr>
            <p:cNvSpPr/>
            <p:nvPr/>
          </p:nvSpPr>
          <p:spPr>
            <a:xfrm>
              <a:off x="3652521" y="6714000"/>
              <a:ext cx="1628987" cy="144000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 dirty="0"/>
            </a:p>
          </p:txBody>
        </p:sp>
        <p:sp>
          <p:nvSpPr>
            <p:cNvPr id="39" name="Rectangle 38">
              <a:extLst>
                <a:ext uri="{FF2B5EF4-FFF2-40B4-BE49-F238E27FC236}">
                  <a16:creationId xmlns:a16="http://schemas.microsoft.com/office/drawing/2014/main" id="{F2204D7C-6680-4CE2-9020-E4C3D6FF36D3}"/>
                </a:ext>
              </a:extLst>
            </p:cNvPr>
            <p:cNvSpPr/>
            <p:nvPr/>
          </p:nvSpPr>
          <p:spPr>
            <a:xfrm>
              <a:off x="6910493" y="6714000"/>
              <a:ext cx="1628987" cy="144000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/>
            </a:p>
          </p:txBody>
        </p:sp>
      </p:grpSp>
      <p:sp>
        <p:nvSpPr>
          <p:cNvPr id="40" name="Title 1">
            <a:extLst>
              <a:ext uri="{FF2B5EF4-FFF2-40B4-BE49-F238E27FC236}">
                <a16:creationId xmlns:a16="http://schemas.microsoft.com/office/drawing/2014/main" id="{12BA2A46-C6AA-44AD-B128-1ACC8FDF44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3578" y="1932702"/>
            <a:ext cx="9274631" cy="935355"/>
          </a:xfrm>
        </p:spPr>
        <p:txBody>
          <a:bodyPr>
            <a:normAutofit/>
          </a:bodyPr>
          <a:lstStyle>
            <a:lvl1pPr algn="l">
              <a:defRPr sz="48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3576622129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>
            <a:extLst>
              <a:ext uri="{FF2B5EF4-FFF2-40B4-BE49-F238E27FC236}">
                <a16:creationId xmlns:a16="http://schemas.microsoft.com/office/drawing/2014/main" id="{12BA2A46-C6AA-44AD-B128-1ACC8FDF44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935355"/>
          </a:xfrm>
        </p:spPr>
        <p:txBody>
          <a:bodyPr>
            <a:normAutofit/>
          </a:bodyPr>
          <a:lstStyle>
            <a:lvl1pPr algn="ctr">
              <a:defRPr sz="48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D8EF4967-776B-44EA-BACC-2D1707B8A688}"/>
              </a:ext>
            </a:extLst>
          </p:cNvPr>
          <p:cNvGrpSpPr/>
          <p:nvPr userDrawn="1"/>
        </p:nvGrpSpPr>
        <p:grpSpPr>
          <a:xfrm>
            <a:off x="5016003" y="1264480"/>
            <a:ext cx="2159999" cy="72000"/>
            <a:chOff x="3652521" y="6714000"/>
            <a:chExt cx="4886959" cy="144000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6A7179A3-E5D0-46FB-9490-421DCF8435AE}"/>
                </a:ext>
              </a:extLst>
            </p:cNvPr>
            <p:cNvSpPr/>
            <p:nvPr/>
          </p:nvSpPr>
          <p:spPr>
            <a:xfrm>
              <a:off x="5281508" y="6714000"/>
              <a:ext cx="1628987" cy="144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BBE34433-4EC7-491F-87CA-7B64B36CC812}"/>
                </a:ext>
              </a:extLst>
            </p:cNvPr>
            <p:cNvSpPr/>
            <p:nvPr/>
          </p:nvSpPr>
          <p:spPr>
            <a:xfrm>
              <a:off x="3652521" y="6714000"/>
              <a:ext cx="1628987" cy="144000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 dirty="0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F2204D7C-6680-4CE2-9020-E4C3D6FF36D3}"/>
                </a:ext>
              </a:extLst>
            </p:cNvPr>
            <p:cNvSpPr/>
            <p:nvPr/>
          </p:nvSpPr>
          <p:spPr>
            <a:xfrm>
              <a:off x="6910493" y="6714000"/>
              <a:ext cx="1628987" cy="144000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/>
            </a:p>
          </p:txBody>
        </p:sp>
      </p:grpSp>
      <p:sp>
        <p:nvSpPr>
          <p:cNvPr id="21" name="Picture Placeholder 3"/>
          <p:cNvSpPr>
            <a:spLocks noGrp="1"/>
          </p:cNvSpPr>
          <p:nvPr>
            <p:ph type="pic" sz="quarter" idx="13"/>
          </p:nvPr>
        </p:nvSpPr>
        <p:spPr>
          <a:xfrm>
            <a:off x="846366" y="1620882"/>
            <a:ext cx="2495551" cy="2766062"/>
          </a:xfrm>
        </p:spPr>
        <p:txBody>
          <a:bodyPr/>
          <a:lstStyle/>
          <a:p>
            <a:endParaRPr lang="en-US"/>
          </a:p>
        </p:txBody>
      </p:sp>
      <p:sp>
        <p:nvSpPr>
          <p:cNvPr id="18" name="Picture Placeholder 3"/>
          <p:cNvSpPr>
            <a:spLocks noGrp="1"/>
          </p:cNvSpPr>
          <p:nvPr>
            <p:ph type="pic" sz="quarter" idx="15"/>
          </p:nvPr>
        </p:nvSpPr>
        <p:spPr>
          <a:xfrm>
            <a:off x="6180366" y="1620882"/>
            <a:ext cx="2495551" cy="2766062"/>
          </a:xfrm>
        </p:spPr>
        <p:txBody>
          <a:bodyPr/>
          <a:lstStyle/>
          <a:p>
            <a:endParaRPr lang="en-US"/>
          </a:p>
        </p:txBody>
      </p:sp>
      <p:sp>
        <p:nvSpPr>
          <p:cNvPr id="19" name="Picture Placeholder 3"/>
          <p:cNvSpPr>
            <a:spLocks noGrp="1"/>
          </p:cNvSpPr>
          <p:nvPr>
            <p:ph type="pic" sz="quarter" idx="16"/>
          </p:nvPr>
        </p:nvSpPr>
        <p:spPr>
          <a:xfrm>
            <a:off x="8847366" y="1620882"/>
            <a:ext cx="2495551" cy="2766062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569980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12BA2A46-C6AA-44AD-B128-1ACC8FDF44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935355"/>
          </a:xfrm>
        </p:spPr>
        <p:txBody>
          <a:bodyPr>
            <a:normAutofit/>
          </a:bodyPr>
          <a:lstStyle>
            <a:lvl1pPr algn="ctr">
              <a:defRPr sz="48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D8EF4967-776B-44EA-BACC-2D1707B8A688}"/>
              </a:ext>
            </a:extLst>
          </p:cNvPr>
          <p:cNvGrpSpPr/>
          <p:nvPr userDrawn="1"/>
        </p:nvGrpSpPr>
        <p:grpSpPr>
          <a:xfrm>
            <a:off x="5016003" y="1264480"/>
            <a:ext cx="2159999" cy="72000"/>
            <a:chOff x="3652521" y="6714000"/>
            <a:chExt cx="4886959" cy="144000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6A7179A3-E5D0-46FB-9490-421DCF8435AE}"/>
                </a:ext>
              </a:extLst>
            </p:cNvPr>
            <p:cNvSpPr/>
            <p:nvPr/>
          </p:nvSpPr>
          <p:spPr>
            <a:xfrm>
              <a:off x="5281508" y="6714000"/>
              <a:ext cx="1628987" cy="144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BBE34433-4EC7-491F-87CA-7B64B36CC812}"/>
                </a:ext>
              </a:extLst>
            </p:cNvPr>
            <p:cNvSpPr/>
            <p:nvPr/>
          </p:nvSpPr>
          <p:spPr>
            <a:xfrm>
              <a:off x="3652521" y="6714000"/>
              <a:ext cx="1628987" cy="144000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 dirty="0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F2204D7C-6680-4CE2-9020-E4C3D6FF36D3}"/>
                </a:ext>
              </a:extLst>
            </p:cNvPr>
            <p:cNvSpPr/>
            <p:nvPr/>
          </p:nvSpPr>
          <p:spPr>
            <a:xfrm>
              <a:off x="6910493" y="6714000"/>
              <a:ext cx="1628987" cy="144000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/>
            </a:p>
          </p:txBody>
        </p:sp>
      </p:grpSp>
    </p:spTree>
    <p:extLst>
      <p:ext uri="{BB962C8B-B14F-4D97-AF65-F5344CB8AC3E}">
        <p14:creationId xmlns:p14="http://schemas.microsoft.com/office/powerpoint/2010/main" val="214676405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2" y="1"/>
            <a:ext cx="12279087" cy="6858000"/>
          </a:xfrm>
        </p:spPr>
        <p:txBody>
          <a:bodyPr/>
          <a:lstStyle/>
          <a:p>
            <a:endParaRPr lang="en-US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12BA2A46-C6AA-44AD-B128-1ACC8FDF44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1574949" y="2961326"/>
            <a:ext cx="10515600" cy="935355"/>
          </a:xfrm>
        </p:spPr>
        <p:txBody>
          <a:bodyPr>
            <a:normAutofit/>
          </a:bodyPr>
          <a:lstStyle>
            <a:lvl1pPr algn="ctr">
              <a:defRPr sz="40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3351960489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12BA2A46-C6AA-44AD-B128-1ACC8FDF44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935355"/>
          </a:xfrm>
        </p:spPr>
        <p:txBody>
          <a:bodyPr>
            <a:normAutofit/>
          </a:bodyPr>
          <a:lstStyle>
            <a:lvl1pPr algn="ctr">
              <a:defRPr sz="48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D8EF4967-776B-44EA-BACC-2D1707B8A688}"/>
              </a:ext>
            </a:extLst>
          </p:cNvPr>
          <p:cNvGrpSpPr/>
          <p:nvPr userDrawn="1"/>
        </p:nvGrpSpPr>
        <p:grpSpPr>
          <a:xfrm>
            <a:off x="5016003" y="1264480"/>
            <a:ext cx="2159999" cy="72000"/>
            <a:chOff x="3652521" y="6714000"/>
            <a:chExt cx="4886959" cy="144000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6A7179A3-E5D0-46FB-9490-421DCF8435AE}"/>
                </a:ext>
              </a:extLst>
            </p:cNvPr>
            <p:cNvSpPr/>
            <p:nvPr/>
          </p:nvSpPr>
          <p:spPr>
            <a:xfrm>
              <a:off x="5281508" y="6714000"/>
              <a:ext cx="1628987" cy="144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BBE34433-4EC7-491F-87CA-7B64B36CC812}"/>
                </a:ext>
              </a:extLst>
            </p:cNvPr>
            <p:cNvSpPr/>
            <p:nvPr/>
          </p:nvSpPr>
          <p:spPr>
            <a:xfrm>
              <a:off x="3652521" y="6714000"/>
              <a:ext cx="1628987" cy="144000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 dirty="0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F2204D7C-6680-4CE2-9020-E4C3D6FF36D3}"/>
                </a:ext>
              </a:extLst>
            </p:cNvPr>
            <p:cNvSpPr/>
            <p:nvPr/>
          </p:nvSpPr>
          <p:spPr>
            <a:xfrm>
              <a:off x="6910493" y="6714000"/>
              <a:ext cx="1628987" cy="144000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/>
            </a:p>
          </p:txBody>
        </p:sp>
      </p:grpSp>
    </p:spTree>
    <p:extLst>
      <p:ext uri="{BB962C8B-B14F-4D97-AF65-F5344CB8AC3E}">
        <p14:creationId xmlns:p14="http://schemas.microsoft.com/office/powerpoint/2010/main" val="282856484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/>
          <p:cNvSpPr>
            <a:spLocks noGrp="1"/>
          </p:cNvSpPr>
          <p:nvPr>
            <p:ph type="pic" sz="quarter" idx="10"/>
          </p:nvPr>
        </p:nvSpPr>
        <p:spPr>
          <a:xfrm>
            <a:off x="1" y="0"/>
            <a:ext cx="2427515" cy="2743200"/>
          </a:xfrm>
        </p:spPr>
        <p:txBody>
          <a:bodyPr/>
          <a:lstStyle/>
          <a:p>
            <a:endParaRPr lang="en-US"/>
          </a:p>
        </p:txBody>
      </p:sp>
      <p:sp>
        <p:nvSpPr>
          <p:cNvPr id="18" name="Picture Placeholder 11"/>
          <p:cNvSpPr>
            <a:spLocks noGrp="1"/>
          </p:cNvSpPr>
          <p:nvPr>
            <p:ph type="pic" sz="quarter" idx="11"/>
          </p:nvPr>
        </p:nvSpPr>
        <p:spPr>
          <a:xfrm>
            <a:off x="1" y="2928260"/>
            <a:ext cx="2427515" cy="3929743"/>
          </a:xfrm>
        </p:spPr>
        <p:txBody>
          <a:bodyPr/>
          <a:lstStyle/>
          <a:p>
            <a:endParaRPr lang="en-US"/>
          </a:p>
        </p:txBody>
      </p:sp>
      <p:sp>
        <p:nvSpPr>
          <p:cNvPr id="20" name="Picture Placeholder 11"/>
          <p:cNvSpPr>
            <a:spLocks noGrp="1"/>
          </p:cNvSpPr>
          <p:nvPr>
            <p:ph type="pic" sz="quarter" idx="12"/>
          </p:nvPr>
        </p:nvSpPr>
        <p:spPr>
          <a:xfrm>
            <a:off x="2601685" y="4114800"/>
            <a:ext cx="2427515" cy="2743200"/>
          </a:xfrm>
        </p:spPr>
        <p:txBody>
          <a:bodyPr/>
          <a:lstStyle/>
          <a:p>
            <a:endParaRPr lang="en-US"/>
          </a:p>
        </p:txBody>
      </p:sp>
      <p:sp>
        <p:nvSpPr>
          <p:cNvPr id="21" name="Picture Placeholder 11"/>
          <p:cNvSpPr>
            <a:spLocks noGrp="1"/>
          </p:cNvSpPr>
          <p:nvPr>
            <p:ph type="pic" sz="quarter" idx="13"/>
          </p:nvPr>
        </p:nvSpPr>
        <p:spPr>
          <a:xfrm>
            <a:off x="2601685" y="4"/>
            <a:ext cx="2427515" cy="3929743"/>
          </a:xfrm>
        </p:spPr>
        <p:txBody>
          <a:bodyPr/>
          <a:lstStyle/>
          <a:p>
            <a:endParaRPr lang="en-US"/>
          </a:p>
        </p:txBody>
      </p:sp>
      <p:sp>
        <p:nvSpPr>
          <p:cNvPr id="22" name="Picture Placeholder 11"/>
          <p:cNvSpPr>
            <a:spLocks noGrp="1"/>
          </p:cNvSpPr>
          <p:nvPr>
            <p:ph type="pic" sz="quarter" idx="14"/>
          </p:nvPr>
        </p:nvSpPr>
        <p:spPr>
          <a:xfrm>
            <a:off x="5203372" y="3614057"/>
            <a:ext cx="2427515" cy="3243942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23" name="Picture Placeholder 11"/>
          <p:cNvSpPr>
            <a:spLocks noGrp="1"/>
          </p:cNvSpPr>
          <p:nvPr>
            <p:ph type="pic" sz="quarter" idx="15"/>
          </p:nvPr>
        </p:nvSpPr>
        <p:spPr>
          <a:xfrm>
            <a:off x="5203372" y="-1"/>
            <a:ext cx="2427515" cy="3429001"/>
          </a:xfrm>
        </p:spPr>
        <p:txBody>
          <a:bodyPr/>
          <a:lstStyle/>
          <a:p>
            <a:endParaRPr lang="en-US"/>
          </a:p>
        </p:txBody>
      </p:sp>
      <p:sp>
        <p:nvSpPr>
          <p:cNvPr id="24" name="Title 1">
            <a:extLst>
              <a:ext uri="{FF2B5EF4-FFF2-40B4-BE49-F238E27FC236}">
                <a16:creationId xmlns:a16="http://schemas.microsoft.com/office/drawing/2014/main" id="{12BA2A46-C6AA-44AD-B128-1ACC8FDF44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36382" y="1488820"/>
            <a:ext cx="3761015" cy="2125241"/>
          </a:xfrm>
        </p:spPr>
        <p:txBody>
          <a:bodyPr>
            <a:normAutofit/>
          </a:bodyPr>
          <a:lstStyle>
            <a:lvl1pPr algn="ctr">
              <a:defRPr sz="48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D8EF4967-776B-44EA-BACC-2D1707B8A688}"/>
              </a:ext>
            </a:extLst>
          </p:cNvPr>
          <p:cNvGrpSpPr/>
          <p:nvPr userDrawn="1"/>
        </p:nvGrpSpPr>
        <p:grpSpPr>
          <a:xfrm>
            <a:off x="8836890" y="3578057"/>
            <a:ext cx="2159999" cy="72000"/>
            <a:chOff x="3652521" y="6714000"/>
            <a:chExt cx="4886959" cy="144000"/>
          </a:xfrm>
        </p:grpSpPr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6A7179A3-E5D0-46FB-9490-421DCF8435AE}"/>
                </a:ext>
              </a:extLst>
            </p:cNvPr>
            <p:cNvSpPr/>
            <p:nvPr/>
          </p:nvSpPr>
          <p:spPr>
            <a:xfrm>
              <a:off x="5281508" y="6714000"/>
              <a:ext cx="1628987" cy="144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/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BBE34433-4EC7-491F-87CA-7B64B36CC812}"/>
                </a:ext>
              </a:extLst>
            </p:cNvPr>
            <p:cNvSpPr/>
            <p:nvPr/>
          </p:nvSpPr>
          <p:spPr>
            <a:xfrm>
              <a:off x="3652521" y="6714000"/>
              <a:ext cx="1628987" cy="144000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 dirty="0"/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F2204D7C-6680-4CE2-9020-E4C3D6FF36D3}"/>
                </a:ext>
              </a:extLst>
            </p:cNvPr>
            <p:cNvSpPr/>
            <p:nvPr/>
          </p:nvSpPr>
          <p:spPr>
            <a:xfrm>
              <a:off x="6910493" y="6714000"/>
              <a:ext cx="1628987" cy="144000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/>
            </a:p>
          </p:txBody>
        </p:sp>
      </p:grpSp>
    </p:spTree>
    <p:extLst>
      <p:ext uri="{BB962C8B-B14F-4D97-AF65-F5344CB8AC3E}">
        <p14:creationId xmlns:p14="http://schemas.microsoft.com/office/powerpoint/2010/main" val="3810686300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365125" y="365128"/>
            <a:ext cx="4556128" cy="6127751"/>
          </a:xfrm>
        </p:spPr>
        <p:txBody>
          <a:bodyPr/>
          <a:lstStyle/>
          <a:p>
            <a:endParaRPr lang="en-US"/>
          </a:p>
        </p:txBody>
      </p:sp>
      <p:sp>
        <p:nvSpPr>
          <p:cNvPr id="22" name="Picture Placeholder 21"/>
          <p:cNvSpPr>
            <a:spLocks noGrp="1"/>
          </p:cNvSpPr>
          <p:nvPr>
            <p:ph type="pic" sz="quarter" idx="11"/>
          </p:nvPr>
        </p:nvSpPr>
        <p:spPr>
          <a:xfrm>
            <a:off x="8739188" y="3194686"/>
            <a:ext cx="3087688" cy="3298190"/>
          </a:xfrm>
        </p:spPr>
        <p:txBody>
          <a:bodyPr/>
          <a:lstStyle/>
          <a:p>
            <a:endParaRPr lang="en-US"/>
          </a:p>
        </p:txBody>
      </p:sp>
      <p:sp>
        <p:nvSpPr>
          <p:cNvPr id="23" name="Picture Placeholder 21"/>
          <p:cNvSpPr>
            <a:spLocks noGrp="1"/>
          </p:cNvSpPr>
          <p:nvPr>
            <p:ph type="pic" sz="quarter" idx="12"/>
          </p:nvPr>
        </p:nvSpPr>
        <p:spPr>
          <a:xfrm>
            <a:off x="5286376" y="3194686"/>
            <a:ext cx="3087688" cy="3298190"/>
          </a:xfrm>
        </p:spPr>
        <p:txBody>
          <a:bodyPr/>
          <a:lstStyle/>
          <a:p>
            <a:endParaRPr lang="en-US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D8EF4967-776B-44EA-BACC-2D1707B8A688}"/>
              </a:ext>
            </a:extLst>
          </p:cNvPr>
          <p:cNvGrpSpPr/>
          <p:nvPr userDrawn="1"/>
        </p:nvGrpSpPr>
        <p:grpSpPr>
          <a:xfrm>
            <a:off x="5316115" y="1703584"/>
            <a:ext cx="2159999" cy="72000"/>
            <a:chOff x="3652521" y="6714000"/>
            <a:chExt cx="4886959" cy="144000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6A7179A3-E5D0-46FB-9490-421DCF8435AE}"/>
                </a:ext>
              </a:extLst>
            </p:cNvPr>
            <p:cNvSpPr/>
            <p:nvPr/>
          </p:nvSpPr>
          <p:spPr>
            <a:xfrm>
              <a:off x="5281508" y="6714000"/>
              <a:ext cx="1628987" cy="144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BBE34433-4EC7-491F-87CA-7B64B36CC812}"/>
                </a:ext>
              </a:extLst>
            </p:cNvPr>
            <p:cNvSpPr/>
            <p:nvPr/>
          </p:nvSpPr>
          <p:spPr>
            <a:xfrm>
              <a:off x="3652521" y="6714000"/>
              <a:ext cx="1628987" cy="144000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 dirty="0"/>
            </a:p>
          </p:txBody>
        </p:sp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F2204D7C-6680-4CE2-9020-E4C3D6FF36D3}"/>
                </a:ext>
              </a:extLst>
            </p:cNvPr>
            <p:cNvSpPr/>
            <p:nvPr/>
          </p:nvSpPr>
          <p:spPr>
            <a:xfrm>
              <a:off x="6910493" y="6714000"/>
              <a:ext cx="1628987" cy="144000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/>
            </a:p>
          </p:txBody>
        </p:sp>
      </p:grpSp>
      <p:sp>
        <p:nvSpPr>
          <p:cNvPr id="36" name="Title 1">
            <a:extLst>
              <a:ext uri="{FF2B5EF4-FFF2-40B4-BE49-F238E27FC236}">
                <a16:creationId xmlns:a16="http://schemas.microsoft.com/office/drawing/2014/main" id="{12BA2A46-C6AA-44AD-B128-1ACC8FDF44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77519" y="784228"/>
            <a:ext cx="9274631" cy="935355"/>
          </a:xfrm>
        </p:spPr>
        <p:txBody>
          <a:bodyPr>
            <a:normAutofit/>
          </a:bodyPr>
          <a:lstStyle>
            <a:lvl1pPr algn="l">
              <a:defRPr sz="48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515269662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>
            <a:extLst>
              <a:ext uri="{FF2B5EF4-FFF2-40B4-BE49-F238E27FC236}">
                <a16:creationId xmlns:a16="http://schemas.microsoft.com/office/drawing/2014/main" id="{D8EF4967-776B-44EA-BACC-2D1707B8A688}"/>
              </a:ext>
            </a:extLst>
          </p:cNvPr>
          <p:cNvGrpSpPr/>
          <p:nvPr userDrawn="1"/>
        </p:nvGrpSpPr>
        <p:grpSpPr>
          <a:xfrm>
            <a:off x="5288069" y="2258756"/>
            <a:ext cx="2159999" cy="72000"/>
            <a:chOff x="3652521" y="6714000"/>
            <a:chExt cx="4886959" cy="144000"/>
          </a:xfrm>
        </p:grpSpPr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6A7179A3-E5D0-46FB-9490-421DCF8435AE}"/>
                </a:ext>
              </a:extLst>
            </p:cNvPr>
            <p:cNvSpPr/>
            <p:nvPr/>
          </p:nvSpPr>
          <p:spPr>
            <a:xfrm>
              <a:off x="5281508" y="6714000"/>
              <a:ext cx="1628987" cy="144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BBE34433-4EC7-491F-87CA-7B64B36CC812}"/>
                </a:ext>
              </a:extLst>
            </p:cNvPr>
            <p:cNvSpPr/>
            <p:nvPr/>
          </p:nvSpPr>
          <p:spPr>
            <a:xfrm>
              <a:off x="3652521" y="6714000"/>
              <a:ext cx="1628987" cy="144000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 dirty="0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F2204D7C-6680-4CE2-9020-E4C3D6FF36D3}"/>
                </a:ext>
              </a:extLst>
            </p:cNvPr>
            <p:cNvSpPr/>
            <p:nvPr/>
          </p:nvSpPr>
          <p:spPr>
            <a:xfrm>
              <a:off x="6910493" y="6714000"/>
              <a:ext cx="1628987" cy="144000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/>
            </a:p>
          </p:txBody>
        </p:sp>
      </p:grpSp>
      <p:sp>
        <p:nvSpPr>
          <p:cNvPr id="17" name="Title 1">
            <a:extLst>
              <a:ext uri="{FF2B5EF4-FFF2-40B4-BE49-F238E27FC236}">
                <a16:creationId xmlns:a16="http://schemas.microsoft.com/office/drawing/2014/main" id="{12BA2A46-C6AA-44AD-B128-1ACC8FDF44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49474" y="1339398"/>
            <a:ext cx="9274631" cy="935355"/>
          </a:xfrm>
        </p:spPr>
        <p:txBody>
          <a:bodyPr>
            <a:normAutofit/>
          </a:bodyPr>
          <a:lstStyle>
            <a:lvl1pPr algn="l">
              <a:defRPr sz="48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28" name="Picture Placeholder 27"/>
          <p:cNvSpPr>
            <a:spLocks noGrp="1"/>
          </p:cNvSpPr>
          <p:nvPr>
            <p:ph type="pic" sz="quarter" idx="10"/>
          </p:nvPr>
        </p:nvSpPr>
        <p:spPr>
          <a:xfrm>
            <a:off x="-472910" y="1436692"/>
            <a:ext cx="5157788" cy="2928937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114955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 userDrawn="1">
            <p:ph type="pic" sz="quarter" idx="12"/>
          </p:nvPr>
        </p:nvSpPr>
        <p:spPr>
          <a:xfrm>
            <a:off x="6096000" y="0"/>
            <a:ext cx="6096000" cy="6858000"/>
          </a:xfrm>
        </p:spPr>
        <p:txBody>
          <a:bodyPr/>
          <a:lstStyle/>
          <a:p>
            <a:endParaRPr lang="en-US"/>
          </a:p>
        </p:txBody>
      </p:sp>
      <p:sp>
        <p:nvSpPr>
          <p:cNvPr id="21" name="Title 1">
            <a:extLst>
              <a:ext uri="{FF2B5EF4-FFF2-40B4-BE49-F238E27FC236}">
                <a16:creationId xmlns:a16="http://schemas.microsoft.com/office/drawing/2014/main" id="{12BA2A46-C6AA-44AD-B128-1ACC8FDF4494}"/>
              </a:ext>
            </a:extLst>
          </p:cNvPr>
          <p:cNvSpPr>
            <a:spLocks noGrp="1"/>
          </p:cNvSpPr>
          <p:nvPr userDrawn="1">
            <p:ph type="title"/>
          </p:nvPr>
        </p:nvSpPr>
        <p:spPr>
          <a:xfrm>
            <a:off x="6371534" y="377151"/>
            <a:ext cx="9274631" cy="935355"/>
          </a:xfrm>
        </p:spPr>
        <p:txBody>
          <a:bodyPr>
            <a:normAutofit/>
          </a:bodyPr>
          <a:lstStyle>
            <a:lvl1pPr algn="l">
              <a:defRPr sz="48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29" name="Picture Placeholder 27"/>
          <p:cNvSpPr>
            <a:spLocks noGrp="1"/>
          </p:cNvSpPr>
          <p:nvPr>
            <p:ph type="pic" sz="quarter" idx="14"/>
          </p:nvPr>
        </p:nvSpPr>
        <p:spPr>
          <a:xfrm>
            <a:off x="3499665" y="1179650"/>
            <a:ext cx="3178175" cy="4257675"/>
          </a:xfrm>
        </p:spPr>
        <p:txBody>
          <a:bodyPr/>
          <a:lstStyle/>
          <a:p>
            <a:endParaRPr lang="en-US"/>
          </a:p>
        </p:txBody>
      </p:sp>
      <p:sp>
        <p:nvSpPr>
          <p:cNvPr id="28" name="Picture Placeholder 27"/>
          <p:cNvSpPr>
            <a:spLocks noGrp="1"/>
          </p:cNvSpPr>
          <p:nvPr>
            <p:ph type="pic" sz="quarter" idx="13"/>
          </p:nvPr>
        </p:nvSpPr>
        <p:spPr>
          <a:xfrm>
            <a:off x="729345" y="1566863"/>
            <a:ext cx="3265715" cy="4257675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7162313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46D9DD1D-BFEC-40F9-827D-2293569CCA5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</p:spPr>
        <p:txBody>
          <a:bodyPr/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09527711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0" y="3"/>
            <a:ext cx="12192000" cy="3428997"/>
          </a:xfrm>
        </p:spPr>
        <p:txBody>
          <a:bodyPr/>
          <a:lstStyle/>
          <a:p>
            <a:endParaRPr lang="en-US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12BA2A46-C6AA-44AD-B128-1ACC8FDF44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1566" y="779147"/>
            <a:ext cx="9274631" cy="935355"/>
          </a:xfrm>
        </p:spPr>
        <p:txBody>
          <a:bodyPr>
            <a:normAutofit/>
          </a:bodyPr>
          <a:lstStyle>
            <a:lvl1pPr algn="l">
              <a:defRPr sz="48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15" name="Picture Placeholder 14"/>
          <p:cNvSpPr>
            <a:spLocks noGrp="1"/>
          </p:cNvSpPr>
          <p:nvPr>
            <p:ph type="pic" sz="quarter" idx="11"/>
          </p:nvPr>
        </p:nvSpPr>
        <p:spPr>
          <a:xfrm>
            <a:off x="6378575" y="1393825"/>
            <a:ext cx="6237968" cy="391795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398656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2"/>
          <p:cNvSpPr>
            <a:spLocks noGrp="1"/>
          </p:cNvSpPr>
          <p:nvPr>
            <p:ph type="pic" sz="quarter" idx="11"/>
          </p:nvPr>
        </p:nvSpPr>
        <p:spPr>
          <a:xfrm>
            <a:off x="0" y="0"/>
            <a:ext cx="12192000" cy="4430486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12BA2A46-C6AA-44AD-B128-1ACC8FDF44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57498" y="3489122"/>
            <a:ext cx="8784775" cy="935355"/>
          </a:xfrm>
        </p:spPr>
        <p:txBody>
          <a:bodyPr>
            <a:normAutofit/>
          </a:bodyPr>
          <a:lstStyle>
            <a:lvl1pPr algn="ctr">
              <a:defRPr sz="48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27691401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12BA2A46-C6AA-44AD-B128-1ACC8FDF44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935355"/>
          </a:xfrm>
        </p:spPr>
        <p:txBody>
          <a:bodyPr>
            <a:normAutofit/>
          </a:bodyPr>
          <a:lstStyle>
            <a:lvl1pPr algn="ctr">
              <a:defRPr sz="48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D8EF4967-776B-44EA-BACC-2D1707B8A688}"/>
              </a:ext>
            </a:extLst>
          </p:cNvPr>
          <p:cNvGrpSpPr/>
          <p:nvPr userDrawn="1"/>
        </p:nvGrpSpPr>
        <p:grpSpPr>
          <a:xfrm>
            <a:off x="5016003" y="1264480"/>
            <a:ext cx="2159999" cy="72000"/>
            <a:chOff x="3652521" y="6714000"/>
            <a:chExt cx="4886959" cy="144000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6A7179A3-E5D0-46FB-9490-421DCF8435AE}"/>
                </a:ext>
              </a:extLst>
            </p:cNvPr>
            <p:cNvSpPr/>
            <p:nvPr/>
          </p:nvSpPr>
          <p:spPr>
            <a:xfrm>
              <a:off x="5281508" y="6714000"/>
              <a:ext cx="1628987" cy="144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BBE34433-4EC7-491F-87CA-7B64B36CC812}"/>
                </a:ext>
              </a:extLst>
            </p:cNvPr>
            <p:cNvSpPr/>
            <p:nvPr/>
          </p:nvSpPr>
          <p:spPr>
            <a:xfrm>
              <a:off x="3652521" y="6714000"/>
              <a:ext cx="1628987" cy="144000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 dirty="0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F2204D7C-6680-4CE2-9020-E4C3D6FF36D3}"/>
                </a:ext>
              </a:extLst>
            </p:cNvPr>
            <p:cNvSpPr/>
            <p:nvPr/>
          </p:nvSpPr>
          <p:spPr>
            <a:xfrm>
              <a:off x="6910493" y="6714000"/>
              <a:ext cx="1628987" cy="144000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/>
            </a:p>
          </p:txBody>
        </p:sp>
      </p:grpSp>
    </p:spTree>
    <p:extLst>
      <p:ext uri="{BB962C8B-B14F-4D97-AF65-F5344CB8AC3E}">
        <p14:creationId xmlns:p14="http://schemas.microsoft.com/office/powerpoint/2010/main" val="251736851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12BA2A46-C6AA-44AD-B128-1ACC8FDF44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1823" y="2961326"/>
            <a:ext cx="9274631" cy="935355"/>
          </a:xfrm>
        </p:spPr>
        <p:txBody>
          <a:bodyPr>
            <a:normAutofit/>
          </a:bodyPr>
          <a:lstStyle>
            <a:lvl1pPr algn="l">
              <a:defRPr sz="4800" b="1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0"/>
          </p:nvPr>
        </p:nvSpPr>
        <p:spPr>
          <a:xfrm>
            <a:off x="0" y="1329100"/>
            <a:ext cx="8156744" cy="4019821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6785596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id="{D8EF4967-776B-44EA-BACC-2D1707B8A688}"/>
              </a:ext>
            </a:extLst>
          </p:cNvPr>
          <p:cNvGrpSpPr/>
          <p:nvPr userDrawn="1"/>
        </p:nvGrpSpPr>
        <p:grpSpPr>
          <a:xfrm>
            <a:off x="6471359" y="1782132"/>
            <a:ext cx="2159999" cy="72000"/>
            <a:chOff x="3652521" y="6714000"/>
            <a:chExt cx="4886959" cy="144000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6A7179A3-E5D0-46FB-9490-421DCF8435AE}"/>
                </a:ext>
              </a:extLst>
            </p:cNvPr>
            <p:cNvSpPr/>
            <p:nvPr/>
          </p:nvSpPr>
          <p:spPr>
            <a:xfrm>
              <a:off x="5281508" y="6714000"/>
              <a:ext cx="1628987" cy="144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BBE34433-4EC7-491F-87CA-7B64B36CC812}"/>
                </a:ext>
              </a:extLst>
            </p:cNvPr>
            <p:cNvSpPr/>
            <p:nvPr/>
          </p:nvSpPr>
          <p:spPr>
            <a:xfrm>
              <a:off x="3652521" y="6714000"/>
              <a:ext cx="1628987" cy="144000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 dirty="0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F2204D7C-6680-4CE2-9020-E4C3D6FF36D3}"/>
                </a:ext>
              </a:extLst>
            </p:cNvPr>
            <p:cNvSpPr/>
            <p:nvPr/>
          </p:nvSpPr>
          <p:spPr>
            <a:xfrm>
              <a:off x="6910493" y="6714000"/>
              <a:ext cx="1628987" cy="144000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/>
            </a:p>
          </p:txBody>
        </p:sp>
      </p:grpSp>
      <p:sp>
        <p:nvSpPr>
          <p:cNvPr id="10" name="Title 1">
            <a:extLst>
              <a:ext uri="{FF2B5EF4-FFF2-40B4-BE49-F238E27FC236}">
                <a16:creationId xmlns:a16="http://schemas.microsoft.com/office/drawing/2014/main" id="{12BA2A46-C6AA-44AD-B128-1ACC8FDF44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32765" y="862776"/>
            <a:ext cx="9274631" cy="935355"/>
          </a:xfrm>
        </p:spPr>
        <p:txBody>
          <a:bodyPr>
            <a:normAutofit/>
          </a:bodyPr>
          <a:lstStyle>
            <a:lvl1pPr algn="l">
              <a:defRPr sz="4800" b="1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0"/>
          </p:nvPr>
        </p:nvSpPr>
        <p:spPr>
          <a:xfrm>
            <a:off x="0" y="1"/>
            <a:ext cx="6096000" cy="685800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3653786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12BA2A46-C6AA-44AD-B128-1ACC8FDF44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935355"/>
          </a:xfrm>
        </p:spPr>
        <p:txBody>
          <a:bodyPr>
            <a:normAutofit/>
          </a:bodyPr>
          <a:lstStyle>
            <a:lvl1pPr algn="ctr">
              <a:defRPr sz="48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D8EF4967-776B-44EA-BACC-2D1707B8A688}"/>
              </a:ext>
            </a:extLst>
          </p:cNvPr>
          <p:cNvGrpSpPr/>
          <p:nvPr userDrawn="1"/>
        </p:nvGrpSpPr>
        <p:grpSpPr>
          <a:xfrm>
            <a:off x="5016003" y="1264480"/>
            <a:ext cx="2159999" cy="72000"/>
            <a:chOff x="3652521" y="6714000"/>
            <a:chExt cx="4886959" cy="144000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6A7179A3-E5D0-46FB-9490-421DCF8435AE}"/>
                </a:ext>
              </a:extLst>
            </p:cNvPr>
            <p:cNvSpPr/>
            <p:nvPr/>
          </p:nvSpPr>
          <p:spPr>
            <a:xfrm>
              <a:off x="5281508" y="6714000"/>
              <a:ext cx="1628987" cy="144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BBE34433-4EC7-491F-87CA-7B64B36CC812}"/>
                </a:ext>
              </a:extLst>
            </p:cNvPr>
            <p:cNvSpPr/>
            <p:nvPr/>
          </p:nvSpPr>
          <p:spPr>
            <a:xfrm>
              <a:off x="3652521" y="6714000"/>
              <a:ext cx="1628987" cy="144000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 dirty="0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F2204D7C-6680-4CE2-9020-E4C3D6FF36D3}"/>
                </a:ext>
              </a:extLst>
            </p:cNvPr>
            <p:cNvSpPr/>
            <p:nvPr/>
          </p:nvSpPr>
          <p:spPr>
            <a:xfrm>
              <a:off x="6910493" y="6714000"/>
              <a:ext cx="1628987" cy="144000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/>
            </a:p>
          </p:txBody>
        </p:sp>
      </p:grpSp>
    </p:spTree>
    <p:extLst>
      <p:ext uri="{BB962C8B-B14F-4D97-AF65-F5344CB8AC3E}">
        <p14:creationId xmlns:p14="http://schemas.microsoft.com/office/powerpoint/2010/main" val="369355126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1">
            <a:extLst>
              <a:ext uri="{FF2B5EF4-FFF2-40B4-BE49-F238E27FC236}">
                <a16:creationId xmlns:a16="http://schemas.microsoft.com/office/drawing/2014/main" id="{12BA2A46-C6AA-44AD-B128-1ACC8FDF44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935355"/>
          </a:xfrm>
        </p:spPr>
        <p:txBody>
          <a:bodyPr>
            <a:normAutofit/>
          </a:bodyPr>
          <a:lstStyle>
            <a:lvl1pPr algn="ctr">
              <a:defRPr sz="48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D8EF4967-776B-44EA-BACC-2D1707B8A688}"/>
              </a:ext>
            </a:extLst>
          </p:cNvPr>
          <p:cNvGrpSpPr/>
          <p:nvPr userDrawn="1"/>
        </p:nvGrpSpPr>
        <p:grpSpPr>
          <a:xfrm>
            <a:off x="5016003" y="1264480"/>
            <a:ext cx="2159999" cy="72000"/>
            <a:chOff x="3652521" y="6714000"/>
            <a:chExt cx="4886959" cy="144000"/>
          </a:xfrm>
        </p:grpSpPr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6A7179A3-E5D0-46FB-9490-421DCF8435AE}"/>
                </a:ext>
              </a:extLst>
            </p:cNvPr>
            <p:cNvSpPr/>
            <p:nvPr/>
          </p:nvSpPr>
          <p:spPr>
            <a:xfrm>
              <a:off x="5281508" y="6714000"/>
              <a:ext cx="1628987" cy="144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BBE34433-4EC7-491F-87CA-7B64B36CC812}"/>
                </a:ext>
              </a:extLst>
            </p:cNvPr>
            <p:cNvSpPr/>
            <p:nvPr/>
          </p:nvSpPr>
          <p:spPr>
            <a:xfrm>
              <a:off x="3652521" y="6714000"/>
              <a:ext cx="1628987" cy="144000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 dirty="0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F2204D7C-6680-4CE2-9020-E4C3D6FF36D3}"/>
                </a:ext>
              </a:extLst>
            </p:cNvPr>
            <p:cNvSpPr/>
            <p:nvPr/>
          </p:nvSpPr>
          <p:spPr>
            <a:xfrm>
              <a:off x="6910493" y="6714000"/>
              <a:ext cx="1628987" cy="144000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/>
            </a:p>
          </p:txBody>
        </p:sp>
      </p:grpSp>
    </p:spTree>
    <p:extLst>
      <p:ext uri="{BB962C8B-B14F-4D97-AF65-F5344CB8AC3E}">
        <p14:creationId xmlns:p14="http://schemas.microsoft.com/office/powerpoint/2010/main" val="2824165938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12BA2A46-C6AA-44AD-B128-1ACC8FDF44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935355"/>
          </a:xfrm>
        </p:spPr>
        <p:txBody>
          <a:bodyPr>
            <a:normAutofit/>
          </a:bodyPr>
          <a:lstStyle>
            <a:lvl1pPr algn="ctr">
              <a:defRPr sz="48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D8EF4967-776B-44EA-BACC-2D1707B8A688}"/>
              </a:ext>
            </a:extLst>
          </p:cNvPr>
          <p:cNvGrpSpPr/>
          <p:nvPr userDrawn="1"/>
        </p:nvGrpSpPr>
        <p:grpSpPr>
          <a:xfrm>
            <a:off x="5016003" y="1264480"/>
            <a:ext cx="2159999" cy="72000"/>
            <a:chOff x="3652521" y="6714000"/>
            <a:chExt cx="4886959" cy="144000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6A7179A3-E5D0-46FB-9490-421DCF8435AE}"/>
                </a:ext>
              </a:extLst>
            </p:cNvPr>
            <p:cNvSpPr/>
            <p:nvPr/>
          </p:nvSpPr>
          <p:spPr>
            <a:xfrm>
              <a:off x="5281508" y="6714000"/>
              <a:ext cx="1628987" cy="144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BBE34433-4EC7-491F-87CA-7B64B36CC812}"/>
                </a:ext>
              </a:extLst>
            </p:cNvPr>
            <p:cNvSpPr/>
            <p:nvPr/>
          </p:nvSpPr>
          <p:spPr>
            <a:xfrm>
              <a:off x="3652521" y="6714000"/>
              <a:ext cx="1628987" cy="144000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 dirty="0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F2204D7C-6680-4CE2-9020-E4C3D6FF36D3}"/>
                </a:ext>
              </a:extLst>
            </p:cNvPr>
            <p:cNvSpPr/>
            <p:nvPr/>
          </p:nvSpPr>
          <p:spPr>
            <a:xfrm>
              <a:off x="6910493" y="6714000"/>
              <a:ext cx="1628987" cy="144000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/>
            </a:p>
          </p:txBody>
        </p:sp>
      </p:grpSp>
    </p:spTree>
    <p:extLst>
      <p:ext uri="{BB962C8B-B14F-4D97-AF65-F5344CB8AC3E}">
        <p14:creationId xmlns:p14="http://schemas.microsoft.com/office/powerpoint/2010/main" val="363545501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12BA2A46-C6AA-44AD-B128-1ACC8FDF44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935355"/>
          </a:xfrm>
        </p:spPr>
        <p:txBody>
          <a:bodyPr>
            <a:normAutofit/>
          </a:bodyPr>
          <a:lstStyle>
            <a:lvl1pPr algn="ctr">
              <a:defRPr sz="48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D8EF4967-776B-44EA-BACC-2D1707B8A688}"/>
              </a:ext>
            </a:extLst>
          </p:cNvPr>
          <p:cNvGrpSpPr/>
          <p:nvPr userDrawn="1"/>
        </p:nvGrpSpPr>
        <p:grpSpPr>
          <a:xfrm>
            <a:off x="5016003" y="1264480"/>
            <a:ext cx="2159999" cy="72000"/>
            <a:chOff x="3652521" y="6714000"/>
            <a:chExt cx="4886959" cy="144000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6A7179A3-E5D0-46FB-9490-421DCF8435AE}"/>
                </a:ext>
              </a:extLst>
            </p:cNvPr>
            <p:cNvSpPr/>
            <p:nvPr/>
          </p:nvSpPr>
          <p:spPr>
            <a:xfrm>
              <a:off x="5281508" y="6714000"/>
              <a:ext cx="1628987" cy="144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BBE34433-4EC7-491F-87CA-7B64B36CC812}"/>
                </a:ext>
              </a:extLst>
            </p:cNvPr>
            <p:cNvSpPr/>
            <p:nvPr/>
          </p:nvSpPr>
          <p:spPr>
            <a:xfrm>
              <a:off x="3652521" y="6714000"/>
              <a:ext cx="1628987" cy="144000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 dirty="0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F2204D7C-6680-4CE2-9020-E4C3D6FF36D3}"/>
                </a:ext>
              </a:extLst>
            </p:cNvPr>
            <p:cNvSpPr/>
            <p:nvPr/>
          </p:nvSpPr>
          <p:spPr>
            <a:xfrm>
              <a:off x="6910493" y="6714000"/>
              <a:ext cx="1628987" cy="144000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/>
            </a:p>
          </p:txBody>
        </p:sp>
      </p:grpSp>
    </p:spTree>
    <p:extLst>
      <p:ext uri="{BB962C8B-B14F-4D97-AF65-F5344CB8AC3E}">
        <p14:creationId xmlns:p14="http://schemas.microsoft.com/office/powerpoint/2010/main" val="130180431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>
            <a:extLst>
              <a:ext uri="{FF2B5EF4-FFF2-40B4-BE49-F238E27FC236}">
                <a16:creationId xmlns:a16="http://schemas.microsoft.com/office/drawing/2014/main" id="{12BA2A46-C6AA-44AD-B128-1ACC8FDF44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935355"/>
          </a:xfrm>
        </p:spPr>
        <p:txBody>
          <a:bodyPr>
            <a:normAutofit/>
          </a:bodyPr>
          <a:lstStyle>
            <a:lvl1pPr algn="ctr">
              <a:defRPr sz="48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D8EF4967-776B-44EA-BACC-2D1707B8A688}"/>
              </a:ext>
            </a:extLst>
          </p:cNvPr>
          <p:cNvGrpSpPr/>
          <p:nvPr userDrawn="1"/>
        </p:nvGrpSpPr>
        <p:grpSpPr>
          <a:xfrm>
            <a:off x="5016003" y="1264480"/>
            <a:ext cx="2159999" cy="72000"/>
            <a:chOff x="3652521" y="6714000"/>
            <a:chExt cx="4886959" cy="144000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6A7179A3-E5D0-46FB-9490-421DCF8435AE}"/>
                </a:ext>
              </a:extLst>
            </p:cNvPr>
            <p:cNvSpPr/>
            <p:nvPr/>
          </p:nvSpPr>
          <p:spPr>
            <a:xfrm>
              <a:off x="5281508" y="6714000"/>
              <a:ext cx="1628987" cy="144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BBE34433-4EC7-491F-87CA-7B64B36CC812}"/>
                </a:ext>
              </a:extLst>
            </p:cNvPr>
            <p:cNvSpPr/>
            <p:nvPr/>
          </p:nvSpPr>
          <p:spPr>
            <a:xfrm>
              <a:off x="3652521" y="6714000"/>
              <a:ext cx="1628987" cy="144000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 dirty="0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F2204D7C-6680-4CE2-9020-E4C3D6FF36D3}"/>
                </a:ext>
              </a:extLst>
            </p:cNvPr>
            <p:cNvSpPr/>
            <p:nvPr/>
          </p:nvSpPr>
          <p:spPr>
            <a:xfrm>
              <a:off x="6910493" y="6714000"/>
              <a:ext cx="1628987" cy="144000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/>
            </a:p>
          </p:txBody>
        </p:sp>
      </p:grpSp>
    </p:spTree>
    <p:extLst>
      <p:ext uri="{BB962C8B-B14F-4D97-AF65-F5344CB8AC3E}">
        <p14:creationId xmlns:p14="http://schemas.microsoft.com/office/powerpoint/2010/main" val="25827113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BA2A46-C6AA-44AD-B128-1ACC8FDF44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935355"/>
          </a:xfrm>
        </p:spPr>
        <p:txBody>
          <a:bodyPr>
            <a:normAutofit/>
          </a:bodyPr>
          <a:lstStyle>
            <a:lvl1pPr algn="ctr">
              <a:defRPr sz="48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13" name="Picture Placeholder 10"/>
          <p:cNvSpPr>
            <a:spLocks noGrp="1"/>
          </p:cNvSpPr>
          <p:nvPr>
            <p:ph type="pic" sz="quarter" idx="13"/>
          </p:nvPr>
        </p:nvSpPr>
        <p:spPr>
          <a:xfrm>
            <a:off x="7176000" y="1969740"/>
            <a:ext cx="3596909" cy="3793841"/>
          </a:xfrm>
        </p:spPr>
        <p:txBody>
          <a:bodyPr/>
          <a:lstStyle/>
          <a:p>
            <a:endParaRPr lang="en-US" dirty="0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D8EF4967-776B-44EA-BACC-2D1707B8A688}"/>
              </a:ext>
            </a:extLst>
          </p:cNvPr>
          <p:cNvGrpSpPr/>
          <p:nvPr userDrawn="1"/>
        </p:nvGrpSpPr>
        <p:grpSpPr>
          <a:xfrm>
            <a:off x="5016003" y="1264480"/>
            <a:ext cx="2159999" cy="72000"/>
            <a:chOff x="3652521" y="6714000"/>
            <a:chExt cx="4886959" cy="144000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6A7179A3-E5D0-46FB-9490-421DCF8435AE}"/>
                </a:ext>
              </a:extLst>
            </p:cNvPr>
            <p:cNvSpPr/>
            <p:nvPr/>
          </p:nvSpPr>
          <p:spPr>
            <a:xfrm>
              <a:off x="5281508" y="6714000"/>
              <a:ext cx="1628987" cy="144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/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BBE34433-4EC7-491F-87CA-7B64B36CC812}"/>
                </a:ext>
              </a:extLst>
            </p:cNvPr>
            <p:cNvSpPr/>
            <p:nvPr/>
          </p:nvSpPr>
          <p:spPr>
            <a:xfrm>
              <a:off x="3652521" y="6714000"/>
              <a:ext cx="1628987" cy="144000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 dirty="0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F2204D7C-6680-4CE2-9020-E4C3D6FF36D3}"/>
                </a:ext>
              </a:extLst>
            </p:cNvPr>
            <p:cNvSpPr/>
            <p:nvPr/>
          </p:nvSpPr>
          <p:spPr>
            <a:xfrm>
              <a:off x="6910493" y="6714000"/>
              <a:ext cx="1628987" cy="144000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/>
            </a:p>
          </p:txBody>
        </p:sp>
      </p:grpSp>
    </p:spTree>
    <p:extLst>
      <p:ext uri="{BB962C8B-B14F-4D97-AF65-F5344CB8AC3E}">
        <p14:creationId xmlns:p14="http://schemas.microsoft.com/office/powerpoint/2010/main" val="1749587620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0" y="3429000"/>
            <a:ext cx="12192000" cy="3429000"/>
          </a:xfrm>
        </p:spPr>
        <p:txBody>
          <a:bodyPr/>
          <a:lstStyle/>
          <a:p>
            <a:endParaRPr lang="en-US"/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12BA2A46-C6AA-44AD-B128-1ACC8FDF44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961326"/>
            <a:ext cx="10515600" cy="935355"/>
          </a:xfrm>
        </p:spPr>
        <p:txBody>
          <a:bodyPr>
            <a:normAutofit/>
          </a:bodyPr>
          <a:lstStyle>
            <a:lvl1pPr algn="ctr">
              <a:defRPr sz="48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743044979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12BA2A46-C6AA-44AD-B128-1ACC8FDF44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935355"/>
          </a:xfrm>
        </p:spPr>
        <p:txBody>
          <a:bodyPr>
            <a:normAutofit/>
          </a:bodyPr>
          <a:lstStyle>
            <a:lvl1pPr algn="ctr">
              <a:defRPr sz="48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0"/>
          </p:nvPr>
        </p:nvSpPr>
        <p:spPr>
          <a:xfrm>
            <a:off x="838203" y="1873412"/>
            <a:ext cx="2670175" cy="4046537"/>
          </a:xfrm>
        </p:spPr>
        <p:txBody>
          <a:bodyPr/>
          <a:lstStyle/>
          <a:p>
            <a:endParaRPr lang="en-US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D8EF4967-776B-44EA-BACC-2D1707B8A688}"/>
              </a:ext>
            </a:extLst>
          </p:cNvPr>
          <p:cNvGrpSpPr/>
          <p:nvPr userDrawn="1"/>
        </p:nvGrpSpPr>
        <p:grpSpPr>
          <a:xfrm>
            <a:off x="5016003" y="1264480"/>
            <a:ext cx="2159999" cy="72000"/>
            <a:chOff x="3652521" y="6714000"/>
            <a:chExt cx="4886959" cy="144000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6A7179A3-E5D0-46FB-9490-421DCF8435AE}"/>
                </a:ext>
              </a:extLst>
            </p:cNvPr>
            <p:cNvSpPr/>
            <p:nvPr/>
          </p:nvSpPr>
          <p:spPr>
            <a:xfrm>
              <a:off x="5281508" y="6714000"/>
              <a:ext cx="1628987" cy="144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BBE34433-4EC7-491F-87CA-7B64B36CC812}"/>
                </a:ext>
              </a:extLst>
            </p:cNvPr>
            <p:cNvSpPr/>
            <p:nvPr/>
          </p:nvSpPr>
          <p:spPr>
            <a:xfrm>
              <a:off x="3652521" y="6714000"/>
              <a:ext cx="1628987" cy="144000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 dirty="0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F2204D7C-6680-4CE2-9020-E4C3D6FF36D3}"/>
                </a:ext>
              </a:extLst>
            </p:cNvPr>
            <p:cNvSpPr/>
            <p:nvPr/>
          </p:nvSpPr>
          <p:spPr>
            <a:xfrm>
              <a:off x="6910493" y="6714000"/>
              <a:ext cx="1628987" cy="144000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/>
            </a:p>
          </p:txBody>
        </p:sp>
      </p:grpSp>
    </p:spTree>
    <p:extLst>
      <p:ext uri="{BB962C8B-B14F-4D97-AF65-F5344CB8AC3E}">
        <p14:creationId xmlns:p14="http://schemas.microsoft.com/office/powerpoint/2010/main" val="4134851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extLst>
              <a:ext uri="{FF2B5EF4-FFF2-40B4-BE49-F238E27FC236}">
                <a16:creationId xmlns:a16="http://schemas.microsoft.com/office/drawing/2014/main" id="{12BA2A46-C6AA-44AD-B128-1ACC8FDF44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935355"/>
          </a:xfrm>
        </p:spPr>
        <p:txBody>
          <a:bodyPr>
            <a:normAutofit/>
          </a:bodyPr>
          <a:lstStyle>
            <a:lvl1pPr algn="ctr">
              <a:defRPr sz="48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10"/>
          </p:nvPr>
        </p:nvSpPr>
        <p:spPr>
          <a:xfrm>
            <a:off x="0" y="3634740"/>
            <a:ext cx="12192000" cy="3223260"/>
          </a:xfrm>
        </p:spPr>
        <p:txBody>
          <a:bodyPr/>
          <a:lstStyle/>
          <a:p>
            <a:endParaRPr lang="en-US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D8EF4967-776B-44EA-BACC-2D1707B8A688}"/>
              </a:ext>
            </a:extLst>
          </p:cNvPr>
          <p:cNvGrpSpPr/>
          <p:nvPr userDrawn="1"/>
        </p:nvGrpSpPr>
        <p:grpSpPr>
          <a:xfrm>
            <a:off x="5016003" y="1264480"/>
            <a:ext cx="2159999" cy="72000"/>
            <a:chOff x="3652521" y="6714000"/>
            <a:chExt cx="4886959" cy="144000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6A7179A3-E5D0-46FB-9490-421DCF8435AE}"/>
                </a:ext>
              </a:extLst>
            </p:cNvPr>
            <p:cNvSpPr/>
            <p:nvPr/>
          </p:nvSpPr>
          <p:spPr>
            <a:xfrm>
              <a:off x="5281508" y="6714000"/>
              <a:ext cx="1628987" cy="144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/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BBE34433-4EC7-491F-87CA-7B64B36CC812}"/>
                </a:ext>
              </a:extLst>
            </p:cNvPr>
            <p:cNvSpPr/>
            <p:nvPr/>
          </p:nvSpPr>
          <p:spPr>
            <a:xfrm>
              <a:off x="3652521" y="6714000"/>
              <a:ext cx="1628987" cy="144000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 dirty="0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F2204D7C-6680-4CE2-9020-E4C3D6FF36D3}"/>
                </a:ext>
              </a:extLst>
            </p:cNvPr>
            <p:cNvSpPr/>
            <p:nvPr/>
          </p:nvSpPr>
          <p:spPr>
            <a:xfrm>
              <a:off x="6910493" y="6714000"/>
              <a:ext cx="1628987" cy="144000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/>
            </a:p>
          </p:txBody>
        </p:sp>
      </p:grpSp>
    </p:spTree>
    <p:extLst>
      <p:ext uri="{BB962C8B-B14F-4D97-AF65-F5344CB8AC3E}">
        <p14:creationId xmlns:p14="http://schemas.microsoft.com/office/powerpoint/2010/main" val="40091380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12BA2A46-C6AA-44AD-B128-1ACC8FDF44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935355"/>
          </a:xfrm>
        </p:spPr>
        <p:txBody>
          <a:bodyPr>
            <a:normAutofit/>
          </a:bodyPr>
          <a:lstStyle>
            <a:lvl1pPr algn="ctr">
              <a:defRPr sz="48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11" name="Picture Placeholder 16"/>
          <p:cNvSpPr>
            <a:spLocks noGrp="1"/>
          </p:cNvSpPr>
          <p:nvPr>
            <p:ph type="pic" sz="quarter" idx="10"/>
          </p:nvPr>
        </p:nvSpPr>
        <p:spPr>
          <a:xfrm>
            <a:off x="1349341" y="2610098"/>
            <a:ext cx="3524251" cy="1871662"/>
          </a:xfrm>
        </p:spPr>
        <p:txBody>
          <a:bodyPr/>
          <a:lstStyle/>
          <a:p>
            <a:endParaRPr lang="en-US"/>
          </a:p>
        </p:txBody>
      </p:sp>
      <p:sp>
        <p:nvSpPr>
          <p:cNvPr id="12" name="Picture Placeholder 16"/>
          <p:cNvSpPr>
            <a:spLocks noGrp="1"/>
          </p:cNvSpPr>
          <p:nvPr>
            <p:ph type="pic" sz="quarter" idx="13"/>
          </p:nvPr>
        </p:nvSpPr>
        <p:spPr>
          <a:xfrm>
            <a:off x="7330440" y="3246324"/>
            <a:ext cx="3524251" cy="1871662"/>
          </a:xfrm>
        </p:spPr>
        <p:txBody>
          <a:bodyPr/>
          <a:lstStyle/>
          <a:p>
            <a:endParaRPr lang="en-US" dirty="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D8EF4967-776B-44EA-BACC-2D1707B8A688}"/>
              </a:ext>
            </a:extLst>
          </p:cNvPr>
          <p:cNvGrpSpPr/>
          <p:nvPr userDrawn="1"/>
        </p:nvGrpSpPr>
        <p:grpSpPr>
          <a:xfrm>
            <a:off x="5016003" y="1264480"/>
            <a:ext cx="2159999" cy="72000"/>
            <a:chOff x="3652521" y="6714000"/>
            <a:chExt cx="4886959" cy="144000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6A7179A3-E5D0-46FB-9490-421DCF8435AE}"/>
                </a:ext>
              </a:extLst>
            </p:cNvPr>
            <p:cNvSpPr/>
            <p:nvPr/>
          </p:nvSpPr>
          <p:spPr>
            <a:xfrm>
              <a:off x="5281508" y="6714000"/>
              <a:ext cx="1628987" cy="144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BBE34433-4EC7-491F-87CA-7B64B36CC812}"/>
                </a:ext>
              </a:extLst>
            </p:cNvPr>
            <p:cNvSpPr/>
            <p:nvPr/>
          </p:nvSpPr>
          <p:spPr>
            <a:xfrm>
              <a:off x="3652521" y="6714000"/>
              <a:ext cx="1628987" cy="144000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 dirty="0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F2204D7C-6680-4CE2-9020-E4C3D6FF36D3}"/>
                </a:ext>
              </a:extLst>
            </p:cNvPr>
            <p:cNvSpPr/>
            <p:nvPr/>
          </p:nvSpPr>
          <p:spPr>
            <a:xfrm>
              <a:off x="6910493" y="6714000"/>
              <a:ext cx="1628987" cy="144000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/>
            </a:p>
          </p:txBody>
        </p:sp>
      </p:grpSp>
    </p:spTree>
    <p:extLst>
      <p:ext uri="{BB962C8B-B14F-4D97-AF65-F5344CB8AC3E}">
        <p14:creationId xmlns:p14="http://schemas.microsoft.com/office/powerpoint/2010/main" val="35915185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Picture Placeholder 16"/>
          <p:cNvSpPr>
            <a:spLocks noGrp="1"/>
          </p:cNvSpPr>
          <p:nvPr>
            <p:ph type="pic" sz="quarter" idx="13"/>
          </p:nvPr>
        </p:nvSpPr>
        <p:spPr>
          <a:xfrm>
            <a:off x="7330440" y="2463262"/>
            <a:ext cx="3524251" cy="1871662"/>
          </a:xfrm>
        </p:spPr>
        <p:txBody>
          <a:bodyPr/>
          <a:lstStyle/>
          <a:p>
            <a:endParaRPr lang="en-US"/>
          </a:p>
        </p:txBody>
      </p:sp>
      <p:sp>
        <p:nvSpPr>
          <p:cNvPr id="37" name="Picture Placeholder 16"/>
          <p:cNvSpPr>
            <a:spLocks noGrp="1"/>
          </p:cNvSpPr>
          <p:nvPr>
            <p:ph type="pic" sz="quarter" idx="14"/>
          </p:nvPr>
        </p:nvSpPr>
        <p:spPr>
          <a:xfrm>
            <a:off x="1349341" y="3657600"/>
            <a:ext cx="3524251" cy="1871662"/>
          </a:xfrm>
        </p:spPr>
        <p:txBody>
          <a:bodyPr/>
          <a:lstStyle/>
          <a:p>
            <a:endParaRPr lang="en-US"/>
          </a:p>
        </p:txBody>
      </p:sp>
      <p:sp>
        <p:nvSpPr>
          <p:cNvPr id="47" name="Picture Placeholder 16"/>
          <p:cNvSpPr>
            <a:spLocks noGrp="1"/>
          </p:cNvSpPr>
          <p:nvPr>
            <p:ph type="pic" sz="quarter" idx="15"/>
          </p:nvPr>
        </p:nvSpPr>
        <p:spPr>
          <a:xfrm>
            <a:off x="1349341" y="511629"/>
            <a:ext cx="3524251" cy="1871662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6065743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16"/>
          <p:cNvSpPr>
            <a:spLocks noGrp="1"/>
          </p:cNvSpPr>
          <p:nvPr>
            <p:ph type="pic" sz="quarter" idx="10"/>
          </p:nvPr>
        </p:nvSpPr>
        <p:spPr>
          <a:xfrm>
            <a:off x="1349341" y="569029"/>
            <a:ext cx="3524251" cy="1871662"/>
          </a:xfrm>
        </p:spPr>
        <p:txBody>
          <a:bodyPr/>
          <a:lstStyle/>
          <a:p>
            <a:endParaRPr lang="en-US"/>
          </a:p>
        </p:txBody>
      </p:sp>
      <p:sp>
        <p:nvSpPr>
          <p:cNvPr id="24" name="Picture Placeholder 16"/>
          <p:cNvSpPr>
            <a:spLocks noGrp="1"/>
          </p:cNvSpPr>
          <p:nvPr>
            <p:ph type="pic" sz="quarter" idx="13"/>
          </p:nvPr>
        </p:nvSpPr>
        <p:spPr>
          <a:xfrm>
            <a:off x="7330440" y="649772"/>
            <a:ext cx="3524251" cy="1871662"/>
          </a:xfrm>
        </p:spPr>
        <p:txBody>
          <a:bodyPr/>
          <a:lstStyle/>
          <a:p>
            <a:endParaRPr lang="en-US"/>
          </a:p>
        </p:txBody>
      </p:sp>
      <p:sp>
        <p:nvSpPr>
          <p:cNvPr id="20" name="Picture Placeholder 16"/>
          <p:cNvSpPr>
            <a:spLocks noGrp="1"/>
          </p:cNvSpPr>
          <p:nvPr>
            <p:ph type="pic" sz="quarter" idx="14"/>
          </p:nvPr>
        </p:nvSpPr>
        <p:spPr>
          <a:xfrm>
            <a:off x="4339320" y="3786941"/>
            <a:ext cx="3524251" cy="1871662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8007536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12BA2A46-C6AA-44AD-B128-1ACC8FDF44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935355"/>
          </a:xfrm>
        </p:spPr>
        <p:txBody>
          <a:bodyPr>
            <a:normAutofit/>
          </a:bodyPr>
          <a:lstStyle>
            <a:lvl1pPr algn="ctr">
              <a:defRPr sz="48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182789" y="1908810"/>
            <a:ext cx="2853691" cy="4000500"/>
          </a:xfrm>
        </p:spPr>
        <p:txBody>
          <a:bodyPr/>
          <a:lstStyle/>
          <a:p>
            <a:endParaRPr lang="en-US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D8EF4967-776B-44EA-BACC-2D1707B8A688}"/>
              </a:ext>
            </a:extLst>
          </p:cNvPr>
          <p:cNvGrpSpPr/>
          <p:nvPr userDrawn="1"/>
        </p:nvGrpSpPr>
        <p:grpSpPr>
          <a:xfrm>
            <a:off x="5016003" y="1264480"/>
            <a:ext cx="2159999" cy="72000"/>
            <a:chOff x="3652521" y="6714000"/>
            <a:chExt cx="4886959" cy="144000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6A7179A3-E5D0-46FB-9490-421DCF8435AE}"/>
                </a:ext>
              </a:extLst>
            </p:cNvPr>
            <p:cNvSpPr/>
            <p:nvPr/>
          </p:nvSpPr>
          <p:spPr>
            <a:xfrm>
              <a:off x="5281508" y="6714000"/>
              <a:ext cx="1628987" cy="144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BBE34433-4EC7-491F-87CA-7B64B36CC812}"/>
                </a:ext>
              </a:extLst>
            </p:cNvPr>
            <p:cNvSpPr/>
            <p:nvPr/>
          </p:nvSpPr>
          <p:spPr>
            <a:xfrm>
              <a:off x="3652521" y="6714000"/>
              <a:ext cx="1628987" cy="144000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 dirty="0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F2204D7C-6680-4CE2-9020-E4C3D6FF36D3}"/>
                </a:ext>
              </a:extLst>
            </p:cNvPr>
            <p:cNvSpPr/>
            <p:nvPr/>
          </p:nvSpPr>
          <p:spPr>
            <a:xfrm>
              <a:off x="6910493" y="6714000"/>
              <a:ext cx="1628987" cy="144000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/>
            </a:p>
          </p:txBody>
        </p:sp>
      </p:grpSp>
    </p:spTree>
    <p:extLst>
      <p:ext uri="{BB962C8B-B14F-4D97-AF65-F5344CB8AC3E}">
        <p14:creationId xmlns:p14="http://schemas.microsoft.com/office/powerpoint/2010/main" val="6020799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8B764B-5422-408E-9D04-54B83D1862AB}" type="datetimeFigureOut">
              <a:rPr lang="en-US" smtClean="0"/>
              <a:t>5/24/2018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4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813BF9-5145-4417-B95D-FA86279738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87102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  <p:sldLayoutId id="2147483662" r:id="rId13"/>
    <p:sldLayoutId id="2147483663" r:id="rId14"/>
    <p:sldLayoutId id="2147483664" r:id="rId15"/>
    <p:sldLayoutId id="2147483665" r:id="rId16"/>
    <p:sldLayoutId id="2147483666" r:id="rId17"/>
    <p:sldLayoutId id="2147483667" r:id="rId18"/>
    <p:sldLayoutId id="2147483668" r:id="rId19"/>
    <p:sldLayoutId id="2147483669" r:id="rId20"/>
    <p:sldLayoutId id="2147483670" r:id="rId21"/>
    <p:sldLayoutId id="2147483671" r:id="rId22"/>
    <p:sldLayoutId id="2147483672" r:id="rId23"/>
    <p:sldLayoutId id="2147483673" r:id="rId24"/>
    <p:sldLayoutId id="2147483674" r:id="rId25"/>
    <p:sldLayoutId id="2147483675" r:id="rId26"/>
    <p:sldLayoutId id="2147483676" r:id="rId27"/>
    <p:sldLayoutId id="2147483677" r:id="rId28"/>
    <p:sldLayoutId id="2147483678" r:id="rId29"/>
    <p:sldLayoutId id="2147483679" r:id="rId30"/>
  </p:sldLayoutIdLst>
  <p:txStyles>
    <p:titleStyle>
      <a:lvl1pPr algn="l" defTabSz="914354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89" indent="-228589" algn="l" defTabSz="914354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66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42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20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298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474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52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29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06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78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54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32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09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86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62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40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18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2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0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6.xml"/><Relationship Id="rId6" Type="http://schemas.openxmlformats.org/officeDocument/2006/relationships/chart" Target="../charts/chart5.xml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8.xml"/><Relationship Id="rId5" Type="http://schemas.openxmlformats.org/officeDocument/2006/relationships/chart" Target="../charts/chart9.xml"/><Relationship Id="rId4" Type="http://schemas.openxmlformats.org/officeDocument/2006/relationships/chart" Target="../charts/chart8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986800AC-A7C8-46A1-94F0-2A9B6CF78A2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5CFC7CBD-3762-4AD3-8E7B-7BC54364D5FB}"/>
              </a:ext>
            </a:extLst>
          </p:cNvPr>
          <p:cNvSpPr/>
          <p:nvPr/>
        </p:nvSpPr>
        <p:spPr>
          <a:xfrm>
            <a:off x="3810655" y="0"/>
            <a:ext cx="4570695" cy="186944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3" name="Title 12">
            <a:extLst>
              <a:ext uri="{FF2B5EF4-FFF2-40B4-BE49-F238E27FC236}">
                <a16:creationId xmlns:a16="http://schemas.microsoft.com/office/drawing/2014/main" id="{6072E594-8B24-4D2F-B8D5-AADEE2B041B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ID" sz="4000" dirty="0">
                <a:solidFill>
                  <a:schemeClr val="bg2"/>
                </a:solidFill>
                <a:ea typeface="Roboto Slab" pitchFamily="2" charset="0"/>
                <a:cs typeface="Poppins" panose="02000000000000000000" pitchFamily="2" charset="0"/>
              </a:rPr>
              <a:t>CORPORATE</a:t>
            </a:r>
            <a:br>
              <a:rPr lang="en-ID" sz="4000" dirty="0">
                <a:solidFill>
                  <a:schemeClr val="bg2"/>
                </a:solidFill>
                <a:ea typeface="Roboto Slab" pitchFamily="2" charset="0"/>
                <a:cs typeface="Poppins" panose="02000000000000000000" pitchFamily="2" charset="0"/>
              </a:rPr>
            </a:br>
            <a:r>
              <a:rPr lang="en-ID" sz="4000" dirty="0">
                <a:solidFill>
                  <a:schemeClr val="bg2"/>
                </a:solidFill>
                <a:ea typeface="Roboto Slab" pitchFamily="2" charset="0"/>
                <a:cs typeface="Poppins" panose="02000000000000000000" pitchFamily="2" charset="0"/>
              </a:rPr>
              <a:t>PRESENTATION</a:t>
            </a:r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C7A5159B-B03D-485B-8D33-BA0C28CB42ED}"/>
              </a:ext>
            </a:extLst>
          </p:cNvPr>
          <p:cNvGrpSpPr/>
          <p:nvPr/>
        </p:nvGrpSpPr>
        <p:grpSpPr>
          <a:xfrm>
            <a:off x="3855000" y="6750000"/>
            <a:ext cx="4482000" cy="108000"/>
            <a:chOff x="3652520" y="6714000"/>
            <a:chExt cx="4886960" cy="144000"/>
          </a:xfrm>
        </p:grpSpPr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19DC0CFC-FB72-4E95-AA20-EC5C153821FC}"/>
                </a:ext>
              </a:extLst>
            </p:cNvPr>
            <p:cNvSpPr/>
            <p:nvPr/>
          </p:nvSpPr>
          <p:spPr>
            <a:xfrm>
              <a:off x="5281507" y="6714000"/>
              <a:ext cx="1628987" cy="144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A2978B9B-3513-43BF-A59D-8B775C77F493}"/>
                </a:ext>
              </a:extLst>
            </p:cNvPr>
            <p:cNvSpPr/>
            <p:nvPr/>
          </p:nvSpPr>
          <p:spPr>
            <a:xfrm>
              <a:off x="3652520" y="6714000"/>
              <a:ext cx="1628987" cy="144000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E5D8E59F-632D-4E14-BB98-7F907D7C4B8A}"/>
                </a:ext>
              </a:extLst>
            </p:cNvPr>
            <p:cNvSpPr/>
            <p:nvPr/>
          </p:nvSpPr>
          <p:spPr>
            <a:xfrm>
              <a:off x="6910493" y="6714000"/>
              <a:ext cx="1628987" cy="144000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30" name="Freeform 60">
            <a:extLst>
              <a:ext uri="{FF2B5EF4-FFF2-40B4-BE49-F238E27FC236}">
                <a16:creationId xmlns:a16="http://schemas.microsoft.com/office/drawing/2014/main" id="{59D6EBD1-6732-4702-99C3-DF6B9DF35A6C}"/>
              </a:ext>
            </a:extLst>
          </p:cNvPr>
          <p:cNvSpPr>
            <a:spLocks noEditPoints="1"/>
          </p:cNvSpPr>
          <p:nvPr/>
        </p:nvSpPr>
        <p:spPr bwMode="auto">
          <a:xfrm>
            <a:off x="4830935" y="5865539"/>
            <a:ext cx="481012" cy="482600"/>
          </a:xfrm>
          <a:custGeom>
            <a:avLst/>
            <a:gdLst>
              <a:gd name="T0" fmla="*/ 126 w 128"/>
              <a:gd name="T1" fmla="*/ 1 h 128"/>
              <a:gd name="T2" fmla="*/ 124 w 128"/>
              <a:gd name="T3" fmla="*/ 0 h 128"/>
              <a:gd name="T4" fmla="*/ 122 w 128"/>
              <a:gd name="T5" fmla="*/ 1 h 128"/>
              <a:gd name="T6" fmla="*/ 2 w 128"/>
              <a:gd name="T7" fmla="*/ 81 h 128"/>
              <a:gd name="T8" fmla="*/ 0 w 128"/>
              <a:gd name="T9" fmla="*/ 84 h 128"/>
              <a:gd name="T10" fmla="*/ 3 w 128"/>
              <a:gd name="T11" fmla="*/ 88 h 128"/>
              <a:gd name="T12" fmla="*/ 34 w 128"/>
              <a:gd name="T13" fmla="*/ 100 h 128"/>
              <a:gd name="T14" fmla="*/ 49 w 128"/>
              <a:gd name="T15" fmla="*/ 126 h 128"/>
              <a:gd name="T16" fmla="*/ 52 w 128"/>
              <a:gd name="T17" fmla="*/ 128 h 128"/>
              <a:gd name="T18" fmla="*/ 52 w 128"/>
              <a:gd name="T19" fmla="*/ 128 h 128"/>
              <a:gd name="T20" fmla="*/ 55 w 128"/>
              <a:gd name="T21" fmla="*/ 126 h 128"/>
              <a:gd name="T22" fmla="*/ 64 w 128"/>
              <a:gd name="T23" fmla="*/ 112 h 128"/>
              <a:gd name="T24" fmla="*/ 103 w 128"/>
              <a:gd name="T25" fmla="*/ 128 h 128"/>
              <a:gd name="T26" fmla="*/ 104 w 128"/>
              <a:gd name="T27" fmla="*/ 128 h 128"/>
              <a:gd name="T28" fmla="*/ 106 w 128"/>
              <a:gd name="T29" fmla="*/ 127 h 128"/>
              <a:gd name="T30" fmla="*/ 108 w 128"/>
              <a:gd name="T31" fmla="*/ 125 h 128"/>
              <a:gd name="T32" fmla="*/ 128 w 128"/>
              <a:gd name="T33" fmla="*/ 5 h 128"/>
              <a:gd name="T34" fmla="*/ 126 w 128"/>
              <a:gd name="T35" fmla="*/ 1 h 128"/>
              <a:gd name="T36" fmla="*/ 13 w 128"/>
              <a:gd name="T37" fmla="*/ 83 h 128"/>
              <a:gd name="T38" fmla="*/ 105 w 128"/>
              <a:gd name="T39" fmla="*/ 21 h 128"/>
              <a:gd name="T40" fmla="*/ 38 w 128"/>
              <a:gd name="T41" fmla="*/ 93 h 128"/>
              <a:gd name="T42" fmla="*/ 37 w 128"/>
              <a:gd name="T43" fmla="*/ 93 h 128"/>
              <a:gd name="T44" fmla="*/ 13 w 128"/>
              <a:gd name="T45" fmla="*/ 83 h 128"/>
              <a:gd name="T46" fmla="*/ 41 w 128"/>
              <a:gd name="T47" fmla="*/ 96 h 128"/>
              <a:gd name="T48" fmla="*/ 41 w 128"/>
              <a:gd name="T49" fmla="*/ 96 h 128"/>
              <a:gd name="T50" fmla="*/ 117 w 128"/>
              <a:gd name="T51" fmla="*/ 15 h 128"/>
              <a:gd name="T52" fmla="*/ 52 w 128"/>
              <a:gd name="T53" fmla="*/ 116 h 128"/>
              <a:gd name="T54" fmla="*/ 41 w 128"/>
              <a:gd name="T55" fmla="*/ 96 h 128"/>
              <a:gd name="T56" fmla="*/ 101 w 128"/>
              <a:gd name="T57" fmla="*/ 118 h 128"/>
              <a:gd name="T58" fmla="*/ 67 w 128"/>
              <a:gd name="T59" fmla="*/ 105 h 128"/>
              <a:gd name="T60" fmla="*/ 64 w 128"/>
              <a:gd name="T61" fmla="*/ 104 h 128"/>
              <a:gd name="T62" fmla="*/ 117 w 128"/>
              <a:gd name="T63" fmla="*/ 23 h 128"/>
              <a:gd name="T64" fmla="*/ 101 w 128"/>
              <a:gd name="T65" fmla="*/ 118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28" h="128">
                <a:moveTo>
                  <a:pt x="126" y="1"/>
                </a:moveTo>
                <a:cubicBezTo>
                  <a:pt x="126" y="0"/>
                  <a:pt x="125" y="0"/>
                  <a:pt x="124" y="0"/>
                </a:cubicBezTo>
                <a:cubicBezTo>
                  <a:pt x="123" y="0"/>
                  <a:pt x="122" y="0"/>
                  <a:pt x="122" y="1"/>
                </a:cubicBezTo>
                <a:cubicBezTo>
                  <a:pt x="2" y="81"/>
                  <a:pt x="2" y="81"/>
                  <a:pt x="2" y="81"/>
                </a:cubicBezTo>
                <a:cubicBezTo>
                  <a:pt x="1" y="81"/>
                  <a:pt x="0" y="83"/>
                  <a:pt x="0" y="84"/>
                </a:cubicBezTo>
                <a:cubicBezTo>
                  <a:pt x="0" y="86"/>
                  <a:pt x="1" y="87"/>
                  <a:pt x="3" y="88"/>
                </a:cubicBezTo>
                <a:cubicBezTo>
                  <a:pt x="34" y="100"/>
                  <a:pt x="34" y="100"/>
                  <a:pt x="34" y="100"/>
                </a:cubicBezTo>
                <a:cubicBezTo>
                  <a:pt x="49" y="126"/>
                  <a:pt x="49" y="126"/>
                  <a:pt x="49" y="126"/>
                </a:cubicBezTo>
                <a:cubicBezTo>
                  <a:pt x="49" y="127"/>
                  <a:pt x="51" y="128"/>
                  <a:pt x="52" y="128"/>
                </a:cubicBezTo>
                <a:cubicBezTo>
                  <a:pt x="52" y="128"/>
                  <a:pt x="52" y="128"/>
                  <a:pt x="52" y="128"/>
                </a:cubicBezTo>
                <a:cubicBezTo>
                  <a:pt x="53" y="128"/>
                  <a:pt x="55" y="127"/>
                  <a:pt x="55" y="126"/>
                </a:cubicBezTo>
                <a:cubicBezTo>
                  <a:pt x="64" y="112"/>
                  <a:pt x="64" y="112"/>
                  <a:pt x="64" y="112"/>
                </a:cubicBezTo>
                <a:cubicBezTo>
                  <a:pt x="103" y="128"/>
                  <a:pt x="103" y="128"/>
                  <a:pt x="103" y="128"/>
                </a:cubicBezTo>
                <a:cubicBezTo>
                  <a:pt x="103" y="128"/>
                  <a:pt x="103" y="128"/>
                  <a:pt x="104" y="128"/>
                </a:cubicBezTo>
                <a:cubicBezTo>
                  <a:pt x="105" y="128"/>
                  <a:pt x="105" y="128"/>
                  <a:pt x="106" y="127"/>
                </a:cubicBezTo>
                <a:cubicBezTo>
                  <a:pt x="107" y="127"/>
                  <a:pt x="108" y="126"/>
                  <a:pt x="108" y="125"/>
                </a:cubicBezTo>
                <a:cubicBezTo>
                  <a:pt x="128" y="5"/>
                  <a:pt x="128" y="5"/>
                  <a:pt x="128" y="5"/>
                </a:cubicBezTo>
                <a:cubicBezTo>
                  <a:pt x="128" y="3"/>
                  <a:pt x="128" y="2"/>
                  <a:pt x="126" y="1"/>
                </a:cubicBezTo>
                <a:close/>
                <a:moveTo>
                  <a:pt x="13" y="83"/>
                </a:moveTo>
                <a:cubicBezTo>
                  <a:pt x="105" y="21"/>
                  <a:pt x="105" y="21"/>
                  <a:pt x="105" y="21"/>
                </a:cubicBezTo>
                <a:cubicBezTo>
                  <a:pt x="38" y="93"/>
                  <a:pt x="38" y="93"/>
                  <a:pt x="38" y="93"/>
                </a:cubicBezTo>
                <a:cubicBezTo>
                  <a:pt x="37" y="93"/>
                  <a:pt x="37" y="93"/>
                  <a:pt x="37" y="93"/>
                </a:cubicBezTo>
                <a:lnTo>
                  <a:pt x="13" y="83"/>
                </a:lnTo>
                <a:close/>
                <a:moveTo>
                  <a:pt x="41" y="96"/>
                </a:moveTo>
                <a:cubicBezTo>
                  <a:pt x="41" y="96"/>
                  <a:pt x="41" y="96"/>
                  <a:pt x="41" y="96"/>
                </a:cubicBezTo>
                <a:cubicBezTo>
                  <a:pt x="117" y="15"/>
                  <a:pt x="117" y="15"/>
                  <a:pt x="117" y="15"/>
                </a:cubicBezTo>
                <a:cubicBezTo>
                  <a:pt x="52" y="116"/>
                  <a:pt x="52" y="116"/>
                  <a:pt x="52" y="116"/>
                </a:cubicBezTo>
                <a:lnTo>
                  <a:pt x="41" y="96"/>
                </a:lnTo>
                <a:close/>
                <a:moveTo>
                  <a:pt x="101" y="118"/>
                </a:moveTo>
                <a:cubicBezTo>
                  <a:pt x="67" y="105"/>
                  <a:pt x="67" y="105"/>
                  <a:pt x="67" y="105"/>
                </a:cubicBezTo>
                <a:cubicBezTo>
                  <a:pt x="66" y="104"/>
                  <a:pt x="65" y="104"/>
                  <a:pt x="64" y="104"/>
                </a:cubicBezTo>
                <a:cubicBezTo>
                  <a:pt x="117" y="23"/>
                  <a:pt x="117" y="23"/>
                  <a:pt x="117" y="23"/>
                </a:cubicBezTo>
                <a:lnTo>
                  <a:pt x="101" y="11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6115FF16-E0FA-4BD1-AE9E-C70A2B72CB5B}"/>
              </a:ext>
            </a:extLst>
          </p:cNvPr>
          <p:cNvGrpSpPr/>
          <p:nvPr/>
        </p:nvGrpSpPr>
        <p:grpSpPr>
          <a:xfrm>
            <a:off x="784747" y="5865539"/>
            <a:ext cx="481012" cy="482600"/>
            <a:chOff x="3236913" y="1941513"/>
            <a:chExt cx="481012" cy="482600"/>
          </a:xfrm>
          <a:solidFill>
            <a:schemeClr val="accent1"/>
          </a:solidFill>
        </p:grpSpPr>
        <p:sp>
          <p:nvSpPr>
            <p:cNvPr id="32" name="Freeform 85">
              <a:extLst>
                <a:ext uri="{FF2B5EF4-FFF2-40B4-BE49-F238E27FC236}">
                  <a16:creationId xmlns:a16="http://schemas.microsoft.com/office/drawing/2014/main" id="{7CE410D1-8A01-4C9B-B0FC-C0A969198CC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236913" y="1941513"/>
              <a:ext cx="481012" cy="482600"/>
            </a:xfrm>
            <a:custGeom>
              <a:avLst/>
              <a:gdLst>
                <a:gd name="T0" fmla="*/ 116 w 128"/>
                <a:gd name="T1" fmla="*/ 0 h 128"/>
                <a:gd name="T2" fmla="*/ 28 w 128"/>
                <a:gd name="T3" fmla="*/ 0 h 128"/>
                <a:gd name="T4" fmla="*/ 16 w 128"/>
                <a:gd name="T5" fmla="*/ 12 h 128"/>
                <a:gd name="T6" fmla="*/ 16 w 128"/>
                <a:gd name="T7" fmla="*/ 20 h 128"/>
                <a:gd name="T8" fmla="*/ 12 w 128"/>
                <a:gd name="T9" fmla="*/ 20 h 128"/>
                <a:gd name="T10" fmla="*/ 0 w 128"/>
                <a:gd name="T11" fmla="*/ 32 h 128"/>
                <a:gd name="T12" fmla="*/ 0 w 128"/>
                <a:gd name="T13" fmla="*/ 112 h 128"/>
                <a:gd name="T14" fmla="*/ 16 w 128"/>
                <a:gd name="T15" fmla="*/ 128 h 128"/>
                <a:gd name="T16" fmla="*/ 112 w 128"/>
                <a:gd name="T17" fmla="*/ 128 h 128"/>
                <a:gd name="T18" fmla="*/ 128 w 128"/>
                <a:gd name="T19" fmla="*/ 112 h 128"/>
                <a:gd name="T20" fmla="*/ 128 w 128"/>
                <a:gd name="T21" fmla="*/ 12 h 128"/>
                <a:gd name="T22" fmla="*/ 116 w 128"/>
                <a:gd name="T23" fmla="*/ 0 h 128"/>
                <a:gd name="T24" fmla="*/ 120 w 128"/>
                <a:gd name="T25" fmla="*/ 112 h 128"/>
                <a:gd name="T26" fmla="*/ 112 w 128"/>
                <a:gd name="T27" fmla="*/ 120 h 128"/>
                <a:gd name="T28" fmla="*/ 16 w 128"/>
                <a:gd name="T29" fmla="*/ 120 h 128"/>
                <a:gd name="T30" fmla="*/ 8 w 128"/>
                <a:gd name="T31" fmla="*/ 112 h 128"/>
                <a:gd name="T32" fmla="*/ 8 w 128"/>
                <a:gd name="T33" fmla="*/ 32 h 128"/>
                <a:gd name="T34" fmla="*/ 12 w 128"/>
                <a:gd name="T35" fmla="*/ 28 h 128"/>
                <a:gd name="T36" fmla="*/ 16 w 128"/>
                <a:gd name="T37" fmla="*/ 28 h 128"/>
                <a:gd name="T38" fmla="*/ 16 w 128"/>
                <a:gd name="T39" fmla="*/ 108 h 128"/>
                <a:gd name="T40" fmla="*/ 20 w 128"/>
                <a:gd name="T41" fmla="*/ 112 h 128"/>
                <a:gd name="T42" fmla="*/ 24 w 128"/>
                <a:gd name="T43" fmla="*/ 108 h 128"/>
                <a:gd name="T44" fmla="*/ 24 w 128"/>
                <a:gd name="T45" fmla="*/ 12 h 128"/>
                <a:gd name="T46" fmla="*/ 28 w 128"/>
                <a:gd name="T47" fmla="*/ 8 h 128"/>
                <a:gd name="T48" fmla="*/ 116 w 128"/>
                <a:gd name="T49" fmla="*/ 8 h 128"/>
                <a:gd name="T50" fmla="*/ 120 w 128"/>
                <a:gd name="T51" fmla="*/ 12 h 128"/>
                <a:gd name="T52" fmla="*/ 120 w 128"/>
                <a:gd name="T53" fmla="*/ 112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28" h="128">
                  <a:moveTo>
                    <a:pt x="116" y="0"/>
                  </a:moveTo>
                  <a:cubicBezTo>
                    <a:pt x="28" y="0"/>
                    <a:pt x="28" y="0"/>
                    <a:pt x="28" y="0"/>
                  </a:cubicBezTo>
                  <a:cubicBezTo>
                    <a:pt x="21" y="0"/>
                    <a:pt x="16" y="5"/>
                    <a:pt x="16" y="12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2" y="20"/>
                    <a:pt x="12" y="20"/>
                    <a:pt x="12" y="20"/>
                  </a:cubicBezTo>
                  <a:cubicBezTo>
                    <a:pt x="5" y="20"/>
                    <a:pt x="0" y="25"/>
                    <a:pt x="0" y="32"/>
                  </a:cubicBezTo>
                  <a:cubicBezTo>
                    <a:pt x="0" y="112"/>
                    <a:pt x="0" y="112"/>
                    <a:pt x="0" y="112"/>
                  </a:cubicBezTo>
                  <a:cubicBezTo>
                    <a:pt x="0" y="121"/>
                    <a:pt x="7" y="128"/>
                    <a:pt x="16" y="128"/>
                  </a:cubicBezTo>
                  <a:cubicBezTo>
                    <a:pt x="112" y="128"/>
                    <a:pt x="112" y="128"/>
                    <a:pt x="112" y="128"/>
                  </a:cubicBezTo>
                  <a:cubicBezTo>
                    <a:pt x="121" y="128"/>
                    <a:pt x="128" y="121"/>
                    <a:pt x="128" y="112"/>
                  </a:cubicBezTo>
                  <a:cubicBezTo>
                    <a:pt x="128" y="12"/>
                    <a:pt x="128" y="12"/>
                    <a:pt x="128" y="12"/>
                  </a:cubicBezTo>
                  <a:cubicBezTo>
                    <a:pt x="128" y="5"/>
                    <a:pt x="123" y="0"/>
                    <a:pt x="116" y="0"/>
                  </a:cubicBezTo>
                  <a:close/>
                  <a:moveTo>
                    <a:pt x="120" y="112"/>
                  </a:moveTo>
                  <a:cubicBezTo>
                    <a:pt x="120" y="116"/>
                    <a:pt x="116" y="120"/>
                    <a:pt x="112" y="120"/>
                  </a:cubicBezTo>
                  <a:cubicBezTo>
                    <a:pt x="16" y="120"/>
                    <a:pt x="16" y="120"/>
                    <a:pt x="16" y="120"/>
                  </a:cubicBezTo>
                  <a:cubicBezTo>
                    <a:pt x="12" y="120"/>
                    <a:pt x="8" y="116"/>
                    <a:pt x="8" y="112"/>
                  </a:cubicBezTo>
                  <a:cubicBezTo>
                    <a:pt x="8" y="32"/>
                    <a:pt x="8" y="32"/>
                    <a:pt x="8" y="32"/>
                  </a:cubicBezTo>
                  <a:cubicBezTo>
                    <a:pt x="8" y="30"/>
                    <a:pt x="10" y="28"/>
                    <a:pt x="12" y="28"/>
                  </a:cubicBezTo>
                  <a:cubicBezTo>
                    <a:pt x="16" y="28"/>
                    <a:pt x="16" y="28"/>
                    <a:pt x="16" y="28"/>
                  </a:cubicBezTo>
                  <a:cubicBezTo>
                    <a:pt x="16" y="108"/>
                    <a:pt x="16" y="108"/>
                    <a:pt x="16" y="108"/>
                  </a:cubicBezTo>
                  <a:cubicBezTo>
                    <a:pt x="16" y="110"/>
                    <a:pt x="18" y="112"/>
                    <a:pt x="20" y="112"/>
                  </a:cubicBezTo>
                  <a:cubicBezTo>
                    <a:pt x="22" y="112"/>
                    <a:pt x="24" y="110"/>
                    <a:pt x="24" y="108"/>
                  </a:cubicBezTo>
                  <a:cubicBezTo>
                    <a:pt x="24" y="12"/>
                    <a:pt x="24" y="12"/>
                    <a:pt x="24" y="12"/>
                  </a:cubicBezTo>
                  <a:cubicBezTo>
                    <a:pt x="24" y="10"/>
                    <a:pt x="26" y="8"/>
                    <a:pt x="28" y="8"/>
                  </a:cubicBezTo>
                  <a:cubicBezTo>
                    <a:pt x="116" y="8"/>
                    <a:pt x="116" y="8"/>
                    <a:pt x="116" y="8"/>
                  </a:cubicBezTo>
                  <a:cubicBezTo>
                    <a:pt x="118" y="8"/>
                    <a:pt x="120" y="10"/>
                    <a:pt x="120" y="12"/>
                  </a:cubicBezTo>
                  <a:lnTo>
                    <a:pt x="120" y="1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3" name="Freeform 86">
              <a:extLst>
                <a:ext uri="{FF2B5EF4-FFF2-40B4-BE49-F238E27FC236}">
                  <a16:creationId xmlns:a16="http://schemas.microsoft.com/office/drawing/2014/main" id="{516B1ABD-4836-4685-B0D9-F661825562D7}"/>
                </a:ext>
              </a:extLst>
            </p:cNvPr>
            <p:cNvSpPr>
              <a:spLocks/>
            </p:cNvSpPr>
            <p:nvPr/>
          </p:nvSpPr>
          <p:spPr bwMode="auto">
            <a:xfrm>
              <a:off x="3522663" y="2122488"/>
              <a:ext cx="134937" cy="15875"/>
            </a:xfrm>
            <a:custGeom>
              <a:avLst/>
              <a:gdLst>
                <a:gd name="T0" fmla="*/ 2 w 36"/>
                <a:gd name="T1" fmla="*/ 4 h 4"/>
                <a:gd name="T2" fmla="*/ 34 w 36"/>
                <a:gd name="T3" fmla="*/ 4 h 4"/>
                <a:gd name="T4" fmla="*/ 36 w 36"/>
                <a:gd name="T5" fmla="*/ 2 h 4"/>
                <a:gd name="T6" fmla="*/ 34 w 36"/>
                <a:gd name="T7" fmla="*/ 0 h 4"/>
                <a:gd name="T8" fmla="*/ 2 w 36"/>
                <a:gd name="T9" fmla="*/ 0 h 4"/>
                <a:gd name="T10" fmla="*/ 0 w 36"/>
                <a:gd name="T11" fmla="*/ 2 h 4"/>
                <a:gd name="T12" fmla="*/ 2 w 36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4">
                  <a:moveTo>
                    <a:pt x="2" y="4"/>
                  </a:moveTo>
                  <a:cubicBezTo>
                    <a:pt x="34" y="4"/>
                    <a:pt x="34" y="4"/>
                    <a:pt x="34" y="4"/>
                  </a:cubicBezTo>
                  <a:cubicBezTo>
                    <a:pt x="35" y="4"/>
                    <a:pt x="36" y="3"/>
                    <a:pt x="36" y="2"/>
                  </a:cubicBezTo>
                  <a:cubicBezTo>
                    <a:pt x="36" y="1"/>
                    <a:pt x="35" y="0"/>
                    <a:pt x="34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4" name="Freeform 87">
              <a:extLst>
                <a:ext uri="{FF2B5EF4-FFF2-40B4-BE49-F238E27FC236}">
                  <a16:creationId xmlns:a16="http://schemas.microsoft.com/office/drawing/2014/main" id="{5197494D-FD1E-4063-9FEA-76DD388F25AC}"/>
                </a:ext>
              </a:extLst>
            </p:cNvPr>
            <p:cNvSpPr>
              <a:spLocks/>
            </p:cNvSpPr>
            <p:nvPr/>
          </p:nvSpPr>
          <p:spPr bwMode="auto">
            <a:xfrm>
              <a:off x="3522663" y="2078038"/>
              <a:ext cx="134937" cy="14288"/>
            </a:xfrm>
            <a:custGeom>
              <a:avLst/>
              <a:gdLst>
                <a:gd name="T0" fmla="*/ 2 w 36"/>
                <a:gd name="T1" fmla="*/ 4 h 4"/>
                <a:gd name="T2" fmla="*/ 34 w 36"/>
                <a:gd name="T3" fmla="*/ 4 h 4"/>
                <a:gd name="T4" fmla="*/ 36 w 36"/>
                <a:gd name="T5" fmla="*/ 2 h 4"/>
                <a:gd name="T6" fmla="*/ 34 w 36"/>
                <a:gd name="T7" fmla="*/ 0 h 4"/>
                <a:gd name="T8" fmla="*/ 2 w 36"/>
                <a:gd name="T9" fmla="*/ 0 h 4"/>
                <a:gd name="T10" fmla="*/ 0 w 36"/>
                <a:gd name="T11" fmla="*/ 2 h 4"/>
                <a:gd name="T12" fmla="*/ 2 w 36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4">
                  <a:moveTo>
                    <a:pt x="2" y="4"/>
                  </a:moveTo>
                  <a:cubicBezTo>
                    <a:pt x="34" y="4"/>
                    <a:pt x="34" y="4"/>
                    <a:pt x="34" y="4"/>
                  </a:cubicBezTo>
                  <a:cubicBezTo>
                    <a:pt x="35" y="4"/>
                    <a:pt x="36" y="3"/>
                    <a:pt x="36" y="2"/>
                  </a:cubicBezTo>
                  <a:cubicBezTo>
                    <a:pt x="36" y="1"/>
                    <a:pt x="35" y="0"/>
                    <a:pt x="34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5" name="Freeform 88">
              <a:extLst>
                <a:ext uri="{FF2B5EF4-FFF2-40B4-BE49-F238E27FC236}">
                  <a16:creationId xmlns:a16="http://schemas.microsoft.com/office/drawing/2014/main" id="{3492C7E0-5CFB-4495-B5AB-6860F6AB8DAD}"/>
                </a:ext>
              </a:extLst>
            </p:cNvPr>
            <p:cNvSpPr>
              <a:spLocks/>
            </p:cNvSpPr>
            <p:nvPr/>
          </p:nvSpPr>
          <p:spPr bwMode="auto">
            <a:xfrm>
              <a:off x="3522663" y="2032001"/>
              <a:ext cx="134937" cy="15875"/>
            </a:xfrm>
            <a:custGeom>
              <a:avLst/>
              <a:gdLst>
                <a:gd name="T0" fmla="*/ 2 w 36"/>
                <a:gd name="T1" fmla="*/ 4 h 4"/>
                <a:gd name="T2" fmla="*/ 34 w 36"/>
                <a:gd name="T3" fmla="*/ 4 h 4"/>
                <a:gd name="T4" fmla="*/ 36 w 36"/>
                <a:gd name="T5" fmla="*/ 2 h 4"/>
                <a:gd name="T6" fmla="*/ 34 w 36"/>
                <a:gd name="T7" fmla="*/ 0 h 4"/>
                <a:gd name="T8" fmla="*/ 2 w 36"/>
                <a:gd name="T9" fmla="*/ 0 h 4"/>
                <a:gd name="T10" fmla="*/ 0 w 36"/>
                <a:gd name="T11" fmla="*/ 2 h 4"/>
                <a:gd name="T12" fmla="*/ 2 w 36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4">
                  <a:moveTo>
                    <a:pt x="2" y="4"/>
                  </a:moveTo>
                  <a:cubicBezTo>
                    <a:pt x="34" y="4"/>
                    <a:pt x="34" y="4"/>
                    <a:pt x="34" y="4"/>
                  </a:cubicBezTo>
                  <a:cubicBezTo>
                    <a:pt x="35" y="4"/>
                    <a:pt x="36" y="3"/>
                    <a:pt x="36" y="2"/>
                  </a:cubicBezTo>
                  <a:cubicBezTo>
                    <a:pt x="36" y="1"/>
                    <a:pt x="35" y="0"/>
                    <a:pt x="34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6" name="Freeform 89">
              <a:extLst>
                <a:ext uri="{FF2B5EF4-FFF2-40B4-BE49-F238E27FC236}">
                  <a16:creationId xmlns:a16="http://schemas.microsoft.com/office/drawing/2014/main" id="{FBD10082-530C-4B32-8B73-33D81FAADD8A}"/>
                </a:ext>
              </a:extLst>
            </p:cNvPr>
            <p:cNvSpPr>
              <a:spLocks/>
            </p:cNvSpPr>
            <p:nvPr/>
          </p:nvSpPr>
          <p:spPr bwMode="auto">
            <a:xfrm>
              <a:off x="3357563" y="2347913"/>
              <a:ext cx="134937" cy="15875"/>
            </a:xfrm>
            <a:custGeom>
              <a:avLst/>
              <a:gdLst>
                <a:gd name="T0" fmla="*/ 34 w 36"/>
                <a:gd name="T1" fmla="*/ 0 h 4"/>
                <a:gd name="T2" fmla="*/ 2 w 36"/>
                <a:gd name="T3" fmla="*/ 0 h 4"/>
                <a:gd name="T4" fmla="*/ 0 w 36"/>
                <a:gd name="T5" fmla="*/ 2 h 4"/>
                <a:gd name="T6" fmla="*/ 2 w 36"/>
                <a:gd name="T7" fmla="*/ 4 h 4"/>
                <a:gd name="T8" fmla="*/ 34 w 36"/>
                <a:gd name="T9" fmla="*/ 4 h 4"/>
                <a:gd name="T10" fmla="*/ 36 w 36"/>
                <a:gd name="T11" fmla="*/ 2 h 4"/>
                <a:gd name="T12" fmla="*/ 34 w 36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4">
                  <a:moveTo>
                    <a:pt x="34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35" y="4"/>
                    <a:pt x="36" y="3"/>
                    <a:pt x="36" y="2"/>
                  </a:cubicBezTo>
                  <a:cubicBezTo>
                    <a:pt x="36" y="1"/>
                    <a:pt x="35" y="0"/>
                    <a:pt x="3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7" name="Freeform 90">
              <a:extLst>
                <a:ext uri="{FF2B5EF4-FFF2-40B4-BE49-F238E27FC236}">
                  <a16:creationId xmlns:a16="http://schemas.microsoft.com/office/drawing/2014/main" id="{CD694723-A970-477D-878A-6E20CE6B2346}"/>
                </a:ext>
              </a:extLst>
            </p:cNvPr>
            <p:cNvSpPr>
              <a:spLocks/>
            </p:cNvSpPr>
            <p:nvPr/>
          </p:nvSpPr>
          <p:spPr bwMode="auto">
            <a:xfrm>
              <a:off x="3357563" y="2303463"/>
              <a:ext cx="134937" cy="14288"/>
            </a:xfrm>
            <a:custGeom>
              <a:avLst/>
              <a:gdLst>
                <a:gd name="T0" fmla="*/ 34 w 36"/>
                <a:gd name="T1" fmla="*/ 0 h 4"/>
                <a:gd name="T2" fmla="*/ 2 w 36"/>
                <a:gd name="T3" fmla="*/ 0 h 4"/>
                <a:gd name="T4" fmla="*/ 0 w 36"/>
                <a:gd name="T5" fmla="*/ 2 h 4"/>
                <a:gd name="T6" fmla="*/ 2 w 36"/>
                <a:gd name="T7" fmla="*/ 4 h 4"/>
                <a:gd name="T8" fmla="*/ 34 w 36"/>
                <a:gd name="T9" fmla="*/ 4 h 4"/>
                <a:gd name="T10" fmla="*/ 36 w 36"/>
                <a:gd name="T11" fmla="*/ 2 h 4"/>
                <a:gd name="T12" fmla="*/ 34 w 36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4">
                  <a:moveTo>
                    <a:pt x="34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35" y="4"/>
                    <a:pt x="36" y="3"/>
                    <a:pt x="36" y="2"/>
                  </a:cubicBezTo>
                  <a:cubicBezTo>
                    <a:pt x="36" y="1"/>
                    <a:pt x="35" y="0"/>
                    <a:pt x="3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8" name="Freeform 91">
              <a:extLst>
                <a:ext uri="{FF2B5EF4-FFF2-40B4-BE49-F238E27FC236}">
                  <a16:creationId xmlns:a16="http://schemas.microsoft.com/office/drawing/2014/main" id="{7F824D56-DB1E-43F2-9909-4F8A17981CF4}"/>
                </a:ext>
              </a:extLst>
            </p:cNvPr>
            <p:cNvSpPr>
              <a:spLocks/>
            </p:cNvSpPr>
            <p:nvPr/>
          </p:nvSpPr>
          <p:spPr bwMode="auto">
            <a:xfrm>
              <a:off x="3357563" y="2259013"/>
              <a:ext cx="134937" cy="14288"/>
            </a:xfrm>
            <a:custGeom>
              <a:avLst/>
              <a:gdLst>
                <a:gd name="T0" fmla="*/ 34 w 36"/>
                <a:gd name="T1" fmla="*/ 0 h 4"/>
                <a:gd name="T2" fmla="*/ 2 w 36"/>
                <a:gd name="T3" fmla="*/ 0 h 4"/>
                <a:gd name="T4" fmla="*/ 0 w 36"/>
                <a:gd name="T5" fmla="*/ 2 h 4"/>
                <a:gd name="T6" fmla="*/ 2 w 36"/>
                <a:gd name="T7" fmla="*/ 4 h 4"/>
                <a:gd name="T8" fmla="*/ 34 w 36"/>
                <a:gd name="T9" fmla="*/ 4 h 4"/>
                <a:gd name="T10" fmla="*/ 36 w 36"/>
                <a:gd name="T11" fmla="*/ 2 h 4"/>
                <a:gd name="T12" fmla="*/ 34 w 36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4">
                  <a:moveTo>
                    <a:pt x="34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35" y="4"/>
                    <a:pt x="36" y="3"/>
                    <a:pt x="36" y="2"/>
                  </a:cubicBezTo>
                  <a:cubicBezTo>
                    <a:pt x="36" y="1"/>
                    <a:pt x="35" y="0"/>
                    <a:pt x="3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9" name="Freeform 92">
              <a:extLst>
                <a:ext uri="{FF2B5EF4-FFF2-40B4-BE49-F238E27FC236}">
                  <a16:creationId xmlns:a16="http://schemas.microsoft.com/office/drawing/2014/main" id="{86270970-7032-4542-AAD4-014E4B98849E}"/>
                </a:ext>
              </a:extLst>
            </p:cNvPr>
            <p:cNvSpPr>
              <a:spLocks/>
            </p:cNvSpPr>
            <p:nvPr/>
          </p:nvSpPr>
          <p:spPr bwMode="auto">
            <a:xfrm>
              <a:off x="3522663" y="2347913"/>
              <a:ext cx="134937" cy="15875"/>
            </a:xfrm>
            <a:custGeom>
              <a:avLst/>
              <a:gdLst>
                <a:gd name="T0" fmla="*/ 34 w 36"/>
                <a:gd name="T1" fmla="*/ 0 h 4"/>
                <a:gd name="T2" fmla="*/ 2 w 36"/>
                <a:gd name="T3" fmla="*/ 0 h 4"/>
                <a:gd name="T4" fmla="*/ 0 w 36"/>
                <a:gd name="T5" fmla="*/ 2 h 4"/>
                <a:gd name="T6" fmla="*/ 2 w 36"/>
                <a:gd name="T7" fmla="*/ 4 h 4"/>
                <a:gd name="T8" fmla="*/ 34 w 36"/>
                <a:gd name="T9" fmla="*/ 4 h 4"/>
                <a:gd name="T10" fmla="*/ 36 w 36"/>
                <a:gd name="T11" fmla="*/ 2 h 4"/>
                <a:gd name="T12" fmla="*/ 34 w 36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4">
                  <a:moveTo>
                    <a:pt x="34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35" y="4"/>
                    <a:pt x="36" y="3"/>
                    <a:pt x="36" y="2"/>
                  </a:cubicBezTo>
                  <a:cubicBezTo>
                    <a:pt x="36" y="1"/>
                    <a:pt x="35" y="0"/>
                    <a:pt x="3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0" name="Freeform 93">
              <a:extLst>
                <a:ext uri="{FF2B5EF4-FFF2-40B4-BE49-F238E27FC236}">
                  <a16:creationId xmlns:a16="http://schemas.microsoft.com/office/drawing/2014/main" id="{2985259F-C084-4952-82E6-DF7BE293CFB3}"/>
                </a:ext>
              </a:extLst>
            </p:cNvPr>
            <p:cNvSpPr>
              <a:spLocks/>
            </p:cNvSpPr>
            <p:nvPr/>
          </p:nvSpPr>
          <p:spPr bwMode="auto">
            <a:xfrm>
              <a:off x="3522663" y="2303463"/>
              <a:ext cx="134937" cy="14288"/>
            </a:xfrm>
            <a:custGeom>
              <a:avLst/>
              <a:gdLst>
                <a:gd name="T0" fmla="*/ 34 w 36"/>
                <a:gd name="T1" fmla="*/ 0 h 4"/>
                <a:gd name="T2" fmla="*/ 2 w 36"/>
                <a:gd name="T3" fmla="*/ 0 h 4"/>
                <a:gd name="T4" fmla="*/ 0 w 36"/>
                <a:gd name="T5" fmla="*/ 2 h 4"/>
                <a:gd name="T6" fmla="*/ 2 w 36"/>
                <a:gd name="T7" fmla="*/ 4 h 4"/>
                <a:gd name="T8" fmla="*/ 34 w 36"/>
                <a:gd name="T9" fmla="*/ 4 h 4"/>
                <a:gd name="T10" fmla="*/ 36 w 36"/>
                <a:gd name="T11" fmla="*/ 2 h 4"/>
                <a:gd name="T12" fmla="*/ 34 w 36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4">
                  <a:moveTo>
                    <a:pt x="34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35" y="4"/>
                    <a:pt x="36" y="3"/>
                    <a:pt x="36" y="2"/>
                  </a:cubicBezTo>
                  <a:cubicBezTo>
                    <a:pt x="36" y="1"/>
                    <a:pt x="35" y="0"/>
                    <a:pt x="3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1" name="Freeform 94">
              <a:extLst>
                <a:ext uri="{FF2B5EF4-FFF2-40B4-BE49-F238E27FC236}">
                  <a16:creationId xmlns:a16="http://schemas.microsoft.com/office/drawing/2014/main" id="{96D620E8-0159-4B2B-9447-B4E5E6F8BDA8}"/>
                </a:ext>
              </a:extLst>
            </p:cNvPr>
            <p:cNvSpPr>
              <a:spLocks/>
            </p:cNvSpPr>
            <p:nvPr/>
          </p:nvSpPr>
          <p:spPr bwMode="auto">
            <a:xfrm>
              <a:off x="3522663" y="2259013"/>
              <a:ext cx="134937" cy="14288"/>
            </a:xfrm>
            <a:custGeom>
              <a:avLst/>
              <a:gdLst>
                <a:gd name="T0" fmla="*/ 34 w 36"/>
                <a:gd name="T1" fmla="*/ 0 h 4"/>
                <a:gd name="T2" fmla="*/ 2 w 36"/>
                <a:gd name="T3" fmla="*/ 0 h 4"/>
                <a:gd name="T4" fmla="*/ 0 w 36"/>
                <a:gd name="T5" fmla="*/ 2 h 4"/>
                <a:gd name="T6" fmla="*/ 2 w 36"/>
                <a:gd name="T7" fmla="*/ 4 h 4"/>
                <a:gd name="T8" fmla="*/ 34 w 36"/>
                <a:gd name="T9" fmla="*/ 4 h 4"/>
                <a:gd name="T10" fmla="*/ 36 w 36"/>
                <a:gd name="T11" fmla="*/ 2 h 4"/>
                <a:gd name="T12" fmla="*/ 34 w 36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4">
                  <a:moveTo>
                    <a:pt x="34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35" y="4"/>
                    <a:pt x="36" y="3"/>
                    <a:pt x="36" y="2"/>
                  </a:cubicBezTo>
                  <a:cubicBezTo>
                    <a:pt x="36" y="1"/>
                    <a:pt x="35" y="0"/>
                    <a:pt x="3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2" name="Freeform 95">
              <a:extLst>
                <a:ext uri="{FF2B5EF4-FFF2-40B4-BE49-F238E27FC236}">
                  <a16:creationId xmlns:a16="http://schemas.microsoft.com/office/drawing/2014/main" id="{028EE7EF-55EC-4F9C-867D-3AE410283432}"/>
                </a:ext>
              </a:extLst>
            </p:cNvPr>
            <p:cNvSpPr>
              <a:spLocks/>
            </p:cNvSpPr>
            <p:nvPr/>
          </p:nvSpPr>
          <p:spPr bwMode="auto">
            <a:xfrm>
              <a:off x="3357563" y="2168526"/>
              <a:ext cx="300037" cy="14288"/>
            </a:xfrm>
            <a:custGeom>
              <a:avLst/>
              <a:gdLst>
                <a:gd name="T0" fmla="*/ 78 w 80"/>
                <a:gd name="T1" fmla="*/ 0 h 4"/>
                <a:gd name="T2" fmla="*/ 2 w 80"/>
                <a:gd name="T3" fmla="*/ 0 h 4"/>
                <a:gd name="T4" fmla="*/ 0 w 80"/>
                <a:gd name="T5" fmla="*/ 2 h 4"/>
                <a:gd name="T6" fmla="*/ 2 w 80"/>
                <a:gd name="T7" fmla="*/ 4 h 4"/>
                <a:gd name="T8" fmla="*/ 78 w 80"/>
                <a:gd name="T9" fmla="*/ 4 h 4"/>
                <a:gd name="T10" fmla="*/ 80 w 80"/>
                <a:gd name="T11" fmla="*/ 2 h 4"/>
                <a:gd name="T12" fmla="*/ 78 w 80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0" h="4">
                  <a:moveTo>
                    <a:pt x="78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78" y="4"/>
                    <a:pt x="78" y="4"/>
                    <a:pt x="78" y="4"/>
                  </a:cubicBezTo>
                  <a:cubicBezTo>
                    <a:pt x="79" y="4"/>
                    <a:pt x="80" y="3"/>
                    <a:pt x="80" y="2"/>
                  </a:cubicBezTo>
                  <a:cubicBezTo>
                    <a:pt x="80" y="1"/>
                    <a:pt x="79" y="0"/>
                    <a:pt x="7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3" name="Freeform 96">
              <a:extLst>
                <a:ext uri="{FF2B5EF4-FFF2-40B4-BE49-F238E27FC236}">
                  <a16:creationId xmlns:a16="http://schemas.microsoft.com/office/drawing/2014/main" id="{2F461466-E652-4EA7-B029-D3DA2D91B402}"/>
                </a:ext>
              </a:extLst>
            </p:cNvPr>
            <p:cNvSpPr>
              <a:spLocks/>
            </p:cNvSpPr>
            <p:nvPr/>
          </p:nvSpPr>
          <p:spPr bwMode="auto">
            <a:xfrm>
              <a:off x="3357563" y="2212976"/>
              <a:ext cx="300037" cy="15875"/>
            </a:xfrm>
            <a:custGeom>
              <a:avLst/>
              <a:gdLst>
                <a:gd name="T0" fmla="*/ 78 w 80"/>
                <a:gd name="T1" fmla="*/ 0 h 4"/>
                <a:gd name="T2" fmla="*/ 2 w 80"/>
                <a:gd name="T3" fmla="*/ 0 h 4"/>
                <a:gd name="T4" fmla="*/ 0 w 80"/>
                <a:gd name="T5" fmla="*/ 2 h 4"/>
                <a:gd name="T6" fmla="*/ 2 w 80"/>
                <a:gd name="T7" fmla="*/ 4 h 4"/>
                <a:gd name="T8" fmla="*/ 78 w 80"/>
                <a:gd name="T9" fmla="*/ 4 h 4"/>
                <a:gd name="T10" fmla="*/ 80 w 80"/>
                <a:gd name="T11" fmla="*/ 2 h 4"/>
                <a:gd name="T12" fmla="*/ 78 w 80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0" h="4">
                  <a:moveTo>
                    <a:pt x="78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78" y="4"/>
                    <a:pt x="78" y="4"/>
                    <a:pt x="78" y="4"/>
                  </a:cubicBezTo>
                  <a:cubicBezTo>
                    <a:pt x="79" y="4"/>
                    <a:pt x="80" y="3"/>
                    <a:pt x="80" y="2"/>
                  </a:cubicBezTo>
                  <a:cubicBezTo>
                    <a:pt x="80" y="1"/>
                    <a:pt x="79" y="0"/>
                    <a:pt x="7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4" name="Freeform 97">
              <a:extLst>
                <a:ext uri="{FF2B5EF4-FFF2-40B4-BE49-F238E27FC236}">
                  <a16:creationId xmlns:a16="http://schemas.microsoft.com/office/drawing/2014/main" id="{601ECC31-5338-4C83-8732-82F3E43236E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357563" y="2001838"/>
              <a:ext cx="134937" cy="136525"/>
            </a:xfrm>
            <a:custGeom>
              <a:avLst/>
              <a:gdLst>
                <a:gd name="T0" fmla="*/ 4 w 36"/>
                <a:gd name="T1" fmla="*/ 36 h 36"/>
                <a:gd name="T2" fmla="*/ 32 w 36"/>
                <a:gd name="T3" fmla="*/ 36 h 36"/>
                <a:gd name="T4" fmla="*/ 36 w 36"/>
                <a:gd name="T5" fmla="*/ 32 h 36"/>
                <a:gd name="T6" fmla="*/ 36 w 36"/>
                <a:gd name="T7" fmla="*/ 4 h 36"/>
                <a:gd name="T8" fmla="*/ 32 w 36"/>
                <a:gd name="T9" fmla="*/ 0 h 36"/>
                <a:gd name="T10" fmla="*/ 4 w 36"/>
                <a:gd name="T11" fmla="*/ 0 h 36"/>
                <a:gd name="T12" fmla="*/ 0 w 36"/>
                <a:gd name="T13" fmla="*/ 4 h 36"/>
                <a:gd name="T14" fmla="*/ 0 w 36"/>
                <a:gd name="T15" fmla="*/ 32 h 36"/>
                <a:gd name="T16" fmla="*/ 4 w 36"/>
                <a:gd name="T17" fmla="*/ 36 h 36"/>
                <a:gd name="T18" fmla="*/ 8 w 36"/>
                <a:gd name="T19" fmla="*/ 8 h 36"/>
                <a:gd name="T20" fmla="*/ 28 w 36"/>
                <a:gd name="T21" fmla="*/ 8 h 36"/>
                <a:gd name="T22" fmla="*/ 28 w 36"/>
                <a:gd name="T23" fmla="*/ 28 h 36"/>
                <a:gd name="T24" fmla="*/ 8 w 36"/>
                <a:gd name="T25" fmla="*/ 28 h 36"/>
                <a:gd name="T26" fmla="*/ 8 w 36"/>
                <a:gd name="T27" fmla="*/ 8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6" h="36">
                  <a:moveTo>
                    <a:pt x="4" y="36"/>
                  </a:moveTo>
                  <a:cubicBezTo>
                    <a:pt x="32" y="36"/>
                    <a:pt x="32" y="36"/>
                    <a:pt x="32" y="36"/>
                  </a:cubicBezTo>
                  <a:cubicBezTo>
                    <a:pt x="34" y="36"/>
                    <a:pt x="36" y="34"/>
                    <a:pt x="36" y="32"/>
                  </a:cubicBezTo>
                  <a:cubicBezTo>
                    <a:pt x="36" y="4"/>
                    <a:pt x="36" y="4"/>
                    <a:pt x="36" y="4"/>
                  </a:cubicBezTo>
                  <a:cubicBezTo>
                    <a:pt x="36" y="2"/>
                    <a:pt x="34" y="0"/>
                    <a:pt x="32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4"/>
                    <a:pt x="2" y="36"/>
                    <a:pt x="4" y="36"/>
                  </a:cubicBezTo>
                  <a:close/>
                  <a:moveTo>
                    <a:pt x="8" y="8"/>
                  </a:moveTo>
                  <a:cubicBezTo>
                    <a:pt x="28" y="8"/>
                    <a:pt x="28" y="8"/>
                    <a:pt x="28" y="8"/>
                  </a:cubicBezTo>
                  <a:cubicBezTo>
                    <a:pt x="28" y="28"/>
                    <a:pt x="28" y="28"/>
                    <a:pt x="28" y="28"/>
                  </a:cubicBezTo>
                  <a:cubicBezTo>
                    <a:pt x="8" y="28"/>
                    <a:pt x="8" y="28"/>
                    <a:pt x="8" y="28"/>
                  </a:cubicBezTo>
                  <a:lnTo>
                    <a:pt x="8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89D339FA-F9C6-40B6-A3BF-40B8D0C6AF9F}"/>
              </a:ext>
            </a:extLst>
          </p:cNvPr>
          <p:cNvGrpSpPr/>
          <p:nvPr/>
        </p:nvGrpSpPr>
        <p:grpSpPr>
          <a:xfrm>
            <a:off x="8653753" y="5865539"/>
            <a:ext cx="360363" cy="482600"/>
            <a:chOff x="3356504" y="4812772"/>
            <a:chExt cx="360362" cy="482600"/>
          </a:xfrm>
          <a:solidFill>
            <a:schemeClr val="accent1"/>
          </a:solidFill>
        </p:grpSpPr>
        <p:sp>
          <p:nvSpPr>
            <p:cNvPr id="46" name="Freeform 30">
              <a:extLst>
                <a:ext uri="{FF2B5EF4-FFF2-40B4-BE49-F238E27FC236}">
                  <a16:creationId xmlns:a16="http://schemas.microsoft.com/office/drawing/2014/main" id="{B37C5539-88AD-45E6-8CA8-65F2ED0AF53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446991" y="4900085"/>
              <a:ext cx="179387" cy="179388"/>
            </a:xfrm>
            <a:custGeom>
              <a:avLst/>
              <a:gdLst>
                <a:gd name="T0" fmla="*/ 24 w 48"/>
                <a:gd name="T1" fmla="*/ 48 h 48"/>
                <a:gd name="T2" fmla="*/ 48 w 48"/>
                <a:gd name="T3" fmla="*/ 24 h 48"/>
                <a:gd name="T4" fmla="*/ 24 w 48"/>
                <a:gd name="T5" fmla="*/ 0 h 48"/>
                <a:gd name="T6" fmla="*/ 0 w 48"/>
                <a:gd name="T7" fmla="*/ 24 h 48"/>
                <a:gd name="T8" fmla="*/ 24 w 48"/>
                <a:gd name="T9" fmla="*/ 48 h 48"/>
                <a:gd name="T10" fmla="*/ 24 w 48"/>
                <a:gd name="T11" fmla="*/ 4 h 48"/>
                <a:gd name="T12" fmla="*/ 44 w 48"/>
                <a:gd name="T13" fmla="*/ 24 h 48"/>
                <a:gd name="T14" fmla="*/ 24 w 48"/>
                <a:gd name="T15" fmla="*/ 44 h 48"/>
                <a:gd name="T16" fmla="*/ 4 w 48"/>
                <a:gd name="T17" fmla="*/ 24 h 48"/>
                <a:gd name="T18" fmla="*/ 24 w 48"/>
                <a:gd name="T19" fmla="*/ 4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8" h="48">
                  <a:moveTo>
                    <a:pt x="24" y="48"/>
                  </a:moveTo>
                  <a:cubicBezTo>
                    <a:pt x="37" y="48"/>
                    <a:pt x="48" y="37"/>
                    <a:pt x="48" y="24"/>
                  </a:cubicBezTo>
                  <a:cubicBezTo>
                    <a:pt x="48" y="11"/>
                    <a:pt x="37" y="0"/>
                    <a:pt x="24" y="0"/>
                  </a:cubicBezTo>
                  <a:cubicBezTo>
                    <a:pt x="11" y="0"/>
                    <a:pt x="0" y="11"/>
                    <a:pt x="0" y="24"/>
                  </a:cubicBezTo>
                  <a:cubicBezTo>
                    <a:pt x="0" y="37"/>
                    <a:pt x="11" y="48"/>
                    <a:pt x="24" y="48"/>
                  </a:cubicBezTo>
                  <a:close/>
                  <a:moveTo>
                    <a:pt x="24" y="4"/>
                  </a:moveTo>
                  <a:cubicBezTo>
                    <a:pt x="35" y="4"/>
                    <a:pt x="44" y="13"/>
                    <a:pt x="44" y="24"/>
                  </a:cubicBezTo>
                  <a:cubicBezTo>
                    <a:pt x="44" y="35"/>
                    <a:pt x="35" y="44"/>
                    <a:pt x="24" y="44"/>
                  </a:cubicBezTo>
                  <a:cubicBezTo>
                    <a:pt x="13" y="44"/>
                    <a:pt x="4" y="35"/>
                    <a:pt x="4" y="24"/>
                  </a:cubicBezTo>
                  <a:cubicBezTo>
                    <a:pt x="4" y="13"/>
                    <a:pt x="13" y="4"/>
                    <a:pt x="24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7" name="Freeform 31">
              <a:extLst>
                <a:ext uri="{FF2B5EF4-FFF2-40B4-BE49-F238E27FC236}">
                  <a16:creationId xmlns:a16="http://schemas.microsoft.com/office/drawing/2014/main" id="{245757CB-37BE-4041-8947-7105E447478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356504" y="4812772"/>
              <a:ext cx="360362" cy="482600"/>
            </a:xfrm>
            <a:custGeom>
              <a:avLst/>
              <a:gdLst>
                <a:gd name="T0" fmla="*/ 48 w 96"/>
                <a:gd name="T1" fmla="*/ 0 h 128"/>
                <a:gd name="T2" fmla="*/ 0 w 96"/>
                <a:gd name="T3" fmla="*/ 48 h 128"/>
                <a:gd name="T4" fmla="*/ 41 w 96"/>
                <a:gd name="T5" fmla="*/ 125 h 128"/>
                <a:gd name="T6" fmla="*/ 48 w 96"/>
                <a:gd name="T7" fmla="*/ 128 h 128"/>
                <a:gd name="T8" fmla="*/ 48 w 96"/>
                <a:gd name="T9" fmla="*/ 128 h 128"/>
                <a:gd name="T10" fmla="*/ 54 w 96"/>
                <a:gd name="T11" fmla="*/ 125 h 128"/>
                <a:gd name="T12" fmla="*/ 96 w 96"/>
                <a:gd name="T13" fmla="*/ 48 h 128"/>
                <a:gd name="T14" fmla="*/ 48 w 96"/>
                <a:gd name="T15" fmla="*/ 0 h 128"/>
                <a:gd name="T16" fmla="*/ 48 w 96"/>
                <a:gd name="T17" fmla="*/ 120 h 128"/>
                <a:gd name="T18" fmla="*/ 48 w 96"/>
                <a:gd name="T19" fmla="*/ 120 h 128"/>
                <a:gd name="T20" fmla="*/ 47 w 96"/>
                <a:gd name="T21" fmla="*/ 119 h 128"/>
                <a:gd name="T22" fmla="*/ 8 w 96"/>
                <a:gd name="T23" fmla="*/ 48 h 128"/>
                <a:gd name="T24" fmla="*/ 48 w 96"/>
                <a:gd name="T25" fmla="*/ 8 h 128"/>
                <a:gd name="T26" fmla="*/ 88 w 96"/>
                <a:gd name="T27" fmla="*/ 48 h 128"/>
                <a:gd name="T28" fmla="*/ 48 w 96"/>
                <a:gd name="T29" fmla="*/ 12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96" h="128">
                  <a:moveTo>
                    <a:pt x="48" y="0"/>
                  </a:moveTo>
                  <a:cubicBezTo>
                    <a:pt x="22" y="0"/>
                    <a:pt x="0" y="21"/>
                    <a:pt x="0" y="48"/>
                  </a:cubicBezTo>
                  <a:cubicBezTo>
                    <a:pt x="0" y="76"/>
                    <a:pt x="24" y="105"/>
                    <a:pt x="41" y="125"/>
                  </a:cubicBezTo>
                  <a:cubicBezTo>
                    <a:pt x="42" y="125"/>
                    <a:pt x="44" y="128"/>
                    <a:pt x="48" y="128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2" y="128"/>
                    <a:pt x="54" y="125"/>
                    <a:pt x="54" y="125"/>
                  </a:cubicBezTo>
                  <a:cubicBezTo>
                    <a:pt x="72" y="105"/>
                    <a:pt x="96" y="76"/>
                    <a:pt x="96" y="48"/>
                  </a:cubicBezTo>
                  <a:cubicBezTo>
                    <a:pt x="96" y="21"/>
                    <a:pt x="74" y="0"/>
                    <a:pt x="48" y="0"/>
                  </a:cubicBezTo>
                  <a:close/>
                  <a:moveTo>
                    <a:pt x="48" y="120"/>
                  </a:moveTo>
                  <a:cubicBezTo>
                    <a:pt x="48" y="120"/>
                    <a:pt x="48" y="120"/>
                    <a:pt x="48" y="120"/>
                  </a:cubicBezTo>
                  <a:cubicBezTo>
                    <a:pt x="48" y="120"/>
                    <a:pt x="48" y="120"/>
                    <a:pt x="47" y="119"/>
                  </a:cubicBezTo>
                  <a:cubicBezTo>
                    <a:pt x="33" y="103"/>
                    <a:pt x="8" y="74"/>
                    <a:pt x="8" y="48"/>
                  </a:cubicBezTo>
                  <a:cubicBezTo>
                    <a:pt x="8" y="26"/>
                    <a:pt x="26" y="8"/>
                    <a:pt x="48" y="8"/>
                  </a:cubicBezTo>
                  <a:cubicBezTo>
                    <a:pt x="70" y="8"/>
                    <a:pt x="88" y="26"/>
                    <a:pt x="88" y="48"/>
                  </a:cubicBezTo>
                  <a:cubicBezTo>
                    <a:pt x="88" y="74"/>
                    <a:pt x="63" y="103"/>
                    <a:pt x="48" y="1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48" name="TextBox 47">
            <a:extLst>
              <a:ext uri="{FF2B5EF4-FFF2-40B4-BE49-F238E27FC236}">
                <a16:creationId xmlns:a16="http://schemas.microsoft.com/office/drawing/2014/main" id="{9FF9FA67-0856-40D6-A042-535E91FA02FA}"/>
              </a:ext>
            </a:extLst>
          </p:cNvPr>
          <p:cNvSpPr txBox="1"/>
          <p:nvPr/>
        </p:nvSpPr>
        <p:spPr>
          <a:xfrm>
            <a:off x="1386409" y="5845229"/>
            <a:ext cx="230063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400" b="1" dirty="0">
                <a:latin typeface="+mj-lt"/>
              </a:rPr>
              <a:t>Slidefactory</a:t>
            </a:r>
          </a:p>
          <a:p>
            <a:r>
              <a:rPr lang="id-ID" sz="1400" b="1" dirty="0">
                <a:latin typeface="+mj-lt"/>
              </a:rPr>
              <a:t>Proposal for your project</a:t>
            </a: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EF6F383E-CE88-4869-B40C-51AA274CB641}"/>
              </a:ext>
            </a:extLst>
          </p:cNvPr>
          <p:cNvSpPr/>
          <p:nvPr/>
        </p:nvSpPr>
        <p:spPr>
          <a:xfrm>
            <a:off x="5365163" y="6034581"/>
            <a:ext cx="219506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200" dirty="0"/>
              <a:t>Your Date and hour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4FA64DDD-8B63-4222-8779-9A76B104169A}"/>
              </a:ext>
            </a:extLst>
          </p:cNvPr>
          <p:cNvSpPr txBox="1"/>
          <p:nvPr/>
        </p:nvSpPr>
        <p:spPr>
          <a:xfrm>
            <a:off x="5365163" y="5838941"/>
            <a:ext cx="16113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400" b="1" dirty="0">
                <a:latin typeface="+mj-lt"/>
              </a:rPr>
              <a:t>PRESENTED ON:</a:t>
            </a: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3CC35A14-D3FB-4F85-BE06-574829E3EADF}"/>
              </a:ext>
            </a:extLst>
          </p:cNvPr>
          <p:cNvSpPr/>
          <p:nvPr/>
        </p:nvSpPr>
        <p:spPr>
          <a:xfrm>
            <a:off x="9112323" y="6034582"/>
            <a:ext cx="219506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200" dirty="0"/>
              <a:t>Your Company Location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F629C04E-0A25-4506-B89E-582E7678F636}"/>
              </a:ext>
            </a:extLst>
          </p:cNvPr>
          <p:cNvSpPr txBox="1"/>
          <p:nvPr/>
        </p:nvSpPr>
        <p:spPr>
          <a:xfrm>
            <a:off x="9112323" y="5838941"/>
            <a:ext cx="197682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400" b="1" dirty="0">
                <a:latin typeface="+mj-lt"/>
              </a:rPr>
              <a:t>COMPANY ADDRESS</a:t>
            </a:r>
          </a:p>
        </p:txBody>
      </p:sp>
    </p:spTree>
    <p:extLst>
      <p:ext uri="{BB962C8B-B14F-4D97-AF65-F5344CB8AC3E}">
        <p14:creationId xmlns:p14="http://schemas.microsoft.com/office/powerpoint/2010/main" val="34153339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500"/>
                            </p:stCondLst>
                            <p:childTnLst>
                              <p:par>
                                <p:cTn id="3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2000"/>
                            </p:stCondLst>
                            <p:childTnLst>
                              <p:par>
                                <p:cTn id="5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13" grpId="0"/>
      <p:bldP spid="30" grpId="0" animBg="1"/>
      <p:bldP spid="48" grpId="0"/>
      <p:bldP spid="50" grpId="0"/>
      <p:bldP spid="51" grpId="0"/>
      <p:bldP spid="53" grpId="0"/>
      <p:bldP spid="5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C5F51C63-291E-4208-A5B5-F900DD04A7E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Our Company Pricelist</a:t>
            </a:r>
          </a:p>
        </p:txBody>
      </p:sp>
      <p:sp>
        <p:nvSpPr>
          <p:cNvPr id="7" name="Rectangle 6"/>
          <p:cNvSpPr/>
          <p:nvPr/>
        </p:nvSpPr>
        <p:spPr>
          <a:xfrm>
            <a:off x="4599524" y="1703069"/>
            <a:ext cx="3005237" cy="419481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63" name="Rectangle 62"/>
          <p:cNvSpPr/>
          <p:nvPr/>
        </p:nvSpPr>
        <p:spPr>
          <a:xfrm>
            <a:off x="1501140" y="1885949"/>
            <a:ext cx="2743200" cy="382905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Rectangle 75"/>
          <p:cNvSpPr/>
          <p:nvPr/>
        </p:nvSpPr>
        <p:spPr>
          <a:xfrm>
            <a:off x="7959943" y="1885949"/>
            <a:ext cx="2743200" cy="3829051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1501140" y="2288542"/>
            <a:ext cx="2743200" cy="99187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Rectangle 77"/>
          <p:cNvSpPr/>
          <p:nvPr/>
        </p:nvSpPr>
        <p:spPr>
          <a:xfrm>
            <a:off x="4599523" y="2288542"/>
            <a:ext cx="3005236" cy="99187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Rectangle 78"/>
          <p:cNvSpPr/>
          <p:nvPr/>
        </p:nvSpPr>
        <p:spPr>
          <a:xfrm>
            <a:off x="7959944" y="2288542"/>
            <a:ext cx="2743201" cy="99187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TextBox 79"/>
          <p:cNvSpPr txBox="1"/>
          <p:nvPr/>
        </p:nvSpPr>
        <p:spPr>
          <a:xfrm>
            <a:off x="2015147" y="2430534"/>
            <a:ext cx="171519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solidFill>
                  <a:schemeClr val="bg2"/>
                </a:solidFill>
                <a:latin typeface="+mj-lt"/>
              </a:rPr>
              <a:t>$499</a:t>
            </a:r>
          </a:p>
        </p:txBody>
      </p:sp>
      <p:sp>
        <p:nvSpPr>
          <p:cNvPr id="81" name="TextBox 80"/>
          <p:cNvSpPr txBox="1"/>
          <p:nvPr/>
        </p:nvSpPr>
        <p:spPr>
          <a:xfrm>
            <a:off x="5162551" y="2368977"/>
            <a:ext cx="188248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>
                <a:solidFill>
                  <a:schemeClr val="bg2"/>
                </a:solidFill>
                <a:latin typeface="+mj-lt"/>
              </a:rPr>
              <a:t>$699</a:t>
            </a:r>
          </a:p>
        </p:txBody>
      </p:sp>
      <p:sp>
        <p:nvSpPr>
          <p:cNvPr id="83" name="TextBox 82"/>
          <p:cNvSpPr txBox="1"/>
          <p:nvPr/>
        </p:nvSpPr>
        <p:spPr>
          <a:xfrm>
            <a:off x="8473947" y="2430534"/>
            <a:ext cx="171519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solidFill>
                  <a:schemeClr val="bg2"/>
                </a:solidFill>
                <a:latin typeface="+mj-lt"/>
              </a:rPr>
              <a:t>$899</a:t>
            </a: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48119" y="3874591"/>
            <a:ext cx="2449240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solidFill>
                  <a:schemeClr val="bg1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sedummy nibh euismod tincidunt ut laoreet dolore magna aliquam erat volutpat</a:t>
            </a:r>
            <a:r>
              <a:rPr lang="en-US" sz="1200" dirty="0">
                <a:solidFill>
                  <a:schemeClr val="bg1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solidFill>
                <a:schemeClr val="bg1"/>
              </a:solidFill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1553880" y="3470681"/>
            <a:ext cx="26377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tx2"/>
                </a:solidFill>
                <a:latin typeface="+mj-lt"/>
              </a:rPr>
              <a:t>Description</a:t>
            </a:r>
          </a:p>
        </p:txBody>
      </p:sp>
      <p:sp>
        <p:nvSpPr>
          <p:cNvPr id="93" name="TextBox 92"/>
          <p:cNvSpPr txBox="1"/>
          <p:nvPr/>
        </p:nvSpPr>
        <p:spPr>
          <a:xfrm>
            <a:off x="8012684" y="3470681"/>
            <a:ext cx="26377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tx2"/>
                </a:solidFill>
                <a:latin typeface="+mj-lt"/>
              </a:rPr>
              <a:t>Description</a:t>
            </a:r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106920" y="3874591"/>
            <a:ext cx="2449240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solidFill>
                  <a:schemeClr val="bg1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sedummy nibh euismod tincidunt ut laoreet dolore magna aliquam erat volutpat</a:t>
            </a:r>
            <a:r>
              <a:rPr lang="en-US" sz="1200" dirty="0">
                <a:solidFill>
                  <a:schemeClr val="bg1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solidFill>
                <a:schemeClr val="bg1"/>
              </a:solidFill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97" name="TextBox 96"/>
          <p:cNvSpPr txBox="1"/>
          <p:nvPr/>
        </p:nvSpPr>
        <p:spPr>
          <a:xfrm>
            <a:off x="4777140" y="3470684"/>
            <a:ext cx="263771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tx2"/>
                </a:solidFill>
                <a:latin typeface="+mj-lt"/>
              </a:rPr>
              <a:t>Description</a:t>
            </a: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29307" y="3875348"/>
            <a:ext cx="2733383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400" dirty="0">
                <a:solidFill>
                  <a:schemeClr val="bg1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sedummy nibh euismod tincidunt ut laoreet dolore magna aliquam erat volutpat</a:t>
            </a:r>
            <a:r>
              <a:rPr lang="en-US" sz="1400" dirty="0">
                <a:solidFill>
                  <a:schemeClr val="bg1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400" dirty="0">
              <a:solidFill>
                <a:schemeClr val="bg1"/>
              </a:solidFill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</p:spTree>
    <p:extLst>
      <p:ext uri="{BB962C8B-B14F-4D97-AF65-F5344CB8AC3E}">
        <p14:creationId xmlns:p14="http://schemas.microsoft.com/office/powerpoint/2010/main" val="36157007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5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0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2500"/>
                            </p:stCondLst>
                            <p:childTnLst>
                              <p:par>
                                <p:cTn id="5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6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9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 animBg="1"/>
      <p:bldP spid="63" grpId="0" animBg="1"/>
      <p:bldP spid="76" grpId="0" animBg="1"/>
      <p:bldP spid="9" grpId="0" animBg="1"/>
      <p:bldP spid="78" grpId="0" animBg="1"/>
      <p:bldP spid="79" grpId="0" animBg="1"/>
      <p:bldP spid="80" grpId="0"/>
      <p:bldP spid="81" grpId="0"/>
      <p:bldP spid="83" grpId="0"/>
      <p:bldP spid="85" grpId="0"/>
      <p:bldP spid="87" grpId="0"/>
      <p:bldP spid="93" grpId="0"/>
      <p:bldP spid="94" grpId="0"/>
      <p:bldP spid="97" grpId="0"/>
      <p:bldP spid="9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33464F4-9606-4043-9786-B09A4B49EFD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Meet The Team</a:t>
            </a:r>
          </a:p>
        </p:txBody>
      </p:sp>
      <p:sp>
        <p:nvSpPr>
          <p:cNvPr id="72" name="Rectangle 71"/>
          <p:cNvSpPr/>
          <p:nvPr/>
        </p:nvSpPr>
        <p:spPr>
          <a:xfrm>
            <a:off x="663579" y="712691"/>
            <a:ext cx="980167" cy="98016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Freeform 66"/>
          <p:cNvSpPr>
            <a:spLocks noEditPoints="1"/>
          </p:cNvSpPr>
          <p:nvPr/>
        </p:nvSpPr>
        <p:spPr bwMode="auto">
          <a:xfrm>
            <a:off x="868212" y="917327"/>
            <a:ext cx="570893" cy="570893"/>
          </a:xfrm>
          <a:custGeom>
            <a:avLst/>
            <a:gdLst>
              <a:gd name="T0" fmla="*/ 39 w 176"/>
              <a:gd name="T1" fmla="*/ 119 h 176"/>
              <a:gd name="T2" fmla="*/ 43 w 176"/>
              <a:gd name="T3" fmla="*/ 115 h 176"/>
              <a:gd name="T4" fmla="*/ 44 w 176"/>
              <a:gd name="T5" fmla="*/ 112 h 176"/>
              <a:gd name="T6" fmla="*/ 40 w 176"/>
              <a:gd name="T7" fmla="*/ 108 h 176"/>
              <a:gd name="T8" fmla="*/ 37 w 176"/>
              <a:gd name="T9" fmla="*/ 109 h 176"/>
              <a:gd name="T10" fmla="*/ 33 w 176"/>
              <a:gd name="T11" fmla="*/ 113 h 176"/>
              <a:gd name="T12" fmla="*/ 32 w 176"/>
              <a:gd name="T13" fmla="*/ 116 h 176"/>
              <a:gd name="T14" fmla="*/ 36 w 176"/>
              <a:gd name="T15" fmla="*/ 120 h 176"/>
              <a:gd name="T16" fmla="*/ 39 w 176"/>
              <a:gd name="T17" fmla="*/ 119 h 176"/>
              <a:gd name="T18" fmla="*/ 64 w 176"/>
              <a:gd name="T19" fmla="*/ 116 h 176"/>
              <a:gd name="T20" fmla="*/ 60 w 176"/>
              <a:gd name="T21" fmla="*/ 112 h 176"/>
              <a:gd name="T22" fmla="*/ 57 w 176"/>
              <a:gd name="T23" fmla="*/ 113 h 176"/>
              <a:gd name="T24" fmla="*/ 17 w 176"/>
              <a:gd name="T25" fmla="*/ 153 h 176"/>
              <a:gd name="T26" fmla="*/ 16 w 176"/>
              <a:gd name="T27" fmla="*/ 156 h 176"/>
              <a:gd name="T28" fmla="*/ 20 w 176"/>
              <a:gd name="T29" fmla="*/ 160 h 176"/>
              <a:gd name="T30" fmla="*/ 23 w 176"/>
              <a:gd name="T31" fmla="*/ 159 h 176"/>
              <a:gd name="T32" fmla="*/ 63 w 176"/>
              <a:gd name="T33" fmla="*/ 119 h 176"/>
              <a:gd name="T34" fmla="*/ 64 w 176"/>
              <a:gd name="T35" fmla="*/ 116 h 176"/>
              <a:gd name="T36" fmla="*/ 64 w 176"/>
              <a:gd name="T37" fmla="*/ 132 h 176"/>
              <a:gd name="T38" fmla="*/ 61 w 176"/>
              <a:gd name="T39" fmla="*/ 133 h 176"/>
              <a:gd name="T40" fmla="*/ 49 w 176"/>
              <a:gd name="T41" fmla="*/ 145 h 176"/>
              <a:gd name="T42" fmla="*/ 48 w 176"/>
              <a:gd name="T43" fmla="*/ 148 h 176"/>
              <a:gd name="T44" fmla="*/ 52 w 176"/>
              <a:gd name="T45" fmla="*/ 152 h 176"/>
              <a:gd name="T46" fmla="*/ 55 w 176"/>
              <a:gd name="T47" fmla="*/ 151 h 176"/>
              <a:gd name="T48" fmla="*/ 67 w 176"/>
              <a:gd name="T49" fmla="*/ 139 h 176"/>
              <a:gd name="T50" fmla="*/ 68 w 176"/>
              <a:gd name="T51" fmla="*/ 136 h 176"/>
              <a:gd name="T52" fmla="*/ 64 w 176"/>
              <a:gd name="T53" fmla="*/ 132 h 176"/>
              <a:gd name="T54" fmla="*/ 176 w 176"/>
              <a:gd name="T55" fmla="*/ 4 h 176"/>
              <a:gd name="T56" fmla="*/ 172 w 176"/>
              <a:gd name="T57" fmla="*/ 0 h 176"/>
              <a:gd name="T58" fmla="*/ 170 w 176"/>
              <a:gd name="T59" fmla="*/ 0 h 176"/>
              <a:gd name="T60" fmla="*/ 170 w 176"/>
              <a:gd name="T61" fmla="*/ 0 h 176"/>
              <a:gd name="T62" fmla="*/ 2 w 176"/>
              <a:gd name="T63" fmla="*/ 72 h 176"/>
              <a:gd name="T64" fmla="*/ 2 w 176"/>
              <a:gd name="T65" fmla="*/ 72 h 176"/>
              <a:gd name="T66" fmla="*/ 2 w 176"/>
              <a:gd name="T67" fmla="*/ 72 h 176"/>
              <a:gd name="T68" fmla="*/ 2 w 176"/>
              <a:gd name="T69" fmla="*/ 72 h 176"/>
              <a:gd name="T70" fmla="*/ 0 w 176"/>
              <a:gd name="T71" fmla="*/ 76 h 176"/>
              <a:gd name="T72" fmla="*/ 3 w 176"/>
              <a:gd name="T73" fmla="*/ 80 h 176"/>
              <a:gd name="T74" fmla="*/ 3 w 176"/>
              <a:gd name="T75" fmla="*/ 80 h 176"/>
              <a:gd name="T76" fmla="*/ 69 w 176"/>
              <a:gd name="T77" fmla="*/ 107 h 176"/>
              <a:gd name="T78" fmla="*/ 96 w 176"/>
              <a:gd name="T79" fmla="*/ 173 h 176"/>
              <a:gd name="T80" fmla="*/ 96 w 176"/>
              <a:gd name="T81" fmla="*/ 173 h 176"/>
              <a:gd name="T82" fmla="*/ 100 w 176"/>
              <a:gd name="T83" fmla="*/ 176 h 176"/>
              <a:gd name="T84" fmla="*/ 104 w 176"/>
              <a:gd name="T85" fmla="*/ 174 h 176"/>
              <a:gd name="T86" fmla="*/ 104 w 176"/>
              <a:gd name="T87" fmla="*/ 174 h 176"/>
              <a:gd name="T88" fmla="*/ 104 w 176"/>
              <a:gd name="T89" fmla="*/ 174 h 176"/>
              <a:gd name="T90" fmla="*/ 104 w 176"/>
              <a:gd name="T91" fmla="*/ 174 h 176"/>
              <a:gd name="T92" fmla="*/ 176 w 176"/>
              <a:gd name="T93" fmla="*/ 6 h 176"/>
              <a:gd name="T94" fmla="*/ 176 w 176"/>
              <a:gd name="T95" fmla="*/ 6 h 176"/>
              <a:gd name="T96" fmla="*/ 176 w 176"/>
              <a:gd name="T97" fmla="*/ 4 h 176"/>
              <a:gd name="T98" fmla="*/ 14 w 176"/>
              <a:gd name="T99" fmla="*/ 76 h 176"/>
              <a:gd name="T100" fmla="*/ 154 w 176"/>
              <a:gd name="T101" fmla="*/ 16 h 176"/>
              <a:gd name="T102" fmla="*/ 71 w 176"/>
              <a:gd name="T103" fmla="*/ 99 h 176"/>
              <a:gd name="T104" fmla="*/ 14 w 176"/>
              <a:gd name="T105" fmla="*/ 76 h 176"/>
              <a:gd name="T106" fmla="*/ 100 w 176"/>
              <a:gd name="T107" fmla="*/ 162 h 176"/>
              <a:gd name="T108" fmla="*/ 77 w 176"/>
              <a:gd name="T109" fmla="*/ 105 h 176"/>
              <a:gd name="T110" fmla="*/ 160 w 176"/>
              <a:gd name="T111" fmla="*/ 22 h 176"/>
              <a:gd name="T112" fmla="*/ 100 w 176"/>
              <a:gd name="T113" fmla="*/ 162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76" h="176">
                <a:moveTo>
                  <a:pt x="39" y="119"/>
                </a:moveTo>
                <a:cubicBezTo>
                  <a:pt x="43" y="115"/>
                  <a:pt x="43" y="115"/>
                  <a:pt x="43" y="115"/>
                </a:cubicBezTo>
                <a:cubicBezTo>
                  <a:pt x="44" y="114"/>
                  <a:pt x="44" y="113"/>
                  <a:pt x="44" y="112"/>
                </a:cubicBezTo>
                <a:cubicBezTo>
                  <a:pt x="44" y="110"/>
                  <a:pt x="42" y="108"/>
                  <a:pt x="40" y="108"/>
                </a:cubicBezTo>
                <a:cubicBezTo>
                  <a:pt x="39" y="108"/>
                  <a:pt x="38" y="108"/>
                  <a:pt x="37" y="109"/>
                </a:cubicBezTo>
                <a:cubicBezTo>
                  <a:pt x="33" y="113"/>
                  <a:pt x="33" y="113"/>
                  <a:pt x="33" y="113"/>
                </a:cubicBezTo>
                <a:cubicBezTo>
                  <a:pt x="32" y="114"/>
                  <a:pt x="32" y="115"/>
                  <a:pt x="32" y="116"/>
                </a:cubicBezTo>
                <a:cubicBezTo>
                  <a:pt x="32" y="118"/>
                  <a:pt x="34" y="120"/>
                  <a:pt x="36" y="120"/>
                </a:cubicBezTo>
                <a:cubicBezTo>
                  <a:pt x="37" y="120"/>
                  <a:pt x="38" y="120"/>
                  <a:pt x="39" y="119"/>
                </a:cubicBezTo>
                <a:moveTo>
                  <a:pt x="64" y="116"/>
                </a:moveTo>
                <a:cubicBezTo>
                  <a:pt x="64" y="114"/>
                  <a:pt x="62" y="112"/>
                  <a:pt x="60" y="112"/>
                </a:cubicBezTo>
                <a:cubicBezTo>
                  <a:pt x="59" y="112"/>
                  <a:pt x="58" y="112"/>
                  <a:pt x="57" y="113"/>
                </a:cubicBezTo>
                <a:cubicBezTo>
                  <a:pt x="17" y="153"/>
                  <a:pt x="17" y="153"/>
                  <a:pt x="17" y="153"/>
                </a:cubicBezTo>
                <a:cubicBezTo>
                  <a:pt x="16" y="154"/>
                  <a:pt x="16" y="155"/>
                  <a:pt x="16" y="156"/>
                </a:cubicBezTo>
                <a:cubicBezTo>
                  <a:pt x="16" y="158"/>
                  <a:pt x="18" y="160"/>
                  <a:pt x="20" y="160"/>
                </a:cubicBezTo>
                <a:cubicBezTo>
                  <a:pt x="21" y="160"/>
                  <a:pt x="22" y="160"/>
                  <a:pt x="23" y="159"/>
                </a:cubicBezTo>
                <a:cubicBezTo>
                  <a:pt x="63" y="119"/>
                  <a:pt x="63" y="119"/>
                  <a:pt x="63" y="119"/>
                </a:cubicBezTo>
                <a:cubicBezTo>
                  <a:pt x="64" y="118"/>
                  <a:pt x="64" y="117"/>
                  <a:pt x="64" y="116"/>
                </a:cubicBezTo>
                <a:moveTo>
                  <a:pt x="64" y="132"/>
                </a:moveTo>
                <a:cubicBezTo>
                  <a:pt x="63" y="132"/>
                  <a:pt x="62" y="132"/>
                  <a:pt x="61" y="133"/>
                </a:cubicBezTo>
                <a:cubicBezTo>
                  <a:pt x="49" y="145"/>
                  <a:pt x="49" y="145"/>
                  <a:pt x="49" y="145"/>
                </a:cubicBezTo>
                <a:cubicBezTo>
                  <a:pt x="48" y="146"/>
                  <a:pt x="48" y="147"/>
                  <a:pt x="48" y="148"/>
                </a:cubicBezTo>
                <a:cubicBezTo>
                  <a:pt x="48" y="150"/>
                  <a:pt x="50" y="152"/>
                  <a:pt x="52" y="152"/>
                </a:cubicBezTo>
                <a:cubicBezTo>
                  <a:pt x="53" y="152"/>
                  <a:pt x="54" y="152"/>
                  <a:pt x="55" y="151"/>
                </a:cubicBezTo>
                <a:cubicBezTo>
                  <a:pt x="67" y="139"/>
                  <a:pt x="67" y="139"/>
                  <a:pt x="67" y="139"/>
                </a:cubicBezTo>
                <a:cubicBezTo>
                  <a:pt x="68" y="138"/>
                  <a:pt x="68" y="137"/>
                  <a:pt x="68" y="136"/>
                </a:cubicBezTo>
                <a:cubicBezTo>
                  <a:pt x="68" y="134"/>
                  <a:pt x="66" y="132"/>
                  <a:pt x="64" y="132"/>
                </a:cubicBezTo>
                <a:moveTo>
                  <a:pt x="176" y="4"/>
                </a:moveTo>
                <a:cubicBezTo>
                  <a:pt x="176" y="2"/>
                  <a:pt x="174" y="0"/>
                  <a:pt x="172" y="0"/>
                </a:cubicBezTo>
                <a:cubicBezTo>
                  <a:pt x="171" y="0"/>
                  <a:pt x="171" y="0"/>
                  <a:pt x="170" y="0"/>
                </a:cubicBezTo>
                <a:cubicBezTo>
                  <a:pt x="170" y="0"/>
                  <a:pt x="170" y="0"/>
                  <a:pt x="170" y="0"/>
                </a:cubicBezTo>
                <a:cubicBezTo>
                  <a:pt x="2" y="72"/>
                  <a:pt x="2" y="72"/>
                  <a:pt x="2" y="72"/>
                </a:cubicBezTo>
                <a:cubicBezTo>
                  <a:pt x="2" y="72"/>
                  <a:pt x="2" y="72"/>
                  <a:pt x="2" y="72"/>
                </a:cubicBezTo>
                <a:cubicBezTo>
                  <a:pt x="2" y="72"/>
                  <a:pt x="2" y="72"/>
                  <a:pt x="2" y="72"/>
                </a:cubicBezTo>
                <a:cubicBezTo>
                  <a:pt x="2" y="72"/>
                  <a:pt x="2" y="72"/>
                  <a:pt x="2" y="72"/>
                </a:cubicBezTo>
                <a:cubicBezTo>
                  <a:pt x="1" y="73"/>
                  <a:pt x="0" y="74"/>
                  <a:pt x="0" y="76"/>
                </a:cubicBezTo>
                <a:cubicBezTo>
                  <a:pt x="0" y="78"/>
                  <a:pt x="1" y="79"/>
                  <a:pt x="3" y="80"/>
                </a:cubicBezTo>
                <a:cubicBezTo>
                  <a:pt x="3" y="80"/>
                  <a:pt x="3" y="80"/>
                  <a:pt x="3" y="80"/>
                </a:cubicBezTo>
                <a:cubicBezTo>
                  <a:pt x="69" y="107"/>
                  <a:pt x="69" y="107"/>
                  <a:pt x="69" y="107"/>
                </a:cubicBezTo>
                <a:cubicBezTo>
                  <a:pt x="96" y="173"/>
                  <a:pt x="96" y="173"/>
                  <a:pt x="96" y="173"/>
                </a:cubicBezTo>
                <a:cubicBezTo>
                  <a:pt x="96" y="173"/>
                  <a:pt x="96" y="173"/>
                  <a:pt x="96" y="173"/>
                </a:cubicBezTo>
                <a:cubicBezTo>
                  <a:pt x="97" y="175"/>
                  <a:pt x="98" y="176"/>
                  <a:pt x="100" y="176"/>
                </a:cubicBezTo>
                <a:cubicBezTo>
                  <a:pt x="102" y="176"/>
                  <a:pt x="103" y="175"/>
                  <a:pt x="104" y="174"/>
                </a:cubicBezTo>
                <a:cubicBezTo>
                  <a:pt x="104" y="174"/>
                  <a:pt x="104" y="174"/>
                  <a:pt x="104" y="174"/>
                </a:cubicBezTo>
                <a:cubicBezTo>
                  <a:pt x="104" y="174"/>
                  <a:pt x="104" y="174"/>
                  <a:pt x="104" y="174"/>
                </a:cubicBezTo>
                <a:cubicBezTo>
                  <a:pt x="104" y="174"/>
                  <a:pt x="104" y="174"/>
                  <a:pt x="104" y="174"/>
                </a:cubicBezTo>
                <a:cubicBezTo>
                  <a:pt x="176" y="6"/>
                  <a:pt x="176" y="6"/>
                  <a:pt x="176" y="6"/>
                </a:cubicBezTo>
                <a:cubicBezTo>
                  <a:pt x="176" y="6"/>
                  <a:pt x="176" y="6"/>
                  <a:pt x="176" y="6"/>
                </a:cubicBezTo>
                <a:cubicBezTo>
                  <a:pt x="176" y="5"/>
                  <a:pt x="176" y="5"/>
                  <a:pt x="176" y="4"/>
                </a:cubicBezTo>
                <a:moveTo>
                  <a:pt x="14" y="76"/>
                </a:moveTo>
                <a:cubicBezTo>
                  <a:pt x="154" y="16"/>
                  <a:pt x="154" y="16"/>
                  <a:pt x="154" y="16"/>
                </a:cubicBezTo>
                <a:cubicBezTo>
                  <a:pt x="71" y="99"/>
                  <a:pt x="71" y="99"/>
                  <a:pt x="71" y="99"/>
                </a:cubicBezTo>
                <a:lnTo>
                  <a:pt x="14" y="76"/>
                </a:lnTo>
                <a:close/>
                <a:moveTo>
                  <a:pt x="100" y="162"/>
                </a:moveTo>
                <a:cubicBezTo>
                  <a:pt x="77" y="105"/>
                  <a:pt x="77" y="105"/>
                  <a:pt x="77" y="105"/>
                </a:cubicBezTo>
                <a:cubicBezTo>
                  <a:pt x="160" y="22"/>
                  <a:pt x="160" y="22"/>
                  <a:pt x="160" y="22"/>
                </a:cubicBezTo>
                <a:lnTo>
                  <a:pt x="100" y="162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3576" y="3833481"/>
            <a:ext cx="5432424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 diam nonummy nibh euismod tincidunt ut laoreet dolore magna aliquam erat volutpat elit, sed diam euismod tincidunt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, </a:t>
            </a: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sed diam</a:t>
            </a:r>
          </a:p>
        </p:txBody>
      </p:sp>
      <p:sp>
        <p:nvSpPr>
          <p:cNvPr id="85" name="TextBox 84"/>
          <p:cNvSpPr txBox="1"/>
          <p:nvPr/>
        </p:nvSpPr>
        <p:spPr>
          <a:xfrm>
            <a:off x="663578" y="3140453"/>
            <a:ext cx="181742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latin typeface="+mj-lt"/>
              </a:rPr>
              <a:t>John Starke</a:t>
            </a:r>
          </a:p>
        </p:txBody>
      </p:sp>
      <p:sp>
        <p:nvSpPr>
          <p:cNvPr id="86" name="TextBox 85"/>
          <p:cNvSpPr txBox="1"/>
          <p:nvPr/>
        </p:nvSpPr>
        <p:spPr>
          <a:xfrm>
            <a:off x="663578" y="3526934"/>
            <a:ext cx="181742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CEO &amp; Founder</a:t>
            </a:r>
          </a:p>
        </p:txBody>
      </p:sp>
      <p:grpSp>
        <p:nvGrpSpPr>
          <p:cNvPr id="87" name="Group 86"/>
          <p:cNvGrpSpPr/>
          <p:nvPr/>
        </p:nvGrpSpPr>
        <p:grpSpPr>
          <a:xfrm>
            <a:off x="4762229" y="5285178"/>
            <a:ext cx="1077323" cy="276817"/>
            <a:chOff x="1555050" y="5271385"/>
            <a:chExt cx="1077323" cy="276817"/>
          </a:xfrm>
        </p:grpSpPr>
        <p:sp>
          <p:nvSpPr>
            <p:cNvPr id="88" name="Freeform 71"/>
            <p:cNvSpPr>
              <a:spLocks noChangeAspect="1" noChangeArrowheads="1"/>
            </p:cNvSpPr>
            <p:nvPr/>
          </p:nvSpPr>
          <p:spPr bwMode="auto">
            <a:xfrm>
              <a:off x="1555050" y="5273882"/>
              <a:ext cx="280075" cy="274320"/>
            </a:xfrm>
            <a:custGeom>
              <a:avLst/>
              <a:gdLst>
                <a:gd name="T0" fmla="*/ 239 w 480"/>
                <a:gd name="T1" fmla="*/ 0 h 471"/>
                <a:gd name="T2" fmla="*/ 239 w 480"/>
                <a:gd name="T3" fmla="*/ 0 h 471"/>
                <a:gd name="T4" fmla="*/ 0 w 480"/>
                <a:gd name="T5" fmla="*/ 231 h 471"/>
                <a:gd name="T6" fmla="*/ 239 w 480"/>
                <a:gd name="T7" fmla="*/ 470 h 471"/>
                <a:gd name="T8" fmla="*/ 479 w 480"/>
                <a:gd name="T9" fmla="*/ 231 h 471"/>
                <a:gd name="T10" fmla="*/ 239 w 480"/>
                <a:gd name="T11" fmla="*/ 0 h 471"/>
                <a:gd name="T12" fmla="*/ 301 w 480"/>
                <a:gd name="T13" fmla="*/ 338 h 471"/>
                <a:gd name="T14" fmla="*/ 301 w 480"/>
                <a:gd name="T15" fmla="*/ 338 h 471"/>
                <a:gd name="T16" fmla="*/ 274 w 480"/>
                <a:gd name="T17" fmla="*/ 347 h 471"/>
                <a:gd name="T18" fmla="*/ 248 w 480"/>
                <a:gd name="T19" fmla="*/ 347 h 471"/>
                <a:gd name="T20" fmla="*/ 221 w 480"/>
                <a:gd name="T21" fmla="*/ 347 h 471"/>
                <a:gd name="T22" fmla="*/ 204 w 480"/>
                <a:gd name="T23" fmla="*/ 338 h 471"/>
                <a:gd name="T24" fmla="*/ 186 w 480"/>
                <a:gd name="T25" fmla="*/ 320 h 471"/>
                <a:gd name="T26" fmla="*/ 186 w 480"/>
                <a:gd name="T27" fmla="*/ 293 h 471"/>
                <a:gd name="T28" fmla="*/ 186 w 480"/>
                <a:gd name="T29" fmla="*/ 213 h 471"/>
                <a:gd name="T30" fmla="*/ 159 w 480"/>
                <a:gd name="T31" fmla="*/ 213 h 471"/>
                <a:gd name="T32" fmla="*/ 159 w 480"/>
                <a:gd name="T33" fmla="*/ 178 h 471"/>
                <a:gd name="T34" fmla="*/ 186 w 480"/>
                <a:gd name="T35" fmla="*/ 169 h 471"/>
                <a:gd name="T36" fmla="*/ 204 w 480"/>
                <a:gd name="T37" fmla="*/ 151 h 471"/>
                <a:gd name="T38" fmla="*/ 213 w 480"/>
                <a:gd name="T39" fmla="*/ 116 h 471"/>
                <a:gd name="T40" fmla="*/ 239 w 480"/>
                <a:gd name="T41" fmla="*/ 116 h 471"/>
                <a:gd name="T42" fmla="*/ 239 w 480"/>
                <a:gd name="T43" fmla="*/ 178 h 471"/>
                <a:gd name="T44" fmla="*/ 292 w 480"/>
                <a:gd name="T45" fmla="*/ 178 h 471"/>
                <a:gd name="T46" fmla="*/ 292 w 480"/>
                <a:gd name="T47" fmla="*/ 213 h 471"/>
                <a:gd name="T48" fmla="*/ 239 w 480"/>
                <a:gd name="T49" fmla="*/ 213 h 471"/>
                <a:gd name="T50" fmla="*/ 239 w 480"/>
                <a:gd name="T51" fmla="*/ 275 h 471"/>
                <a:gd name="T52" fmla="*/ 239 w 480"/>
                <a:gd name="T53" fmla="*/ 303 h 471"/>
                <a:gd name="T54" fmla="*/ 248 w 480"/>
                <a:gd name="T55" fmla="*/ 311 h 471"/>
                <a:gd name="T56" fmla="*/ 266 w 480"/>
                <a:gd name="T57" fmla="*/ 311 h 471"/>
                <a:gd name="T58" fmla="*/ 301 w 480"/>
                <a:gd name="T59" fmla="*/ 303 h 471"/>
                <a:gd name="T60" fmla="*/ 301 w 480"/>
                <a:gd name="T61" fmla="*/ 338 h 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480" h="471">
                  <a:moveTo>
                    <a:pt x="239" y="0"/>
                  </a:moveTo>
                  <a:lnTo>
                    <a:pt x="239" y="0"/>
                  </a:lnTo>
                  <a:cubicBezTo>
                    <a:pt x="107" y="0"/>
                    <a:pt x="0" y="107"/>
                    <a:pt x="0" y="231"/>
                  </a:cubicBezTo>
                  <a:cubicBezTo>
                    <a:pt x="0" y="364"/>
                    <a:pt x="107" y="470"/>
                    <a:pt x="239" y="470"/>
                  </a:cubicBezTo>
                  <a:cubicBezTo>
                    <a:pt x="372" y="470"/>
                    <a:pt x="479" y="364"/>
                    <a:pt x="479" y="231"/>
                  </a:cubicBezTo>
                  <a:cubicBezTo>
                    <a:pt x="479" y="107"/>
                    <a:pt x="372" y="0"/>
                    <a:pt x="239" y="0"/>
                  </a:cubicBezTo>
                  <a:close/>
                  <a:moveTo>
                    <a:pt x="301" y="338"/>
                  </a:moveTo>
                  <a:lnTo>
                    <a:pt x="301" y="338"/>
                  </a:lnTo>
                  <a:cubicBezTo>
                    <a:pt x="292" y="347"/>
                    <a:pt x="283" y="347"/>
                    <a:pt x="274" y="347"/>
                  </a:cubicBezTo>
                  <a:cubicBezTo>
                    <a:pt x="266" y="347"/>
                    <a:pt x="257" y="347"/>
                    <a:pt x="248" y="347"/>
                  </a:cubicBezTo>
                  <a:cubicBezTo>
                    <a:pt x="239" y="347"/>
                    <a:pt x="230" y="347"/>
                    <a:pt x="221" y="347"/>
                  </a:cubicBezTo>
                  <a:cubicBezTo>
                    <a:pt x="213" y="347"/>
                    <a:pt x="204" y="338"/>
                    <a:pt x="204" y="338"/>
                  </a:cubicBezTo>
                  <a:cubicBezTo>
                    <a:pt x="195" y="328"/>
                    <a:pt x="195" y="328"/>
                    <a:pt x="186" y="320"/>
                  </a:cubicBezTo>
                  <a:cubicBezTo>
                    <a:pt x="186" y="311"/>
                    <a:pt x="186" y="303"/>
                    <a:pt x="186" y="293"/>
                  </a:cubicBezTo>
                  <a:cubicBezTo>
                    <a:pt x="186" y="213"/>
                    <a:pt x="186" y="213"/>
                    <a:pt x="186" y="213"/>
                  </a:cubicBezTo>
                  <a:cubicBezTo>
                    <a:pt x="159" y="213"/>
                    <a:pt x="159" y="213"/>
                    <a:pt x="159" y="213"/>
                  </a:cubicBezTo>
                  <a:cubicBezTo>
                    <a:pt x="159" y="178"/>
                    <a:pt x="159" y="178"/>
                    <a:pt x="159" y="178"/>
                  </a:cubicBezTo>
                  <a:cubicBezTo>
                    <a:pt x="168" y="178"/>
                    <a:pt x="177" y="178"/>
                    <a:pt x="186" y="169"/>
                  </a:cubicBezTo>
                  <a:cubicBezTo>
                    <a:pt x="195" y="160"/>
                    <a:pt x="195" y="160"/>
                    <a:pt x="204" y="151"/>
                  </a:cubicBezTo>
                  <a:cubicBezTo>
                    <a:pt x="204" y="143"/>
                    <a:pt x="204" y="134"/>
                    <a:pt x="213" y="116"/>
                  </a:cubicBezTo>
                  <a:cubicBezTo>
                    <a:pt x="239" y="116"/>
                    <a:pt x="239" y="116"/>
                    <a:pt x="239" y="116"/>
                  </a:cubicBezTo>
                  <a:cubicBezTo>
                    <a:pt x="239" y="178"/>
                    <a:pt x="239" y="178"/>
                    <a:pt x="239" y="178"/>
                  </a:cubicBezTo>
                  <a:cubicBezTo>
                    <a:pt x="292" y="178"/>
                    <a:pt x="292" y="178"/>
                    <a:pt x="292" y="178"/>
                  </a:cubicBezTo>
                  <a:cubicBezTo>
                    <a:pt x="292" y="213"/>
                    <a:pt x="292" y="213"/>
                    <a:pt x="292" y="213"/>
                  </a:cubicBezTo>
                  <a:cubicBezTo>
                    <a:pt x="239" y="213"/>
                    <a:pt x="239" y="213"/>
                    <a:pt x="239" y="213"/>
                  </a:cubicBezTo>
                  <a:cubicBezTo>
                    <a:pt x="239" y="275"/>
                    <a:pt x="239" y="275"/>
                    <a:pt x="239" y="275"/>
                  </a:cubicBezTo>
                  <a:cubicBezTo>
                    <a:pt x="239" y="284"/>
                    <a:pt x="239" y="293"/>
                    <a:pt x="239" y="303"/>
                  </a:cubicBezTo>
                  <a:cubicBezTo>
                    <a:pt x="248" y="303"/>
                    <a:pt x="248" y="303"/>
                    <a:pt x="248" y="311"/>
                  </a:cubicBezTo>
                  <a:cubicBezTo>
                    <a:pt x="257" y="311"/>
                    <a:pt x="266" y="311"/>
                    <a:pt x="266" y="311"/>
                  </a:cubicBezTo>
                  <a:cubicBezTo>
                    <a:pt x="283" y="311"/>
                    <a:pt x="292" y="311"/>
                    <a:pt x="301" y="303"/>
                  </a:cubicBezTo>
                  <a:lnTo>
                    <a:pt x="301" y="338"/>
                  </a:lnTo>
                  <a:close/>
                </a:path>
              </a:pathLst>
            </a:custGeom>
            <a:solidFill>
              <a:srgbClr val="4B5050"/>
            </a:solidFill>
            <a:ln>
              <a:noFill/>
            </a:ln>
            <a:effectLst/>
            <a:extLst/>
          </p:spPr>
          <p:txBody>
            <a:bodyPr wrap="none" lIns="91424" tIns="45712" rIns="91424" bIns="45712" anchor="ctr"/>
            <a:lstStyle/>
            <a:p>
              <a:pPr defTabSz="1218926">
                <a:defRPr/>
              </a:pPr>
              <a:endParaRPr lang="en-US" dirty="0">
                <a:latin typeface="Poppins Light" charset="0"/>
              </a:endParaRPr>
            </a:p>
          </p:txBody>
        </p:sp>
        <p:sp>
          <p:nvSpPr>
            <p:cNvPr id="89" name="Freeform 79"/>
            <p:cNvSpPr>
              <a:spLocks noChangeAspect="1" noChangeArrowheads="1"/>
            </p:cNvSpPr>
            <p:nvPr/>
          </p:nvSpPr>
          <p:spPr bwMode="auto">
            <a:xfrm>
              <a:off x="1959429" y="5271385"/>
              <a:ext cx="274320" cy="271181"/>
            </a:xfrm>
            <a:custGeom>
              <a:avLst/>
              <a:gdLst>
                <a:gd name="T0" fmla="*/ 240 w 479"/>
                <a:gd name="T1" fmla="*/ 0 h 471"/>
                <a:gd name="T2" fmla="*/ 240 w 479"/>
                <a:gd name="T3" fmla="*/ 0 h 471"/>
                <a:gd name="T4" fmla="*/ 0 w 479"/>
                <a:gd name="T5" fmla="*/ 231 h 471"/>
                <a:gd name="T6" fmla="*/ 240 w 479"/>
                <a:gd name="T7" fmla="*/ 470 h 471"/>
                <a:gd name="T8" fmla="*/ 478 w 479"/>
                <a:gd name="T9" fmla="*/ 231 h 471"/>
                <a:gd name="T10" fmla="*/ 240 w 479"/>
                <a:gd name="T11" fmla="*/ 0 h 471"/>
                <a:gd name="T12" fmla="*/ 293 w 479"/>
                <a:gd name="T13" fmla="*/ 160 h 471"/>
                <a:gd name="T14" fmla="*/ 293 w 479"/>
                <a:gd name="T15" fmla="*/ 160 h 471"/>
                <a:gd name="T16" fmla="*/ 257 w 479"/>
                <a:gd name="T17" fmla="*/ 160 h 471"/>
                <a:gd name="T18" fmla="*/ 249 w 479"/>
                <a:gd name="T19" fmla="*/ 178 h 471"/>
                <a:gd name="T20" fmla="*/ 249 w 479"/>
                <a:gd name="T21" fmla="*/ 195 h 471"/>
                <a:gd name="T22" fmla="*/ 293 w 479"/>
                <a:gd name="T23" fmla="*/ 195 h 471"/>
                <a:gd name="T24" fmla="*/ 293 w 479"/>
                <a:gd name="T25" fmla="*/ 240 h 471"/>
                <a:gd name="T26" fmla="*/ 249 w 479"/>
                <a:gd name="T27" fmla="*/ 240 h 471"/>
                <a:gd name="T28" fmla="*/ 249 w 479"/>
                <a:gd name="T29" fmla="*/ 346 h 471"/>
                <a:gd name="T30" fmla="*/ 213 w 479"/>
                <a:gd name="T31" fmla="*/ 346 h 471"/>
                <a:gd name="T32" fmla="*/ 213 w 479"/>
                <a:gd name="T33" fmla="*/ 240 h 471"/>
                <a:gd name="T34" fmla="*/ 169 w 479"/>
                <a:gd name="T35" fmla="*/ 240 h 471"/>
                <a:gd name="T36" fmla="*/ 169 w 479"/>
                <a:gd name="T37" fmla="*/ 195 h 471"/>
                <a:gd name="T38" fmla="*/ 213 w 479"/>
                <a:gd name="T39" fmla="*/ 195 h 471"/>
                <a:gd name="T40" fmla="*/ 213 w 479"/>
                <a:gd name="T41" fmla="*/ 178 h 471"/>
                <a:gd name="T42" fmla="*/ 257 w 479"/>
                <a:gd name="T43" fmla="*/ 125 h 471"/>
                <a:gd name="T44" fmla="*/ 293 w 479"/>
                <a:gd name="T45" fmla="*/ 125 h 471"/>
                <a:gd name="T46" fmla="*/ 293 w 479"/>
                <a:gd name="T47" fmla="*/ 160 h 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79" h="471">
                  <a:moveTo>
                    <a:pt x="240" y="0"/>
                  </a:moveTo>
                  <a:lnTo>
                    <a:pt x="240" y="0"/>
                  </a:lnTo>
                  <a:cubicBezTo>
                    <a:pt x="106" y="0"/>
                    <a:pt x="0" y="107"/>
                    <a:pt x="0" y="231"/>
                  </a:cubicBezTo>
                  <a:cubicBezTo>
                    <a:pt x="0" y="363"/>
                    <a:pt x="106" y="470"/>
                    <a:pt x="240" y="470"/>
                  </a:cubicBezTo>
                  <a:cubicBezTo>
                    <a:pt x="372" y="470"/>
                    <a:pt x="478" y="363"/>
                    <a:pt x="478" y="231"/>
                  </a:cubicBezTo>
                  <a:cubicBezTo>
                    <a:pt x="478" y="107"/>
                    <a:pt x="372" y="0"/>
                    <a:pt x="240" y="0"/>
                  </a:cubicBezTo>
                  <a:close/>
                  <a:moveTo>
                    <a:pt x="293" y="160"/>
                  </a:moveTo>
                  <a:lnTo>
                    <a:pt x="293" y="160"/>
                  </a:lnTo>
                  <a:cubicBezTo>
                    <a:pt x="257" y="160"/>
                    <a:pt x="257" y="160"/>
                    <a:pt x="257" y="160"/>
                  </a:cubicBezTo>
                  <a:cubicBezTo>
                    <a:pt x="257" y="160"/>
                    <a:pt x="249" y="169"/>
                    <a:pt x="249" y="178"/>
                  </a:cubicBezTo>
                  <a:cubicBezTo>
                    <a:pt x="249" y="195"/>
                    <a:pt x="249" y="195"/>
                    <a:pt x="249" y="195"/>
                  </a:cubicBezTo>
                  <a:cubicBezTo>
                    <a:pt x="293" y="195"/>
                    <a:pt x="293" y="195"/>
                    <a:pt x="293" y="195"/>
                  </a:cubicBezTo>
                  <a:cubicBezTo>
                    <a:pt x="293" y="240"/>
                    <a:pt x="293" y="240"/>
                    <a:pt x="293" y="240"/>
                  </a:cubicBezTo>
                  <a:cubicBezTo>
                    <a:pt x="249" y="240"/>
                    <a:pt x="249" y="240"/>
                    <a:pt x="249" y="240"/>
                  </a:cubicBezTo>
                  <a:cubicBezTo>
                    <a:pt x="249" y="346"/>
                    <a:pt x="249" y="346"/>
                    <a:pt x="249" y="346"/>
                  </a:cubicBezTo>
                  <a:cubicBezTo>
                    <a:pt x="213" y="346"/>
                    <a:pt x="213" y="346"/>
                    <a:pt x="213" y="346"/>
                  </a:cubicBezTo>
                  <a:cubicBezTo>
                    <a:pt x="213" y="240"/>
                    <a:pt x="213" y="240"/>
                    <a:pt x="213" y="240"/>
                  </a:cubicBezTo>
                  <a:cubicBezTo>
                    <a:pt x="169" y="240"/>
                    <a:pt x="169" y="240"/>
                    <a:pt x="169" y="240"/>
                  </a:cubicBezTo>
                  <a:cubicBezTo>
                    <a:pt x="169" y="195"/>
                    <a:pt x="169" y="195"/>
                    <a:pt x="169" y="195"/>
                  </a:cubicBezTo>
                  <a:cubicBezTo>
                    <a:pt x="213" y="195"/>
                    <a:pt x="213" y="195"/>
                    <a:pt x="213" y="195"/>
                  </a:cubicBezTo>
                  <a:cubicBezTo>
                    <a:pt x="213" y="178"/>
                    <a:pt x="213" y="178"/>
                    <a:pt x="213" y="178"/>
                  </a:cubicBezTo>
                  <a:cubicBezTo>
                    <a:pt x="213" y="151"/>
                    <a:pt x="230" y="125"/>
                    <a:pt x="257" y="125"/>
                  </a:cubicBezTo>
                  <a:cubicBezTo>
                    <a:pt x="293" y="125"/>
                    <a:pt x="293" y="125"/>
                    <a:pt x="293" y="125"/>
                  </a:cubicBezTo>
                  <a:lnTo>
                    <a:pt x="293" y="16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/>
          </p:spPr>
          <p:txBody>
            <a:bodyPr wrap="none" lIns="91424" tIns="45712" rIns="91424" bIns="45712" anchor="ctr"/>
            <a:lstStyle/>
            <a:p>
              <a:pPr defTabSz="1218926">
                <a:defRPr/>
              </a:pPr>
              <a:endParaRPr lang="en-US" dirty="0">
                <a:latin typeface="Poppins Light" charset="0"/>
              </a:endParaRPr>
            </a:p>
          </p:txBody>
        </p:sp>
        <p:sp>
          <p:nvSpPr>
            <p:cNvPr id="90" name="Freeform 86"/>
            <p:cNvSpPr>
              <a:spLocks noChangeAspect="1" noChangeArrowheads="1"/>
            </p:cNvSpPr>
            <p:nvPr/>
          </p:nvSpPr>
          <p:spPr bwMode="auto">
            <a:xfrm>
              <a:off x="2358053" y="5273234"/>
              <a:ext cx="274320" cy="269332"/>
            </a:xfrm>
            <a:custGeom>
              <a:avLst/>
              <a:gdLst>
                <a:gd name="T0" fmla="*/ 239 w 480"/>
                <a:gd name="T1" fmla="*/ 0 h 471"/>
                <a:gd name="T2" fmla="*/ 239 w 480"/>
                <a:gd name="T3" fmla="*/ 0 h 471"/>
                <a:gd name="T4" fmla="*/ 0 w 480"/>
                <a:gd name="T5" fmla="*/ 231 h 471"/>
                <a:gd name="T6" fmla="*/ 239 w 480"/>
                <a:gd name="T7" fmla="*/ 470 h 471"/>
                <a:gd name="T8" fmla="*/ 479 w 480"/>
                <a:gd name="T9" fmla="*/ 231 h 471"/>
                <a:gd name="T10" fmla="*/ 239 w 480"/>
                <a:gd name="T11" fmla="*/ 0 h 471"/>
                <a:gd name="T12" fmla="*/ 337 w 480"/>
                <a:gd name="T13" fmla="*/ 195 h 471"/>
                <a:gd name="T14" fmla="*/ 337 w 480"/>
                <a:gd name="T15" fmla="*/ 195 h 471"/>
                <a:gd name="T16" fmla="*/ 337 w 480"/>
                <a:gd name="T17" fmla="*/ 195 h 471"/>
                <a:gd name="T18" fmla="*/ 204 w 480"/>
                <a:gd name="T19" fmla="*/ 328 h 471"/>
                <a:gd name="T20" fmla="*/ 133 w 480"/>
                <a:gd name="T21" fmla="*/ 310 h 471"/>
                <a:gd name="T22" fmla="*/ 142 w 480"/>
                <a:gd name="T23" fmla="*/ 310 h 471"/>
                <a:gd name="T24" fmla="*/ 204 w 480"/>
                <a:gd name="T25" fmla="*/ 293 h 471"/>
                <a:gd name="T26" fmla="*/ 160 w 480"/>
                <a:gd name="T27" fmla="*/ 257 h 471"/>
                <a:gd name="T28" fmla="*/ 169 w 480"/>
                <a:gd name="T29" fmla="*/ 257 h 471"/>
                <a:gd name="T30" fmla="*/ 178 w 480"/>
                <a:gd name="T31" fmla="*/ 257 h 471"/>
                <a:gd name="T32" fmla="*/ 142 w 480"/>
                <a:gd name="T33" fmla="*/ 213 h 471"/>
                <a:gd name="T34" fmla="*/ 142 w 480"/>
                <a:gd name="T35" fmla="*/ 213 h 471"/>
                <a:gd name="T36" fmla="*/ 160 w 480"/>
                <a:gd name="T37" fmla="*/ 213 h 471"/>
                <a:gd name="T38" fmla="*/ 142 w 480"/>
                <a:gd name="T39" fmla="*/ 178 h 471"/>
                <a:gd name="T40" fmla="*/ 151 w 480"/>
                <a:gd name="T41" fmla="*/ 151 h 471"/>
                <a:gd name="T42" fmla="*/ 239 w 480"/>
                <a:gd name="T43" fmla="*/ 204 h 471"/>
                <a:gd name="T44" fmla="*/ 239 w 480"/>
                <a:gd name="T45" fmla="*/ 195 h 471"/>
                <a:gd name="T46" fmla="*/ 292 w 480"/>
                <a:gd name="T47" fmla="*/ 142 h 471"/>
                <a:gd name="T48" fmla="*/ 319 w 480"/>
                <a:gd name="T49" fmla="*/ 160 h 471"/>
                <a:gd name="T50" fmla="*/ 355 w 480"/>
                <a:gd name="T51" fmla="*/ 151 h 471"/>
                <a:gd name="T52" fmla="*/ 337 w 480"/>
                <a:gd name="T53" fmla="*/ 178 h 471"/>
                <a:gd name="T54" fmla="*/ 364 w 480"/>
                <a:gd name="T55" fmla="*/ 169 h 471"/>
                <a:gd name="T56" fmla="*/ 337 w 480"/>
                <a:gd name="T57" fmla="*/ 195 h 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80" h="471">
                  <a:moveTo>
                    <a:pt x="239" y="0"/>
                  </a:moveTo>
                  <a:lnTo>
                    <a:pt x="239" y="0"/>
                  </a:lnTo>
                  <a:cubicBezTo>
                    <a:pt x="107" y="0"/>
                    <a:pt x="0" y="107"/>
                    <a:pt x="0" y="231"/>
                  </a:cubicBezTo>
                  <a:cubicBezTo>
                    <a:pt x="0" y="363"/>
                    <a:pt x="107" y="470"/>
                    <a:pt x="239" y="470"/>
                  </a:cubicBezTo>
                  <a:cubicBezTo>
                    <a:pt x="372" y="470"/>
                    <a:pt x="479" y="363"/>
                    <a:pt x="479" y="231"/>
                  </a:cubicBezTo>
                  <a:cubicBezTo>
                    <a:pt x="479" y="107"/>
                    <a:pt x="372" y="0"/>
                    <a:pt x="239" y="0"/>
                  </a:cubicBezTo>
                  <a:close/>
                  <a:moveTo>
                    <a:pt x="337" y="195"/>
                  </a:moveTo>
                  <a:lnTo>
                    <a:pt x="337" y="195"/>
                  </a:lnTo>
                  <a:lnTo>
                    <a:pt x="337" y="195"/>
                  </a:lnTo>
                  <a:cubicBezTo>
                    <a:pt x="337" y="257"/>
                    <a:pt x="292" y="328"/>
                    <a:pt x="204" y="328"/>
                  </a:cubicBezTo>
                  <a:cubicBezTo>
                    <a:pt x="178" y="328"/>
                    <a:pt x="151" y="319"/>
                    <a:pt x="133" y="310"/>
                  </a:cubicBezTo>
                  <a:lnTo>
                    <a:pt x="142" y="310"/>
                  </a:lnTo>
                  <a:cubicBezTo>
                    <a:pt x="160" y="310"/>
                    <a:pt x="186" y="301"/>
                    <a:pt x="204" y="293"/>
                  </a:cubicBezTo>
                  <a:cubicBezTo>
                    <a:pt x="178" y="293"/>
                    <a:pt x="160" y="275"/>
                    <a:pt x="160" y="257"/>
                  </a:cubicBezTo>
                  <a:cubicBezTo>
                    <a:pt x="160" y="257"/>
                    <a:pt x="160" y="257"/>
                    <a:pt x="169" y="257"/>
                  </a:cubicBezTo>
                  <a:lnTo>
                    <a:pt x="178" y="257"/>
                  </a:lnTo>
                  <a:cubicBezTo>
                    <a:pt x="160" y="248"/>
                    <a:pt x="142" y="231"/>
                    <a:pt x="142" y="213"/>
                  </a:cubicBezTo>
                  <a:lnTo>
                    <a:pt x="142" y="213"/>
                  </a:lnTo>
                  <a:cubicBezTo>
                    <a:pt x="142" y="213"/>
                    <a:pt x="151" y="213"/>
                    <a:pt x="160" y="213"/>
                  </a:cubicBezTo>
                  <a:cubicBezTo>
                    <a:pt x="151" y="204"/>
                    <a:pt x="142" y="195"/>
                    <a:pt x="142" y="178"/>
                  </a:cubicBezTo>
                  <a:cubicBezTo>
                    <a:pt x="142" y="169"/>
                    <a:pt x="142" y="160"/>
                    <a:pt x="151" y="151"/>
                  </a:cubicBezTo>
                  <a:cubicBezTo>
                    <a:pt x="169" y="178"/>
                    <a:pt x="204" y="204"/>
                    <a:pt x="239" y="204"/>
                  </a:cubicBezTo>
                  <a:cubicBezTo>
                    <a:pt x="239" y="195"/>
                    <a:pt x="239" y="195"/>
                    <a:pt x="239" y="195"/>
                  </a:cubicBezTo>
                  <a:cubicBezTo>
                    <a:pt x="239" y="169"/>
                    <a:pt x="266" y="142"/>
                    <a:pt x="292" y="142"/>
                  </a:cubicBezTo>
                  <a:cubicBezTo>
                    <a:pt x="301" y="142"/>
                    <a:pt x="319" y="151"/>
                    <a:pt x="319" y="160"/>
                  </a:cubicBezTo>
                  <a:cubicBezTo>
                    <a:pt x="337" y="160"/>
                    <a:pt x="346" y="151"/>
                    <a:pt x="355" y="151"/>
                  </a:cubicBezTo>
                  <a:cubicBezTo>
                    <a:pt x="346" y="160"/>
                    <a:pt x="346" y="169"/>
                    <a:pt x="337" y="178"/>
                  </a:cubicBezTo>
                  <a:cubicBezTo>
                    <a:pt x="346" y="178"/>
                    <a:pt x="355" y="169"/>
                    <a:pt x="364" y="169"/>
                  </a:cubicBezTo>
                  <a:cubicBezTo>
                    <a:pt x="355" y="178"/>
                    <a:pt x="346" y="187"/>
                    <a:pt x="337" y="195"/>
                  </a:cubicBezTo>
                  <a:close/>
                </a:path>
              </a:pathLst>
            </a:custGeom>
            <a:solidFill>
              <a:srgbClr val="4B5050"/>
            </a:solidFill>
            <a:ln>
              <a:noFill/>
            </a:ln>
            <a:effectLst/>
            <a:extLst/>
          </p:spPr>
          <p:txBody>
            <a:bodyPr wrap="none" lIns="91424" tIns="45712" rIns="91424" bIns="45712" anchor="ctr"/>
            <a:lstStyle/>
            <a:p>
              <a:pPr defTabSz="1218926">
                <a:defRPr/>
              </a:pPr>
              <a:endParaRPr lang="en-US" dirty="0">
                <a:latin typeface="Poppins Light" charset="0"/>
              </a:endParaRPr>
            </a:p>
          </p:txBody>
        </p:sp>
      </p:grpSp>
      <p:sp>
        <p:nvSpPr>
          <p:cNvPr id="91" name="Rectangle 90"/>
          <p:cNvSpPr/>
          <p:nvPr/>
        </p:nvSpPr>
        <p:spPr>
          <a:xfrm>
            <a:off x="10548261" y="5165047"/>
            <a:ext cx="980167" cy="98016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Freeform 81"/>
          <p:cNvSpPr>
            <a:spLocks noChangeAspect="1" noEditPoints="1"/>
          </p:cNvSpPr>
          <p:nvPr/>
        </p:nvSpPr>
        <p:spPr bwMode="auto">
          <a:xfrm>
            <a:off x="10754877" y="5423587"/>
            <a:ext cx="566928" cy="463087"/>
          </a:xfrm>
          <a:custGeom>
            <a:avLst/>
            <a:gdLst>
              <a:gd name="T0" fmla="*/ 44 w 176"/>
              <a:gd name="T1" fmla="*/ 56 h 144"/>
              <a:gd name="T2" fmla="*/ 52 w 176"/>
              <a:gd name="T3" fmla="*/ 56 h 144"/>
              <a:gd name="T4" fmla="*/ 56 w 176"/>
              <a:gd name="T5" fmla="*/ 52 h 144"/>
              <a:gd name="T6" fmla="*/ 52 w 176"/>
              <a:gd name="T7" fmla="*/ 48 h 144"/>
              <a:gd name="T8" fmla="*/ 44 w 176"/>
              <a:gd name="T9" fmla="*/ 48 h 144"/>
              <a:gd name="T10" fmla="*/ 40 w 176"/>
              <a:gd name="T11" fmla="*/ 52 h 144"/>
              <a:gd name="T12" fmla="*/ 44 w 176"/>
              <a:gd name="T13" fmla="*/ 56 h 144"/>
              <a:gd name="T14" fmla="*/ 168 w 176"/>
              <a:gd name="T15" fmla="*/ 16 h 144"/>
              <a:gd name="T16" fmla="*/ 120 w 176"/>
              <a:gd name="T17" fmla="*/ 16 h 144"/>
              <a:gd name="T18" fmla="*/ 104 w 176"/>
              <a:gd name="T19" fmla="*/ 0 h 144"/>
              <a:gd name="T20" fmla="*/ 72 w 176"/>
              <a:gd name="T21" fmla="*/ 0 h 144"/>
              <a:gd name="T22" fmla="*/ 56 w 176"/>
              <a:gd name="T23" fmla="*/ 16 h 144"/>
              <a:gd name="T24" fmla="*/ 8 w 176"/>
              <a:gd name="T25" fmla="*/ 16 h 144"/>
              <a:gd name="T26" fmla="*/ 0 w 176"/>
              <a:gd name="T27" fmla="*/ 24 h 144"/>
              <a:gd name="T28" fmla="*/ 0 w 176"/>
              <a:gd name="T29" fmla="*/ 136 h 144"/>
              <a:gd name="T30" fmla="*/ 8 w 176"/>
              <a:gd name="T31" fmla="*/ 144 h 144"/>
              <a:gd name="T32" fmla="*/ 168 w 176"/>
              <a:gd name="T33" fmla="*/ 144 h 144"/>
              <a:gd name="T34" fmla="*/ 176 w 176"/>
              <a:gd name="T35" fmla="*/ 136 h 144"/>
              <a:gd name="T36" fmla="*/ 176 w 176"/>
              <a:gd name="T37" fmla="*/ 24 h 144"/>
              <a:gd name="T38" fmla="*/ 168 w 176"/>
              <a:gd name="T39" fmla="*/ 16 h 144"/>
              <a:gd name="T40" fmla="*/ 72 w 176"/>
              <a:gd name="T41" fmla="*/ 8 h 144"/>
              <a:gd name="T42" fmla="*/ 104 w 176"/>
              <a:gd name="T43" fmla="*/ 8 h 144"/>
              <a:gd name="T44" fmla="*/ 112 w 176"/>
              <a:gd name="T45" fmla="*/ 16 h 144"/>
              <a:gd name="T46" fmla="*/ 64 w 176"/>
              <a:gd name="T47" fmla="*/ 16 h 144"/>
              <a:gd name="T48" fmla="*/ 72 w 176"/>
              <a:gd name="T49" fmla="*/ 8 h 144"/>
              <a:gd name="T50" fmla="*/ 24 w 176"/>
              <a:gd name="T51" fmla="*/ 112 h 144"/>
              <a:gd name="T52" fmla="*/ 20 w 176"/>
              <a:gd name="T53" fmla="*/ 116 h 144"/>
              <a:gd name="T54" fmla="*/ 24 w 176"/>
              <a:gd name="T55" fmla="*/ 120 h 144"/>
              <a:gd name="T56" fmla="*/ 24 w 176"/>
              <a:gd name="T57" fmla="*/ 136 h 144"/>
              <a:gd name="T58" fmla="*/ 8 w 176"/>
              <a:gd name="T59" fmla="*/ 136 h 144"/>
              <a:gd name="T60" fmla="*/ 8 w 176"/>
              <a:gd name="T61" fmla="*/ 24 h 144"/>
              <a:gd name="T62" fmla="*/ 24 w 176"/>
              <a:gd name="T63" fmla="*/ 24 h 144"/>
              <a:gd name="T64" fmla="*/ 24 w 176"/>
              <a:gd name="T65" fmla="*/ 112 h 144"/>
              <a:gd name="T66" fmla="*/ 144 w 176"/>
              <a:gd name="T67" fmla="*/ 112 h 144"/>
              <a:gd name="T68" fmla="*/ 140 w 176"/>
              <a:gd name="T69" fmla="*/ 116 h 144"/>
              <a:gd name="T70" fmla="*/ 144 w 176"/>
              <a:gd name="T71" fmla="*/ 120 h 144"/>
              <a:gd name="T72" fmla="*/ 144 w 176"/>
              <a:gd name="T73" fmla="*/ 136 h 144"/>
              <a:gd name="T74" fmla="*/ 32 w 176"/>
              <a:gd name="T75" fmla="*/ 136 h 144"/>
              <a:gd name="T76" fmla="*/ 32 w 176"/>
              <a:gd name="T77" fmla="*/ 120 h 144"/>
              <a:gd name="T78" fmla="*/ 36 w 176"/>
              <a:gd name="T79" fmla="*/ 116 h 144"/>
              <a:gd name="T80" fmla="*/ 32 w 176"/>
              <a:gd name="T81" fmla="*/ 112 h 144"/>
              <a:gd name="T82" fmla="*/ 32 w 176"/>
              <a:gd name="T83" fmla="*/ 24 h 144"/>
              <a:gd name="T84" fmla="*/ 144 w 176"/>
              <a:gd name="T85" fmla="*/ 24 h 144"/>
              <a:gd name="T86" fmla="*/ 144 w 176"/>
              <a:gd name="T87" fmla="*/ 112 h 144"/>
              <a:gd name="T88" fmla="*/ 168 w 176"/>
              <a:gd name="T89" fmla="*/ 136 h 144"/>
              <a:gd name="T90" fmla="*/ 152 w 176"/>
              <a:gd name="T91" fmla="*/ 136 h 144"/>
              <a:gd name="T92" fmla="*/ 152 w 176"/>
              <a:gd name="T93" fmla="*/ 120 h 144"/>
              <a:gd name="T94" fmla="*/ 156 w 176"/>
              <a:gd name="T95" fmla="*/ 116 h 144"/>
              <a:gd name="T96" fmla="*/ 152 w 176"/>
              <a:gd name="T97" fmla="*/ 112 h 144"/>
              <a:gd name="T98" fmla="*/ 152 w 176"/>
              <a:gd name="T99" fmla="*/ 24 h 144"/>
              <a:gd name="T100" fmla="*/ 168 w 176"/>
              <a:gd name="T101" fmla="*/ 24 h 144"/>
              <a:gd name="T102" fmla="*/ 168 w 176"/>
              <a:gd name="T103" fmla="*/ 136 h 144"/>
              <a:gd name="T104" fmla="*/ 44 w 176"/>
              <a:gd name="T105" fmla="*/ 40 h 144"/>
              <a:gd name="T106" fmla="*/ 68 w 176"/>
              <a:gd name="T107" fmla="*/ 40 h 144"/>
              <a:gd name="T108" fmla="*/ 72 w 176"/>
              <a:gd name="T109" fmla="*/ 36 h 144"/>
              <a:gd name="T110" fmla="*/ 68 w 176"/>
              <a:gd name="T111" fmla="*/ 32 h 144"/>
              <a:gd name="T112" fmla="*/ 44 w 176"/>
              <a:gd name="T113" fmla="*/ 32 h 144"/>
              <a:gd name="T114" fmla="*/ 40 w 176"/>
              <a:gd name="T115" fmla="*/ 36 h 144"/>
              <a:gd name="T116" fmla="*/ 44 w 176"/>
              <a:gd name="T117" fmla="*/ 40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76" h="144">
                <a:moveTo>
                  <a:pt x="44" y="56"/>
                </a:moveTo>
                <a:cubicBezTo>
                  <a:pt x="52" y="56"/>
                  <a:pt x="52" y="56"/>
                  <a:pt x="52" y="56"/>
                </a:cubicBezTo>
                <a:cubicBezTo>
                  <a:pt x="54" y="56"/>
                  <a:pt x="56" y="54"/>
                  <a:pt x="56" y="52"/>
                </a:cubicBezTo>
                <a:cubicBezTo>
                  <a:pt x="56" y="50"/>
                  <a:pt x="54" y="48"/>
                  <a:pt x="52" y="48"/>
                </a:cubicBezTo>
                <a:cubicBezTo>
                  <a:pt x="44" y="48"/>
                  <a:pt x="44" y="48"/>
                  <a:pt x="44" y="48"/>
                </a:cubicBezTo>
                <a:cubicBezTo>
                  <a:pt x="42" y="48"/>
                  <a:pt x="40" y="50"/>
                  <a:pt x="40" y="52"/>
                </a:cubicBezTo>
                <a:cubicBezTo>
                  <a:pt x="40" y="54"/>
                  <a:pt x="42" y="56"/>
                  <a:pt x="44" y="56"/>
                </a:cubicBezTo>
                <a:moveTo>
                  <a:pt x="168" y="16"/>
                </a:moveTo>
                <a:cubicBezTo>
                  <a:pt x="120" y="16"/>
                  <a:pt x="120" y="16"/>
                  <a:pt x="120" y="16"/>
                </a:cubicBezTo>
                <a:cubicBezTo>
                  <a:pt x="120" y="7"/>
                  <a:pt x="113" y="0"/>
                  <a:pt x="104" y="0"/>
                </a:cubicBezTo>
                <a:cubicBezTo>
                  <a:pt x="72" y="0"/>
                  <a:pt x="72" y="0"/>
                  <a:pt x="72" y="0"/>
                </a:cubicBezTo>
                <a:cubicBezTo>
                  <a:pt x="63" y="0"/>
                  <a:pt x="56" y="7"/>
                  <a:pt x="56" y="16"/>
                </a:cubicBezTo>
                <a:cubicBezTo>
                  <a:pt x="8" y="16"/>
                  <a:pt x="8" y="16"/>
                  <a:pt x="8" y="16"/>
                </a:cubicBezTo>
                <a:cubicBezTo>
                  <a:pt x="4" y="16"/>
                  <a:pt x="0" y="20"/>
                  <a:pt x="0" y="24"/>
                </a:cubicBezTo>
                <a:cubicBezTo>
                  <a:pt x="0" y="136"/>
                  <a:pt x="0" y="136"/>
                  <a:pt x="0" y="136"/>
                </a:cubicBezTo>
                <a:cubicBezTo>
                  <a:pt x="0" y="140"/>
                  <a:pt x="4" y="144"/>
                  <a:pt x="8" y="144"/>
                </a:cubicBezTo>
                <a:cubicBezTo>
                  <a:pt x="168" y="144"/>
                  <a:pt x="168" y="144"/>
                  <a:pt x="168" y="144"/>
                </a:cubicBezTo>
                <a:cubicBezTo>
                  <a:pt x="172" y="144"/>
                  <a:pt x="176" y="140"/>
                  <a:pt x="176" y="136"/>
                </a:cubicBezTo>
                <a:cubicBezTo>
                  <a:pt x="176" y="24"/>
                  <a:pt x="176" y="24"/>
                  <a:pt x="176" y="24"/>
                </a:cubicBezTo>
                <a:cubicBezTo>
                  <a:pt x="176" y="20"/>
                  <a:pt x="172" y="16"/>
                  <a:pt x="168" y="16"/>
                </a:cubicBezTo>
                <a:moveTo>
                  <a:pt x="72" y="8"/>
                </a:moveTo>
                <a:cubicBezTo>
                  <a:pt x="104" y="8"/>
                  <a:pt x="104" y="8"/>
                  <a:pt x="104" y="8"/>
                </a:cubicBezTo>
                <a:cubicBezTo>
                  <a:pt x="108" y="8"/>
                  <a:pt x="112" y="12"/>
                  <a:pt x="112" y="16"/>
                </a:cubicBezTo>
                <a:cubicBezTo>
                  <a:pt x="64" y="16"/>
                  <a:pt x="64" y="16"/>
                  <a:pt x="64" y="16"/>
                </a:cubicBezTo>
                <a:cubicBezTo>
                  <a:pt x="64" y="12"/>
                  <a:pt x="68" y="8"/>
                  <a:pt x="72" y="8"/>
                </a:cubicBezTo>
                <a:moveTo>
                  <a:pt x="24" y="112"/>
                </a:moveTo>
                <a:cubicBezTo>
                  <a:pt x="22" y="112"/>
                  <a:pt x="20" y="114"/>
                  <a:pt x="20" y="116"/>
                </a:cubicBezTo>
                <a:cubicBezTo>
                  <a:pt x="20" y="118"/>
                  <a:pt x="22" y="120"/>
                  <a:pt x="24" y="120"/>
                </a:cubicBezTo>
                <a:cubicBezTo>
                  <a:pt x="24" y="136"/>
                  <a:pt x="24" y="136"/>
                  <a:pt x="24" y="136"/>
                </a:cubicBezTo>
                <a:cubicBezTo>
                  <a:pt x="8" y="136"/>
                  <a:pt x="8" y="136"/>
                  <a:pt x="8" y="136"/>
                </a:cubicBezTo>
                <a:cubicBezTo>
                  <a:pt x="8" y="24"/>
                  <a:pt x="8" y="24"/>
                  <a:pt x="8" y="24"/>
                </a:cubicBezTo>
                <a:cubicBezTo>
                  <a:pt x="24" y="24"/>
                  <a:pt x="24" y="24"/>
                  <a:pt x="24" y="24"/>
                </a:cubicBezTo>
                <a:lnTo>
                  <a:pt x="24" y="112"/>
                </a:lnTo>
                <a:close/>
                <a:moveTo>
                  <a:pt x="144" y="112"/>
                </a:moveTo>
                <a:cubicBezTo>
                  <a:pt x="142" y="112"/>
                  <a:pt x="140" y="114"/>
                  <a:pt x="140" y="116"/>
                </a:cubicBezTo>
                <a:cubicBezTo>
                  <a:pt x="140" y="118"/>
                  <a:pt x="142" y="120"/>
                  <a:pt x="144" y="120"/>
                </a:cubicBezTo>
                <a:cubicBezTo>
                  <a:pt x="144" y="136"/>
                  <a:pt x="144" y="136"/>
                  <a:pt x="144" y="136"/>
                </a:cubicBezTo>
                <a:cubicBezTo>
                  <a:pt x="32" y="136"/>
                  <a:pt x="32" y="136"/>
                  <a:pt x="32" y="136"/>
                </a:cubicBezTo>
                <a:cubicBezTo>
                  <a:pt x="32" y="120"/>
                  <a:pt x="32" y="120"/>
                  <a:pt x="32" y="120"/>
                </a:cubicBezTo>
                <a:cubicBezTo>
                  <a:pt x="34" y="120"/>
                  <a:pt x="36" y="118"/>
                  <a:pt x="36" y="116"/>
                </a:cubicBezTo>
                <a:cubicBezTo>
                  <a:pt x="36" y="114"/>
                  <a:pt x="34" y="112"/>
                  <a:pt x="32" y="112"/>
                </a:cubicBezTo>
                <a:cubicBezTo>
                  <a:pt x="32" y="24"/>
                  <a:pt x="32" y="24"/>
                  <a:pt x="32" y="24"/>
                </a:cubicBezTo>
                <a:cubicBezTo>
                  <a:pt x="144" y="24"/>
                  <a:pt x="144" y="24"/>
                  <a:pt x="144" y="24"/>
                </a:cubicBezTo>
                <a:lnTo>
                  <a:pt x="144" y="112"/>
                </a:lnTo>
                <a:close/>
                <a:moveTo>
                  <a:pt x="168" y="136"/>
                </a:moveTo>
                <a:cubicBezTo>
                  <a:pt x="152" y="136"/>
                  <a:pt x="152" y="136"/>
                  <a:pt x="152" y="136"/>
                </a:cubicBezTo>
                <a:cubicBezTo>
                  <a:pt x="152" y="120"/>
                  <a:pt x="152" y="120"/>
                  <a:pt x="152" y="120"/>
                </a:cubicBezTo>
                <a:cubicBezTo>
                  <a:pt x="154" y="120"/>
                  <a:pt x="156" y="118"/>
                  <a:pt x="156" y="116"/>
                </a:cubicBezTo>
                <a:cubicBezTo>
                  <a:pt x="156" y="114"/>
                  <a:pt x="154" y="112"/>
                  <a:pt x="152" y="112"/>
                </a:cubicBezTo>
                <a:cubicBezTo>
                  <a:pt x="152" y="24"/>
                  <a:pt x="152" y="24"/>
                  <a:pt x="152" y="24"/>
                </a:cubicBezTo>
                <a:cubicBezTo>
                  <a:pt x="168" y="24"/>
                  <a:pt x="168" y="24"/>
                  <a:pt x="168" y="24"/>
                </a:cubicBezTo>
                <a:lnTo>
                  <a:pt x="168" y="136"/>
                </a:lnTo>
                <a:close/>
                <a:moveTo>
                  <a:pt x="44" y="40"/>
                </a:moveTo>
                <a:cubicBezTo>
                  <a:pt x="68" y="40"/>
                  <a:pt x="68" y="40"/>
                  <a:pt x="68" y="40"/>
                </a:cubicBezTo>
                <a:cubicBezTo>
                  <a:pt x="70" y="40"/>
                  <a:pt x="72" y="38"/>
                  <a:pt x="72" y="36"/>
                </a:cubicBezTo>
                <a:cubicBezTo>
                  <a:pt x="72" y="34"/>
                  <a:pt x="70" y="32"/>
                  <a:pt x="68" y="32"/>
                </a:cubicBezTo>
                <a:cubicBezTo>
                  <a:pt x="44" y="32"/>
                  <a:pt x="44" y="32"/>
                  <a:pt x="44" y="32"/>
                </a:cubicBezTo>
                <a:cubicBezTo>
                  <a:pt x="42" y="32"/>
                  <a:pt x="40" y="34"/>
                  <a:pt x="40" y="36"/>
                </a:cubicBezTo>
                <a:cubicBezTo>
                  <a:pt x="40" y="38"/>
                  <a:pt x="42" y="40"/>
                  <a:pt x="44" y="40"/>
                </a:cubicBezTo>
              </a:path>
            </a:pathLst>
          </a:custGeom>
          <a:solidFill>
            <a:schemeClr val="bg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34406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500"/>
                            </p:stCondLst>
                            <p:childTnLst>
                              <p:par>
                                <p:cTn id="4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000"/>
                            </p:stCondLst>
                            <p:childTnLst>
                              <p:par>
                                <p:cTn id="4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72" grpId="0" animBg="1"/>
      <p:bldP spid="81" grpId="0" animBg="1"/>
      <p:bldP spid="84" grpId="0"/>
      <p:bldP spid="85" grpId="0"/>
      <p:bldP spid="86" grpId="0"/>
      <p:bldP spid="91" grpId="0" animBg="1"/>
      <p:bldP spid="82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Meet The Team</a:t>
            </a:r>
          </a:p>
        </p:txBody>
      </p:sp>
      <p:sp>
        <p:nvSpPr>
          <p:cNvPr id="29" name="Rectangle 28"/>
          <p:cNvSpPr/>
          <p:nvPr/>
        </p:nvSpPr>
        <p:spPr>
          <a:xfrm>
            <a:off x="3498396" y="1620884"/>
            <a:ext cx="2525485" cy="391994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/>
          <p:cNvSpPr txBox="1"/>
          <p:nvPr/>
        </p:nvSpPr>
        <p:spPr>
          <a:xfrm>
            <a:off x="1185003" y="4507292"/>
            <a:ext cx="181742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latin typeface="+mj-lt"/>
              </a:rPr>
              <a:t>Alice Starke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1185003" y="4889249"/>
            <a:ext cx="181742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Graphic Designer</a:t>
            </a:r>
          </a:p>
        </p:txBody>
      </p:sp>
      <p:grpSp>
        <p:nvGrpSpPr>
          <p:cNvPr id="45" name="Group 44"/>
          <p:cNvGrpSpPr/>
          <p:nvPr/>
        </p:nvGrpSpPr>
        <p:grpSpPr>
          <a:xfrm>
            <a:off x="1555052" y="5271388"/>
            <a:ext cx="1077323" cy="276817"/>
            <a:chOff x="1555050" y="5271385"/>
            <a:chExt cx="1077323" cy="276817"/>
          </a:xfrm>
        </p:grpSpPr>
        <p:sp>
          <p:nvSpPr>
            <p:cNvPr id="40" name="Freeform 71"/>
            <p:cNvSpPr>
              <a:spLocks noChangeAspect="1" noChangeArrowheads="1"/>
            </p:cNvSpPr>
            <p:nvPr/>
          </p:nvSpPr>
          <p:spPr bwMode="auto">
            <a:xfrm>
              <a:off x="1555050" y="5273882"/>
              <a:ext cx="280075" cy="274320"/>
            </a:xfrm>
            <a:custGeom>
              <a:avLst/>
              <a:gdLst>
                <a:gd name="T0" fmla="*/ 239 w 480"/>
                <a:gd name="T1" fmla="*/ 0 h 471"/>
                <a:gd name="T2" fmla="*/ 239 w 480"/>
                <a:gd name="T3" fmla="*/ 0 h 471"/>
                <a:gd name="T4" fmla="*/ 0 w 480"/>
                <a:gd name="T5" fmla="*/ 231 h 471"/>
                <a:gd name="T6" fmla="*/ 239 w 480"/>
                <a:gd name="T7" fmla="*/ 470 h 471"/>
                <a:gd name="T8" fmla="*/ 479 w 480"/>
                <a:gd name="T9" fmla="*/ 231 h 471"/>
                <a:gd name="T10" fmla="*/ 239 w 480"/>
                <a:gd name="T11" fmla="*/ 0 h 471"/>
                <a:gd name="T12" fmla="*/ 301 w 480"/>
                <a:gd name="T13" fmla="*/ 338 h 471"/>
                <a:gd name="T14" fmla="*/ 301 w 480"/>
                <a:gd name="T15" fmla="*/ 338 h 471"/>
                <a:gd name="T16" fmla="*/ 274 w 480"/>
                <a:gd name="T17" fmla="*/ 347 h 471"/>
                <a:gd name="T18" fmla="*/ 248 w 480"/>
                <a:gd name="T19" fmla="*/ 347 h 471"/>
                <a:gd name="T20" fmla="*/ 221 w 480"/>
                <a:gd name="T21" fmla="*/ 347 h 471"/>
                <a:gd name="T22" fmla="*/ 204 w 480"/>
                <a:gd name="T23" fmla="*/ 338 h 471"/>
                <a:gd name="T24" fmla="*/ 186 w 480"/>
                <a:gd name="T25" fmla="*/ 320 h 471"/>
                <a:gd name="T26" fmla="*/ 186 w 480"/>
                <a:gd name="T27" fmla="*/ 293 h 471"/>
                <a:gd name="T28" fmla="*/ 186 w 480"/>
                <a:gd name="T29" fmla="*/ 213 h 471"/>
                <a:gd name="T30" fmla="*/ 159 w 480"/>
                <a:gd name="T31" fmla="*/ 213 h 471"/>
                <a:gd name="T32" fmla="*/ 159 w 480"/>
                <a:gd name="T33" fmla="*/ 178 h 471"/>
                <a:gd name="T34" fmla="*/ 186 w 480"/>
                <a:gd name="T35" fmla="*/ 169 h 471"/>
                <a:gd name="T36" fmla="*/ 204 w 480"/>
                <a:gd name="T37" fmla="*/ 151 h 471"/>
                <a:gd name="T38" fmla="*/ 213 w 480"/>
                <a:gd name="T39" fmla="*/ 116 h 471"/>
                <a:gd name="T40" fmla="*/ 239 w 480"/>
                <a:gd name="T41" fmla="*/ 116 h 471"/>
                <a:gd name="T42" fmla="*/ 239 w 480"/>
                <a:gd name="T43" fmla="*/ 178 h 471"/>
                <a:gd name="T44" fmla="*/ 292 w 480"/>
                <a:gd name="T45" fmla="*/ 178 h 471"/>
                <a:gd name="T46" fmla="*/ 292 w 480"/>
                <a:gd name="T47" fmla="*/ 213 h 471"/>
                <a:gd name="T48" fmla="*/ 239 w 480"/>
                <a:gd name="T49" fmla="*/ 213 h 471"/>
                <a:gd name="T50" fmla="*/ 239 w 480"/>
                <a:gd name="T51" fmla="*/ 275 h 471"/>
                <a:gd name="T52" fmla="*/ 239 w 480"/>
                <a:gd name="T53" fmla="*/ 303 h 471"/>
                <a:gd name="T54" fmla="*/ 248 w 480"/>
                <a:gd name="T55" fmla="*/ 311 h 471"/>
                <a:gd name="T56" fmla="*/ 266 w 480"/>
                <a:gd name="T57" fmla="*/ 311 h 471"/>
                <a:gd name="T58" fmla="*/ 301 w 480"/>
                <a:gd name="T59" fmla="*/ 303 h 471"/>
                <a:gd name="T60" fmla="*/ 301 w 480"/>
                <a:gd name="T61" fmla="*/ 338 h 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480" h="471">
                  <a:moveTo>
                    <a:pt x="239" y="0"/>
                  </a:moveTo>
                  <a:lnTo>
                    <a:pt x="239" y="0"/>
                  </a:lnTo>
                  <a:cubicBezTo>
                    <a:pt x="107" y="0"/>
                    <a:pt x="0" y="107"/>
                    <a:pt x="0" y="231"/>
                  </a:cubicBezTo>
                  <a:cubicBezTo>
                    <a:pt x="0" y="364"/>
                    <a:pt x="107" y="470"/>
                    <a:pt x="239" y="470"/>
                  </a:cubicBezTo>
                  <a:cubicBezTo>
                    <a:pt x="372" y="470"/>
                    <a:pt x="479" y="364"/>
                    <a:pt x="479" y="231"/>
                  </a:cubicBezTo>
                  <a:cubicBezTo>
                    <a:pt x="479" y="107"/>
                    <a:pt x="372" y="0"/>
                    <a:pt x="239" y="0"/>
                  </a:cubicBezTo>
                  <a:close/>
                  <a:moveTo>
                    <a:pt x="301" y="338"/>
                  </a:moveTo>
                  <a:lnTo>
                    <a:pt x="301" y="338"/>
                  </a:lnTo>
                  <a:cubicBezTo>
                    <a:pt x="292" y="347"/>
                    <a:pt x="283" y="347"/>
                    <a:pt x="274" y="347"/>
                  </a:cubicBezTo>
                  <a:cubicBezTo>
                    <a:pt x="266" y="347"/>
                    <a:pt x="257" y="347"/>
                    <a:pt x="248" y="347"/>
                  </a:cubicBezTo>
                  <a:cubicBezTo>
                    <a:pt x="239" y="347"/>
                    <a:pt x="230" y="347"/>
                    <a:pt x="221" y="347"/>
                  </a:cubicBezTo>
                  <a:cubicBezTo>
                    <a:pt x="213" y="347"/>
                    <a:pt x="204" y="338"/>
                    <a:pt x="204" y="338"/>
                  </a:cubicBezTo>
                  <a:cubicBezTo>
                    <a:pt x="195" y="328"/>
                    <a:pt x="195" y="328"/>
                    <a:pt x="186" y="320"/>
                  </a:cubicBezTo>
                  <a:cubicBezTo>
                    <a:pt x="186" y="311"/>
                    <a:pt x="186" y="303"/>
                    <a:pt x="186" y="293"/>
                  </a:cubicBezTo>
                  <a:cubicBezTo>
                    <a:pt x="186" y="213"/>
                    <a:pt x="186" y="213"/>
                    <a:pt x="186" y="213"/>
                  </a:cubicBezTo>
                  <a:cubicBezTo>
                    <a:pt x="159" y="213"/>
                    <a:pt x="159" y="213"/>
                    <a:pt x="159" y="213"/>
                  </a:cubicBezTo>
                  <a:cubicBezTo>
                    <a:pt x="159" y="178"/>
                    <a:pt x="159" y="178"/>
                    <a:pt x="159" y="178"/>
                  </a:cubicBezTo>
                  <a:cubicBezTo>
                    <a:pt x="168" y="178"/>
                    <a:pt x="177" y="178"/>
                    <a:pt x="186" y="169"/>
                  </a:cubicBezTo>
                  <a:cubicBezTo>
                    <a:pt x="195" y="160"/>
                    <a:pt x="195" y="160"/>
                    <a:pt x="204" y="151"/>
                  </a:cubicBezTo>
                  <a:cubicBezTo>
                    <a:pt x="204" y="143"/>
                    <a:pt x="204" y="134"/>
                    <a:pt x="213" y="116"/>
                  </a:cubicBezTo>
                  <a:cubicBezTo>
                    <a:pt x="239" y="116"/>
                    <a:pt x="239" y="116"/>
                    <a:pt x="239" y="116"/>
                  </a:cubicBezTo>
                  <a:cubicBezTo>
                    <a:pt x="239" y="178"/>
                    <a:pt x="239" y="178"/>
                    <a:pt x="239" y="178"/>
                  </a:cubicBezTo>
                  <a:cubicBezTo>
                    <a:pt x="292" y="178"/>
                    <a:pt x="292" y="178"/>
                    <a:pt x="292" y="178"/>
                  </a:cubicBezTo>
                  <a:cubicBezTo>
                    <a:pt x="292" y="213"/>
                    <a:pt x="292" y="213"/>
                    <a:pt x="292" y="213"/>
                  </a:cubicBezTo>
                  <a:cubicBezTo>
                    <a:pt x="239" y="213"/>
                    <a:pt x="239" y="213"/>
                    <a:pt x="239" y="213"/>
                  </a:cubicBezTo>
                  <a:cubicBezTo>
                    <a:pt x="239" y="275"/>
                    <a:pt x="239" y="275"/>
                    <a:pt x="239" y="275"/>
                  </a:cubicBezTo>
                  <a:cubicBezTo>
                    <a:pt x="239" y="284"/>
                    <a:pt x="239" y="293"/>
                    <a:pt x="239" y="303"/>
                  </a:cubicBezTo>
                  <a:cubicBezTo>
                    <a:pt x="248" y="303"/>
                    <a:pt x="248" y="303"/>
                    <a:pt x="248" y="311"/>
                  </a:cubicBezTo>
                  <a:cubicBezTo>
                    <a:pt x="257" y="311"/>
                    <a:pt x="266" y="311"/>
                    <a:pt x="266" y="311"/>
                  </a:cubicBezTo>
                  <a:cubicBezTo>
                    <a:pt x="283" y="311"/>
                    <a:pt x="292" y="311"/>
                    <a:pt x="301" y="303"/>
                  </a:cubicBezTo>
                  <a:lnTo>
                    <a:pt x="301" y="338"/>
                  </a:lnTo>
                  <a:close/>
                </a:path>
              </a:pathLst>
            </a:custGeom>
            <a:solidFill>
              <a:srgbClr val="4B5050"/>
            </a:solidFill>
            <a:ln>
              <a:noFill/>
            </a:ln>
            <a:effectLst/>
            <a:extLst/>
          </p:spPr>
          <p:txBody>
            <a:bodyPr wrap="none" lIns="91424" tIns="45712" rIns="91424" bIns="45712" anchor="ctr"/>
            <a:lstStyle/>
            <a:p>
              <a:pPr defTabSz="1218926">
                <a:defRPr/>
              </a:pPr>
              <a:endParaRPr lang="en-US" dirty="0">
                <a:latin typeface="Poppins Light" charset="0"/>
              </a:endParaRPr>
            </a:p>
          </p:txBody>
        </p:sp>
        <p:sp>
          <p:nvSpPr>
            <p:cNvPr id="41" name="Freeform 79"/>
            <p:cNvSpPr>
              <a:spLocks noChangeAspect="1" noChangeArrowheads="1"/>
            </p:cNvSpPr>
            <p:nvPr/>
          </p:nvSpPr>
          <p:spPr bwMode="auto">
            <a:xfrm>
              <a:off x="1959429" y="5271385"/>
              <a:ext cx="274320" cy="271181"/>
            </a:xfrm>
            <a:custGeom>
              <a:avLst/>
              <a:gdLst>
                <a:gd name="T0" fmla="*/ 240 w 479"/>
                <a:gd name="T1" fmla="*/ 0 h 471"/>
                <a:gd name="T2" fmla="*/ 240 w 479"/>
                <a:gd name="T3" fmla="*/ 0 h 471"/>
                <a:gd name="T4" fmla="*/ 0 w 479"/>
                <a:gd name="T5" fmla="*/ 231 h 471"/>
                <a:gd name="T6" fmla="*/ 240 w 479"/>
                <a:gd name="T7" fmla="*/ 470 h 471"/>
                <a:gd name="T8" fmla="*/ 478 w 479"/>
                <a:gd name="T9" fmla="*/ 231 h 471"/>
                <a:gd name="T10" fmla="*/ 240 w 479"/>
                <a:gd name="T11" fmla="*/ 0 h 471"/>
                <a:gd name="T12" fmla="*/ 293 w 479"/>
                <a:gd name="T13" fmla="*/ 160 h 471"/>
                <a:gd name="T14" fmla="*/ 293 w 479"/>
                <a:gd name="T15" fmla="*/ 160 h 471"/>
                <a:gd name="T16" fmla="*/ 257 w 479"/>
                <a:gd name="T17" fmla="*/ 160 h 471"/>
                <a:gd name="T18" fmla="*/ 249 w 479"/>
                <a:gd name="T19" fmla="*/ 178 h 471"/>
                <a:gd name="T20" fmla="*/ 249 w 479"/>
                <a:gd name="T21" fmla="*/ 195 h 471"/>
                <a:gd name="T22" fmla="*/ 293 w 479"/>
                <a:gd name="T23" fmla="*/ 195 h 471"/>
                <a:gd name="T24" fmla="*/ 293 w 479"/>
                <a:gd name="T25" fmla="*/ 240 h 471"/>
                <a:gd name="T26" fmla="*/ 249 w 479"/>
                <a:gd name="T27" fmla="*/ 240 h 471"/>
                <a:gd name="T28" fmla="*/ 249 w 479"/>
                <a:gd name="T29" fmla="*/ 346 h 471"/>
                <a:gd name="T30" fmla="*/ 213 w 479"/>
                <a:gd name="T31" fmla="*/ 346 h 471"/>
                <a:gd name="T32" fmla="*/ 213 w 479"/>
                <a:gd name="T33" fmla="*/ 240 h 471"/>
                <a:gd name="T34" fmla="*/ 169 w 479"/>
                <a:gd name="T35" fmla="*/ 240 h 471"/>
                <a:gd name="T36" fmla="*/ 169 w 479"/>
                <a:gd name="T37" fmla="*/ 195 h 471"/>
                <a:gd name="T38" fmla="*/ 213 w 479"/>
                <a:gd name="T39" fmla="*/ 195 h 471"/>
                <a:gd name="T40" fmla="*/ 213 w 479"/>
                <a:gd name="T41" fmla="*/ 178 h 471"/>
                <a:gd name="T42" fmla="*/ 257 w 479"/>
                <a:gd name="T43" fmla="*/ 125 h 471"/>
                <a:gd name="T44" fmla="*/ 293 w 479"/>
                <a:gd name="T45" fmla="*/ 125 h 471"/>
                <a:gd name="T46" fmla="*/ 293 w 479"/>
                <a:gd name="T47" fmla="*/ 160 h 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79" h="471">
                  <a:moveTo>
                    <a:pt x="240" y="0"/>
                  </a:moveTo>
                  <a:lnTo>
                    <a:pt x="240" y="0"/>
                  </a:lnTo>
                  <a:cubicBezTo>
                    <a:pt x="106" y="0"/>
                    <a:pt x="0" y="107"/>
                    <a:pt x="0" y="231"/>
                  </a:cubicBezTo>
                  <a:cubicBezTo>
                    <a:pt x="0" y="363"/>
                    <a:pt x="106" y="470"/>
                    <a:pt x="240" y="470"/>
                  </a:cubicBezTo>
                  <a:cubicBezTo>
                    <a:pt x="372" y="470"/>
                    <a:pt x="478" y="363"/>
                    <a:pt x="478" y="231"/>
                  </a:cubicBezTo>
                  <a:cubicBezTo>
                    <a:pt x="478" y="107"/>
                    <a:pt x="372" y="0"/>
                    <a:pt x="240" y="0"/>
                  </a:cubicBezTo>
                  <a:close/>
                  <a:moveTo>
                    <a:pt x="293" y="160"/>
                  </a:moveTo>
                  <a:lnTo>
                    <a:pt x="293" y="160"/>
                  </a:lnTo>
                  <a:cubicBezTo>
                    <a:pt x="257" y="160"/>
                    <a:pt x="257" y="160"/>
                    <a:pt x="257" y="160"/>
                  </a:cubicBezTo>
                  <a:cubicBezTo>
                    <a:pt x="257" y="160"/>
                    <a:pt x="249" y="169"/>
                    <a:pt x="249" y="178"/>
                  </a:cubicBezTo>
                  <a:cubicBezTo>
                    <a:pt x="249" y="195"/>
                    <a:pt x="249" y="195"/>
                    <a:pt x="249" y="195"/>
                  </a:cubicBezTo>
                  <a:cubicBezTo>
                    <a:pt x="293" y="195"/>
                    <a:pt x="293" y="195"/>
                    <a:pt x="293" y="195"/>
                  </a:cubicBezTo>
                  <a:cubicBezTo>
                    <a:pt x="293" y="240"/>
                    <a:pt x="293" y="240"/>
                    <a:pt x="293" y="240"/>
                  </a:cubicBezTo>
                  <a:cubicBezTo>
                    <a:pt x="249" y="240"/>
                    <a:pt x="249" y="240"/>
                    <a:pt x="249" y="240"/>
                  </a:cubicBezTo>
                  <a:cubicBezTo>
                    <a:pt x="249" y="346"/>
                    <a:pt x="249" y="346"/>
                    <a:pt x="249" y="346"/>
                  </a:cubicBezTo>
                  <a:cubicBezTo>
                    <a:pt x="213" y="346"/>
                    <a:pt x="213" y="346"/>
                    <a:pt x="213" y="346"/>
                  </a:cubicBezTo>
                  <a:cubicBezTo>
                    <a:pt x="213" y="240"/>
                    <a:pt x="213" y="240"/>
                    <a:pt x="213" y="240"/>
                  </a:cubicBezTo>
                  <a:cubicBezTo>
                    <a:pt x="169" y="240"/>
                    <a:pt x="169" y="240"/>
                    <a:pt x="169" y="240"/>
                  </a:cubicBezTo>
                  <a:cubicBezTo>
                    <a:pt x="169" y="195"/>
                    <a:pt x="169" y="195"/>
                    <a:pt x="169" y="195"/>
                  </a:cubicBezTo>
                  <a:cubicBezTo>
                    <a:pt x="213" y="195"/>
                    <a:pt x="213" y="195"/>
                    <a:pt x="213" y="195"/>
                  </a:cubicBezTo>
                  <a:cubicBezTo>
                    <a:pt x="213" y="178"/>
                    <a:pt x="213" y="178"/>
                    <a:pt x="213" y="178"/>
                  </a:cubicBezTo>
                  <a:cubicBezTo>
                    <a:pt x="213" y="151"/>
                    <a:pt x="230" y="125"/>
                    <a:pt x="257" y="125"/>
                  </a:cubicBezTo>
                  <a:cubicBezTo>
                    <a:pt x="293" y="125"/>
                    <a:pt x="293" y="125"/>
                    <a:pt x="293" y="125"/>
                  </a:cubicBezTo>
                  <a:lnTo>
                    <a:pt x="293" y="16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/>
          </p:spPr>
          <p:txBody>
            <a:bodyPr wrap="none" lIns="91424" tIns="45712" rIns="91424" bIns="45712" anchor="ctr"/>
            <a:lstStyle/>
            <a:p>
              <a:pPr defTabSz="1218926">
                <a:defRPr/>
              </a:pPr>
              <a:endParaRPr lang="en-US" dirty="0">
                <a:latin typeface="Poppins Light" charset="0"/>
              </a:endParaRPr>
            </a:p>
          </p:txBody>
        </p:sp>
        <p:sp>
          <p:nvSpPr>
            <p:cNvPr id="42" name="Freeform 86"/>
            <p:cNvSpPr>
              <a:spLocks noChangeAspect="1" noChangeArrowheads="1"/>
            </p:cNvSpPr>
            <p:nvPr/>
          </p:nvSpPr>
          <p:spPr bwMode="auto">
            <a:xfrm>
              <a:off x="2358053" y="5273234"/>
              <a:ext cx="274320" cy="269332"/>
            </a:xfrm>
            <a:custGeom>
              <a:avLst/>
              <a:gdLst>
                <a:gd name="T0" fmla="*/ 239 w 480"/>
                <a:gd name="T1" fmla="*/ 0 h 471"/>
                <a:gd name="T2" fmla="*/ 239 w 480"/>
                <a:gd name="T3" fmla="*/ 0 h 471"/>
                <a:gd name="T4" fmla="*/ 0 w 480"/>
                <a:gd name="T5" fmla="*/ 231 h 471"/>
                <a:gd name="T6" fmla="*/ 239 w 480"/>
                <a:gd name="T7" fmla="*/ 470 h 471"/>
                <a:gd name="T8" fmla="*/ 479 w 480"/>
                <a:gd name="T9" fmla="*/ 231 h 471"/>
                <a:gd name="T10" fmla="*/ 239 w 480"/>
                <a:gd name="T11" fmla="*/ 0 h 471"/>
                <a:gd name="T12" fmla="*/ 337 w 480"/>
                <a:gd name="T13" fmla="*/ 195 h 471"/>
                <a:gd name="T14" fmla="*/ 337 w 480"/>
                <a:gd name="T15" fmla="*/ 195 h 471"/>
                <a:gd name="T16" fmla="*/ 337 w 480"/>
                <a:gd name="T17" fmla="*/ 195 h 471"/>
                <a:gd name="T18" fmla="*/ 204 w 480"/>
                <a:gd name="T19" fmla="*/ 328 h 471"/>
                <a:gd name="T20" fmla="*/ 133 w 480"/>
                <a:gd name="T21" fmla="*/ 310 h 471"/>
                <a:gd name="T22" fmla="*/ 142 w 480"/>
                <a:gd name="T23" fmla="*/ 310 h 471"/>
                <a:gd name="T24" fmla="*/ 204 w 480"/>
                <a:gd name="T25" fmla="*/ 293 h 471"/>
                <a:gd name="T26" fmla="*/ 160 w 480"/>
                <a:gd name="T27" fmla="*/ 257 h 471"/>
                <a:gd name="T28" fmla="*/ 169 w 480"/>
                <a:gd name="T29" fmla="*/ 257 h 471"/>
                <a:gd name="T30" fmla="*/ 178 w 480"/>
                <a:gd name="T31" fmla="*/ 257 h 471"/>
                <a:gd name="T32" fmla="*/ 142 w 480"/>
                <a:gd name="T33" fmla="*/ 213 h 471"/>
                <a:gd name="T34" fmla="*/ 142 w 480"/>
                <a:gd name="T35" fmla="*/ 213 h 471"/>
                <a:gd name="T36" fmla="*/ 160 w 480"/>
                <a:gd name="T37" fmla="*/ 213 h 471"/>
                <a:gd name="T38" fmla="*/ 142 w 480"/>
                <a:gd name="T39" fmla="*/ 178 h 471"/>
                <a:gd name="T40" fmla="*/ 151 w 480"/>
                <a:gd name="T41" fmla="*/ 151 h 471"/>
                <a:gd name="T42" fmla="*/ 239 w 480"/>
                <a:gd name="T43" fmla="*/ 204 h 471"/>
                <a:gd name="T44" fmla="*/ 239 w 480"/>
                <a:gd name="T45" fmla="*/ 195 h 471"/>
                <a:gd name="T46" fmla="*/ 292 w 480"/>
                <a:gd name="T47" fmla="*/ 142 h 471"/>
                <a:gd name="T48" fmla="*/ 319 w 480"/>
                <a:gd name="T49" fmla="*/ 160 h 471"/>
                <a:gd name="T50" fmla="*/ 355 w 480"/>
                <a:gd name="T51" fmla="*/ 151 h 471"/>
                <a:gd name="T52" fmla="*/ 337 w 480"/>
                <a:gd name="T53" fmla="*/ 178 h 471"/>
                <a:gd name="T54" fmla="*/ 364 w 480"/>
                <a:gd name="T55" fmla="*/ 169 h 471"/>
                <a:gd name="T56" fmla="*/ 337 w 480"/>
                <a:gd name="T57" fmla="*/ 195 h 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80" h="471">
                  <a:moveTo>
                    <a:pt x="239" y="0"/>
                  </a:moveTo>
                  <a:lnTo>
                    <a:pt x="239" y="0"/>
                  </a:lnTo>
                  <a:cubicBezTo>
                    <a:pt x="107" y="0"/>
                    <a:pt x="0" y="107"/>
                    <a:pt x="0" y="231"/>
                  </a:cubicBezTo>
                  <a:cubicBezTo>
                    <a:pt x="0" y="363"/>
                    <a:pt x="107" y="470"/>
                    <a:pt x="239" y="470"/>
                  </a:cubicBezTo>
                  <a:cubicBezTo>
                    <a:pt x="372" y="470"/>
                    <a:pt x="479" y="363"/>
                    <a:pt x="479" y="231"/>
                  </a:cubicBezTo>
                  <a:cubicBezTo>
                    <a:pt x="479" y="107"/>
                    <a:pt x="372" y="0"/>
                    <a:pt x="239" y="0"/>
                  </a:cubicBezTo>
                  <a:close/>
                  <a:moveTo>
                    <a:pt x="337" y="195"/>
                  </a:moveTo>
                  <a:lnTo>
                    <a:pt x="337" y="195"/>
                  </a:lnTo>
                  <a:lnTo>
                    <a:pt x="337" y="195"/>
                  </a:lnTo>
                  <a:cubicBezTo>
                    <a:pt x="337" y="257"/>
                    <a:pt x="292" y="328"/>
                    <a:pt x="204" y="328"/>
                  </a:cubicBezTo>
                  <a:cubicBezTo>
                    <a:pt x="178" y="328"/>
                    <a:pt x="151" y="319"/>
                    <a:pt x="133" y="310"/>
                  </a:cubicBezTo>
                  <a:lnTo>
                    <a:pt x="142" y="310"/>
                  </a:lnTo>
                  <a:cubicBezTo>
                    <a:pt x="160" y="310"/>
                    <a:pt x="186" y="301"/>
                    <a:pt x="204" y="293"/>
                  </a:cubicBezTo>
                  <a:cubicBezTo>
                    <a:pt x="178" y="293"/>
                    <a:pt x="160" y="275"/>
                    <a:pt x="160" y="257"/>
                  </a:cubicBezTo>
                  <a:cubicBezTo>
                    <a:pt x="160" y="257"/>
                    <a:pt x="160" y="257"/>
                    <a:pt x="169" y="257"/>
                  </a:cubicBezTo>
                  <a:lnTo>
                    <a:pt x="178" y="257"/>
                  </a:lnTo>
                  <a:cubicBezTo>
                    <a:pt x="160" y="248"/>
                    <a:pt x="142" y="231"/>
                    <a:pt x="142" y="213"/>
                  </a:cubicBezTo>
                  <a:lnTo>
                    <a:pt x="142" y="213"/>
                  </a:lnTo>
                  <a:cubicBezTo>
                    <a:pt x="142" y="213"/>
                    <a:pt x="151" y="213"/>
                    <a:pt x="160" y="213"/>
                  </a:cubicBezTo>
                  <a:cubicBezTo>
                    <a:pt x="151" y="204"/>
                    <a:pt x="142" y="195"/>
                    <a:pt x="142" y="178"/>
                  </a:cubicBezTo>
                  <a:cubicBezTo>
                    <a:pt x="142" y="169"/>
                    <a:pt x="142" y="160"/>
                    <a:pt x="151" y="151"/>
                  </a:cubicBezTo>
                  <a:cubicBezTo>
                    <a:pt x="169" y="178"/>
                    <a:pt x="204" y="204"/>
                    <a:pt x="239" y="204"/>
                  </a:cubicBezTo>
                  <a:cubicBezTo>
                    <a:pt x="239" y="195"/>
                    <a:pt x="239" y="195"/>
                    <a:pt x="239" y="195"/>
                  </a:cubicBezTo>
                  <a:cubicBezTo>
                    <a:pt x="239" y="169"/>
                    <a:pt x="266" y="142"/>
                    <a:pt x="292" y="142"/>
                  </a:cubicBezTo>
                  <a:cubicBezTo>
                    <a:pt x="301" y="142"/>
                    <a:pt x="319" y="151"/>
                    <a:pt x="319" y="160"/>
                  </a:cubicBezTo>
                  <a:cubicBezTo>
                    <a:pt x="337" y="160"/>
                    <a:pt x="346" y="151"/>
                    <a:pt x="355" y="151"/>
                  </a:cubicBezTo>
                  <a:cubicBezTo>
                    <a:pt x="346" y="160"/>
                    <a:pt x="346" y="169"/>
                    <a:pt x="337" y="178"/>
                  </a:cubicBezTo>
                  <a:cubicBezTo>
                    <a:pt x="346" y="178"/>
                    <a:pt x="355" y="169"/>
                    <a:pt x="364" y="169"/>
                  </a:cubicBezTo>
                  <a:cubicBezTo>
                    <a:pt x="355" y="178"/>
                    <a:pt x="346" y="187"/>
                    <a:pt x="337" y="195"/>
                  </a:cubicBezTo>
                  <a:close/>
                </a:path>
              </a:pathLst>
            </a:custGeom>
            <a:solidFill>
              <a:srgbClr val="4B5050"/>
            </a:solidFill>
            <a:ln>
              <a:noFill/>
            </a:ln>
            <a:effectLst/>
            <a:extLst/>
          </p:spPr>
          <p:txBody>
            <a:bodyPr wrap="none" lIns="91424" tIns="45712" rIns="91424" bIns="45712" anchor="ctr"/>
            <a:lstStyle/>
            <a:p>
              <a:pPr defTabSz="1218926">
                <a:defRPr/>
              </a:pPr>
              <a:endParaRPr lang="en-US" dirty="0">
                <a:latin typeface="Poppins Light" charset="0"/>
              </a:endParaRPr>
            </a:p>
          </p:txBody>
        </p:sp>
      </p:grpSp>
      <p:sp>
        <p:nvSpPr>
          <p:cNvPr id="48" name="TextBox 47"/>
          <p:cNvSpPr txBox="1"/>
          <p:nvPr/>
        </p:nvSpPr>
        <p:spPr>
          <a:xfrm>
            <a:off x="6519430" y="4507292"/>
            <a:ext cx="181742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latin typeface="+mj-lt"/>
              </a:rPr>
              <a:t>Molly Starke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6519430" y="4889249"/>
            <a:ext cx="181742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Graphic Designer</a:t>
            </a:r>
          </a:p>
        </p:txBody>
      </p:sp>
      <p:grpSp>
        <p:nvGrpSpPr>
          <p:cNvPr id="50" name="Group 49"/>
          <p:cNvGrpSpPr/>
          <p:nvPr/>
        </p:nvGrpSpPr>
        <p:grpSpPr>
          <a:xfrm>
            <a:off x="6889477" y="5271388"/>
            <a:ext cx="1077323" cy="276817"/>
            <a:chOff x="1555050" y="5271385"/>
            <a:chExt cx="1077323" cy="276817"/>
          </a:xfrm>
        </p:grpSpPr>
        <p:sp>
          <p:nvSpPr>
            <p:cNvPr id="51" name="Freeform 71"/>
            <p:cNvSpPr>
              <a:spLocks noChangeAspect="1" noChangeArrowheads="1"/>
            </p:cNvSpPr>
            <p:nvPr/>
          </p:nvSpPr>
          <p:spPr bwMode="auto">
            <a:xfrm>
              <a:off x="1555050" y="5273882"/>
              <a:ext cx="280075" cy="274320"/>
            </a:xfrm>
            <a:custGeom>
              <a:avLst/>
              <a:gdLst>
                <a:gd name="T0" fmla="*/ 239 w 480"/>
                <a:gd name="T1" fmla="*/ 0 h 471"/>
                <a:gd name="T2" fmla="*/ 239 w 480"/>
                <a:gd name="T3" fmla="*/ 0 h 471"/>
                <a:gd name="T4" fmla="*/ 0 w 480"/>
                <a:gd name="T5" fmla="*/ 231 h 471"/>
                <a:gd name="T6" fmla="*/ 239 w 480"/>
                <a:gd name="T7" fmla="*/ 470 h 471"/>
                <a:gd name="T8" fmla="*/ 479 w 480"/>
                <a:gd name="T9" fmla="*/ 231 h 471"/>
                <a:gd name="T10" fmla="*/ 239 w 480"/>
                <a:gd name="T11" fmla="*/ 0 h 471"/>
                <a:gd name="T12" fmla="*/ 301 w 480"/>
                <a:gd name="T13" fmla="*/ 338 h 471"/>
                <a:gd name="T14" fmla="*/ 301 w 480"/>
                <a:gd name="T15" fmla="*/ 338 h 471"/>
                <a:gd name="T16" fmla="*/ 274 w 480"/>
                <a:gd name="T17" fmla="*/ 347 h 471"/>
                <a:gd name="T18" fmla="*/ 248 w 480"/>
                <a:gd name="T19" fmla="*/ 347 h 471"/>
                <a:gd name="T20" fmla="*/ 221 w 480"/>
                <a:gd name="T21" fmla="*/ 347 h 471"/>
                <a:gd name="T22" fmla="*/ 204 w 480"/>
                <a:gd name="T23" fmla="*/ 338 h 471"/>
                <a:gd name="T24" fmla="*/ 186 w 480"/>
                <a:gd name="T25" fmla="*/ 320 h 471"/>
                <a:gd name="T26" fmla="*/ 186 w 480"/>
                <a:gd name="T27" fmla="*/ 293 h 471"/>
                <a:gd name="T28" fmla="*/ 186 w 480"/>
                <a:gd name="T29" fmla="*/ 213 h 471"/>
                <a:gd name="T30" fmla="*/ 159 w 480"/>
                <a:gd name="T31" fmla="*/ 213 h 471"/>
                <a:gd name="T32" fmla="*/ 159 w 480"/>
                <a:gd name="T33" fmla="*/ 178 h 471"/>
                <a:gd name="T34" fmla="*/ 186 w 480"/>
                <a:gd name="T35" fmla="*/ 169 h 471"/>
                <a:gd name="T36" fmla="*/ 204 w 480"/>
                <a:gd name="T37" fmla="*/ 151 h 471"/>
                <a:gd name="T38" fmla="*/ 213 w 480"/>
                <a:gd name="T39" fmla="*/ 116 h 471"/>
                <a:gd name="T40" fmla="*/ 239 w 480"/>
                <a:gd name="T41" fmla="*/ 116 h 471"/>
                <a:gd name="T42" fmla="*/ 239 w 480"/>
                <a:gd name="T43" fmla="*/ 178 h 471"/>
                <a:gd name="T44" fmla="*/ 292 w 480"/>
                <a:gd name="T45" fmla="*/ 178 h 471"/>
                <a:gd name="T46" fmla="*/ 292 w 480"/>
                <a:gd name="T47" fmla="*/ 213 h 471"/>
                <a:gd name="T48" fmla="*/ 239 w 480"/>
                <a:gd name="T49" fmla="*/ 213 h 471"/>
                <a:gd name="T50" fmla="*/ 239 w 480"/>
                <a:gd name="T51" fmla="*/ 275 h 471"/>
                <a:gd name="T52" fmla="*/ 239 w 480"/>
                <a:gd name="T53" fmla="*/ 303 h 471"/>
                <a:gd name="T54" fmla="*/ 248 w 480"/>
                <a:gd name="T55" fmla="*/ 311 h 471"/>
                <a:gd name="T56" fmla="*/ 266 w 480"/>
                <a:gd name="T57" fmla="*/ 311 h 471"/>
                <a:gd name="T58" fmla="*/ 301 w 480"/>
                <a:gd name="T59" fmla="*/ 303 h 471"/>
                <a:gd name="T60" fmla="*/ 301 w 480"/>
                <a:gd name="T61" fmla="*/ 338 h 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480" h="471">
                  <a:moveTo>
                    <a:pt x="239" y="0"/>
                  </a:moveTo>
                  <a:lnTo>
                    <a:pt x="239" y="0"/>
                  </a:lnTo>
                  <a:cubicBezTo>
                    <a:pt x="107" y="0"/>
                    <a:pt x="0" y="107"/>
                    <a:pt x="0" y="231"/>
                  </a:cubicBezTo>
                  <a:cubicBezTo>
                    <a:pt x="0" y="364"/>
                    <a:pt x="107" y="470"/>
                    <a:pt x="239" y="470"/>
                  </a:cubicBezTo>
                  <a:cubicBezTo>
                    <a:pt x="372" y="470"/>
                    <a:pt x="479" y="364"/>
                    <a:pt x="479" y="231"/>
                  </a:cubicBezTo>
                  <a:cubicBezTo>
                    <a:pt x="479" y="107"/>
                    <a:pt x="372" y="0"/>
                    <a:pt x="239" y="0"/>
                  </a:cubicBezTo>
                  <a:close/>
                  <a:moveTo>
                    <a:pt x="301" y="338"/>
                  </a:moveTo>
                  <a:lnTo>
                    <a:pt x="301" y="338"/>
                  </a:lnTo>
                  <a:cubicBezTo>
                    <a:pt x="292" y="347"/>
                    <a:pt x="283" y="347"/>
                    <a:pt x="274" y="347"/>
                  </a:cubicBezTo>
                  <a:cubicBezTo>
                    <a:pt x="266" y="347"/>
                    <a:pt x="257" y="347"/>
                    <a:pt x="248" y="347"/>
                  </a:cubicBezTo>
                  <a:cubicBezTo>
                    <a:pt x="239" y="347"/>
                    <a:pt x="230" y="347"/>
                    <a:pt x="221" y="347"/>
                  </a:cubicBezTo>
                  <a:cubicBezTo>
                    <a:pt x="213" y="347"/>
                    <a:pt x="204" y="338"/>
                    <a:pt x="204" y="338"/>
                  </a:cubicBezTo>
                  <a:cubicBezTo>
                    <a:pt x="195" y="328"/>
                    <a:pt x="195" y="328"/>
                    <a:pt x="186" y="320"/>
                  </a:cubicBezTo>
                  <a:cubicBezTo>
                    <a:pt x="186" y="311"/>
                    <a:pt x="186" y="303"/>
                    <a:pt x="186" y="293"/>
                  </a:cubicBezTo>
                  <a:cubicBezTo>
                    <a:pt x="186" y="213"/>
                    <a:pt x="186" y="213"/>
                    <a:pt x="186" y="213"/>
                  </a:cubicBezTo>
                  <a:cubicBezTo>
                    <a:pt x="159" y="213"/>
                    <a:pt x="159" y="213"/>
                    <a:pt x="159" y="213"/>
                  </a:cubicBezTo>
                  <a:cubicBezTo>
                    <a:pt x="159" y="178"/>
                    <a:pt x="159" y="178"/>
                    <a:pt x="159" y="178"/>
                  </a:cubicBezTo>
                  <a:cubicBezTo>
                    <a:pt x="168" y="178"/>
                    <a:pt x="177" y="178"/>
                    <a:pt x="186" y="169"/>
                  </a:cubicBezTo>
                  <a:cubicBezTo>
                    <a:pt x="195" y="160"/>
                    <a:pt x="195" y="160"/>
                    <a:pt x="204" y="151"/>
                  </a:cubicBezTo>
                  <a:cubicBezTo>
                    <a:pt x="204" y="143"/>
                    <a:pt x="204" y="134"/>
                    <a:pt x="213" y="116"/>
                  </a:cubicBezTo>
                  <a:cubicBezTo>
                    <a:pt x="239" y="116"/>
                    <a:pt x="239" y="116"/>
                    <a:pt x="239" y="116"/>
                  </a:cubicBezTo>
                  <a:cubicBezTo>
                    <a:pt x="239" y="178"/>
                    <a:pt x="239" y="178"/>
                    <a:pt x="239" y="178"/>
                  </a:cubicBezTo>
                  <a:cubicBezTo>
                    <a:pt x="292" y="178"/>
                    <a:pt x="292" y="178"/>
                    <a:pt x="292" y="178"/>
                  </a:cubicBezTo>
                  <a:cubicBezTo>
                    <a:pt x="292" y="213"/>
                    <a:pt x="292" y="213"/>
                    <a:pt x="292" y="213"/>
                  </a:cubicBezTo>
                  <a:cubicBezTo>
                    <a:pt x="239" y="213"/>
                    <a:pt x="239" y="213"/>
                    <a:pt x="239" y="213"/>
                  </a:cubicBezTo>
                  <a:cubicBezTo>
                    <a:pt x="239" y="275"/>
                    <a:pt x="239" y="275"/>
                    <a:pt x="239" y="275"/>
                  </a:cubicBezTo>
                  <a:cubicBezTo>
                    <a:pt x="239" y="284"/>
                    <a:pt x="239" y="293"/>
                    <a:pt x="239" y="303"/>
                  </a:cubicBezTo>
                  <a:cubicBezTo>
                    <a:pt x="248" y="303"/>
                    <a:pt x="248" y="303"/>
                    <a:pt x="248" y="311"/>
                  </a:cubicBezTo>
                  <a:cubicBezTo>
                    <a:pt x="257" y="311"/>
                    <a:pt x="266" y="311"/>
                    <a:pt x="266" y="311"/>
                  </a:cubicBezTo>
                  <a:cubicBezTo>
                    <a:pt x="283" y="311"/>
                    <a:pt x="292" y="311"/>
                    <a:pt x="301" y="303"/>
                  </a:cubicBezTo>
                  <a:lnTo>
                    <a:pt x="301" y="338"/>
                  </a:lnTo>
                  <a:close/>
                </a:path>
              </a:pathLst>
            </a:custGeom>
            <a:solidFill>
              <a:srgbClr val="4B5050"/>
            </a:solidFill>
            <a:ln>
              <a:noFill/>
            </a:ln>
            <a:effectLst/>
            <a:extLst/>
          </p:spPr>
          <p:txBody>
            <a:bodyPr wrap="none" lIns="91424" tIns="45712" rIns="91424" bIns="45712" anchor="ctr"/>
            <a:lstStyle/>
            <a:p>
              <a:pPr defTabSz="1218926">
                <a:defRPr/>
              </a:pPr>
              <a:endParaRPr lang="en-US" dirty="0">
                <a:latin typeface="Poppins Light" charset="0"/>
              </a:endParaRPr>
            </a:p>
          </p:txBody>
        </p:sp>
        <p:sp>
          <p:nvSpPr>
            <p:cNvPr id="52" name="Freeform 79"/>
            <p:cNvSpPr>
              <a:spLocks noChangeAspect="1" noChangeArrowheads="1"/>
            </p:cNvSpPr>
            <p:nvPr/>
          </p:nvSpPr>
          <p:spPr bwMode="auto">
            <a:xfrm>
              <a:off x="1959429" y="5271385"/>
              <a:ext cx="274320" cy="271181"/>
            </a:xfrm>
            <a:custGeom>
              <a:avLst/>
              <a:gdLst>
                <a:gd name="T0" fmla="*/ 240 w 479"/>
                <a:gd name="T1" fmla="*/ 0 h 471"/>
                <a:gd name="T2" fmla="*/ 240 w 479"/>
                <a:gd name="T3" fmla="*/ 0 h 471"/>
                <a:gd name="T4" fmla="*/ 0 w 479"/>
                <a:gd name="T5" fmla="*/ 231 h 471"/>
                <a:gd name="T6" fmla="*/ 240 w 479"/>
                <a:gd name="T7" fmla="*/ 470 h 471"/>
                <a:gd name="T8" fmla="*/ 478 w 479"/>
                <a:gd name="T9" fmla="*/ 231 h 471"/>
                <a:gd name="T10" fmla="*/ 240 w 479"/>
                <a:gd name="T11" fmla="*/ 0 h 471"/>
                <a:gd name="T12" fmla="*/ 293 w 479"/>
                <a:gd name="T13" fmla="*/ 160 h 471"/>
                <a:gd name="T14" fmla="*/ 293 w 479"/>
                <a:gd name="T15" fmla="*/ 160 h 471"/>
                <a:gd name="T16" fmla="*/ 257 w 479"/>
                <a:gd name="T17" fmla="*/ 160 h 471"/>
                <a:gd name="T18" fmla="*/ 249 w 479"/>
                <a:gd name="T19" fmla="*/ 178 h 471"/>
                <a:gd name="T20" fmla="*/ 249 w 479"/>
                <a:gd name="T21" fmla="*/ 195 h 471"/>
                <a:gd name="T22" fmla="*/ 293 w 479"/>
                <a:gd name="T23" fmla="*/ 195 h 471"/>
                <a:gd name="T24" fmla="*/ 293 w 479"/>
                <a:gd name="T25" fmla="*/ 240 h 471"/>
                <a:gd name="T26" fmla="*/ 249 w 479"/>
                <a:gd name="T27" fmla="*/ 240 h 471"/>
                <a:gd name="T28" fmla="*/ 249 w 479"/>
                <a:gd name="T29" fmla="*/ 346 h 471"/>
                <a:gd name="T30" fmla="*/ 213 w 479"/>
                <a:gd name="T31" fmla="*/ 346 h 471"/>
                <a:gd name="T32" fmla="*/ 213 w 479"/>
                <a:gd name="T33" fmla="*/ 240 h 471"/>
                <a:gd name="T34" fmla="*/ 169 w 479"/>
                <a:gd name="T35" fmla="*/ 240 h 471"/>
                <a:gd name="T36" fmla="*/ 169 w 479"/>
                <a:gd name="T37" fmla="*/ 195 h 471"/>
                <a:gd name="T38" fmla="*/ 213 w 479"/>
                <a:gd name="T39" fmla="*/ 195 h 471"/>
                <a:gd name="T40" fmla="*/ 213 w 479"/>
                <a:gd name="T41" fmla="*/ 178 h 471"/>
                <a:gd name="T42" fmla="*/ 257 w 479"/>
                <a:gd name="T43" fmla="*/ 125 h 471"/>
                <a:gd name="T44" fmla="*/ 293 w 479"/>
                <a:gd name="T45" fmla="*/ 125 h 471"/>
                <a:gd name="T46" fmla="*/ 293 w 479"/>
                <a:gd name="T47" fmla="*/ 160 h 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79" h="471">
                  <a:moveTo>
                    <a:pt x="240" y="0"/>
                  </a:moveTo>
                  <a:lnTo>
                    <a:pt x="240" y="0"/>
                  </a:lnTo>
                  <a:cubicBezTo>
                    <a:pt x="106" y="0"/>
                    <a:pt x="0" y="107"/>
                    <a:pt x="0" y="231"/>
                  </a:cubicBezTo>
                  <a:cubicBezTo>
                    <a:pt x="0" y="363"/>
                    <a:pt x="106" y="470"/>
                    <a:pt x="240" y="470"/>
                  </a:cubicBezTo>
                  <a:cubicBezTo>
                    <a:pt x="372" y="470"/>
                    <a:pt x="478" y="363"/>
                    <a:pt x="478" y="231"/>
                  </a:cubicBezTo>
                  <a:cubicBezTo>
                    <a:pt x="478" y="107"/>
                    <a:pt x="372" y="0"/>
                    <a:pt x="240" y="0"/>
                  </a:cubicBezTo>
                  <a:close/>
                  <a:moveTo>
                    <a:pt x="293" y="160"/>
                  </a:moveTo>
                  <a:lnTo>
                    <a:pt x="293" y="160"/>
                  </a:lnTo>
                  <a:cubicBezTo>
                    <a:pt x="257" y="160"/>
                    <a:pt x="257" y="160"/>
                    <a:pt x="257" y="160"/>
                  </a:cubicBezTo>
                  <a:cubicBezTo>
                    <a:pt x="257" y="160"/>
                    <a:pt x="249" y="169"/>
                    <a:pt x="249" y="178"/>
                  </a:cubicBezTo>
                  <a:cubicBezTo>
                    <a:pt x="249" y="195"/>
                    <a:pt x="249" y="195"/>
                    <a:pt x="249" y="195"/>
                  </a:cubicBezTo>
                  <a:cubicBezTo>
                    <a:pt x="293" y="195"/>
                    <a:pt x="293" y="195"/>
                    <a:pt x="293" y="195"/>
                  </a:cubicBezTo>
                  <a:cubicBezTo>
                    <a:pt x="293" y="240"/>
                    <a:pt x="293" y="240"/>
                    <a:pt x="293" y="240"/>
                  </a:cubicBezTo>
                  <a:cubicBezTo>
                    <a:pt x="249" y="240"/>
                    <a:pt x="249" y="240"/>
                    <a:pt x="249" y="240"/>
                  </a:cubicBezTo>
                  <a:cubicBezTo>
                    <a:pt x="249" y="346"/>
                    <a:pt x="249" y="346"/>
                    <a:pt x="249" y="346"/>
                  </a:cubicBezTo>
                  <a:cubicBezTo>
                    <a:pt x="213" y="346"/>
                    <a:pt x="213" y="346"/>
                    <a:pt x="213" y="346"/>
                  </a:cubicBezTo>
                  <a:cubicBezTo>
                    <a:pt x="213" y="240"/>
                    <a:pt x="213" y="240"/>
                    <a:pt x="213" y="240"/>
                  </a:cubicBezTo>
                  <a:cubicBezTo>
                    <a:pt x="169" y="240"/>
                    <a:pt x="169" y="240"/>
                    <a:pt x="169" y="240"/>
                  </a:cubicBezTo>
                  <a:cubicBezTo>
                    <a:pt x="169" y="195"/>
                    <a:pt x="169" y="195"/>
                    <a:pt x="169" y="195"/>
                  </a:cubicBezTo>
                  <a:cubicBezTo>
                    <a:pt x="213" y="195"/>
                    <a:pt x="213" y="195"/>
                    <a:pt x="213" y="195"/>
                  </a:cubicBezTo>
                  <a:cubicBezTo>
                    <a:pt x="213" y="178"/>
                    <a:pt x="213" y="178"/>
                    <a:pt x="213" y="178"/>
                  </a:cubicBezTo>
                  <a:cubicBezTo>
                    <a:pt x="213" y="151"/>
                    <a:pt x="230" y="125"/>
                    <a:pt x="257" y="125"/>
                  </a:cubicBezTo>
                  <a:cubicBezTo>
                    <a:pt x="293" y="125"/>
                    <a:pt x="293" y="125"/>
                    <a:pt x="293" y="125"/>
                  </a:cubicBezTo>
                  <a:lnTo>
                    <a:pt x="293" y="16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/>
          </p:spPr>
          <p:txBody>
            <a:bodyPr wrap="none" lIns="91424" tIns="45712" rIns="91424" bIns="45712" anchor="ctr"/>
            <a:lstStyle/>
            <a:p>
              <a:pPr defTabSz="1218926">
                <a:defRPr/>
              </a:pPr>
              <a:endParaRPr lang="en-US" dirty="0">
                <a:latin typeface="Poppins Light" charset="0"/>
              </a:endParaRPr>
            </a:p>
          </p:txBody>
        </p:sp>
        <p:sp>
          <p:nvSpPr>
            <p:cNvPr id="53" name="Freeform 86"/>
            <p:cNvSpPr>
              <a:spLocks noChangeAspect="1" noChangeArrowheads="1"/>
            </p:cNvSpPr>
            <p:nvPr/>
          </p:nvSpPr>
          <p:spPr bwMode="auto">
            <a:xfrm>
              <a:off x="2358053" y="5273234"/>
              <a:ext cx="274320" cy="269332"/>
            </a:xfrm>
            <a:custGeom>
              <a:avLst/>
              <a:gdLst>
                <a:gd name="T0" fmla="*/ 239 w 480"/>
                <a:gd name="T1" fmla="*/ 0 h 471"/>
                <a:gd name="T2" fmla="*/ 239 w 480"/>
                <a:gd name="T3" fmla="*/ 0 h 471"/>
                <a:gd name="T4" fmla="*/ 0 w 480"/>
                <a:gd name="T5" fmla="*/ 231 h 471"/>
                <a:gd name="T6" fmla="*/ 239 w 480"/>
                <a:gd name="T7" fmla="*/ 470 h 471"/>
                <a:gd name="T8" fmla="*/ 479 w 480"/>
                <a:gd name="T9" fmla="*/ 231 h 471"/>
                <a:gd name="T10" fmla="*/ 239 w 480"/>
                <a:gd name="T11" fmla="*/ 0 h 471"/>
                <a:gd name="T12" fmla="*/ 337 w 480"/>
                <a:gd name="T13" fmla="*/ 195 h 471"/>
                <a:gd name="T14" fmla="*/ 337 w 480"/>
                <a:gd name="T15" fmla="*/ 195 h 471"/>
                <a:gd name="T16" fmla="*/ 337 w 480"/>
                <a:gd name="T17" fmla="*/ 195 h 471"/>
                <a:gd name="T18" fmla="*/ 204 w 480"/>
                <a:gd name="T19" fmla="*/ 328 h 471"/>
                <a:gd name="T20" fmla="*/ 133 w 480"/>
                <a:gd name="T21" fmla="*/ 310 h 471"/>
                <a:gd name="T22" fmla="*/ 142 w 480"/>
                <a:gd name="T23" fmla="*/ 310 h 471"/>
                <a:gd name="T24" fmla="*/ 204 w 480"/>
                <a:gd name="T25" fmla="*/ 293 h 471"/>
                <a:gd name="T26" fmla="*/ 160 w 480"/>
                <a:gd name="T27" fmla="*/ 257 h 471"/>
                <a:gd name="T28" fmla="*/ 169 w 480"/>
                <a:gd name="T29" fmla="*/ 257 h 471"/>
                <a:gd name="T30" fmla="*/ 178 w 480"/>
                <a:gd name="T31" fmla="*/ 257 h 471"/>
                <a:gd name="T32" fmla="*/ 142 w 480"/>
                <a:gd name="T33" fmla="*/ 213 h 471"/>
                <a:gd name="T34" fmla="*/ 142 w 480"/>
                <a:gd name="T35" fmla="*/ 213 h 471"/>
                <a:gd name="T36" fmla="*/ 160 w 480"/>
                <a:gd name="T37" fmla="*/ 213 h 471"/>
                <a:gd name="T38" fmla="*/ 142 w 480"/>
                <a:gd name="T39" fmla="*/ 178 h 471"/>
                <a:gd name="T40" fmla="*/ 151 w 480"/>
                <a:gd name="T41" fmla="*/ 151 h 471"/>
                <a:gd name="T42" fmla="*/ 239 w 480"/>
                <a:gd name="T43" fmla="*/ 204 h 471"/>
                <a:gd name="T44" fmla="*/ 239 w 480"/>
                <a:gd name="T45" fmla="*/ 195 h 471"/>
                <a:gd name="T46" fmla="*/ 292 w 480"/>
                <a:gd name="T47" fmla="*/ 142 h 471"/>
                <a:gd name="T48" fmla="*/ 319 w 480"/>
                <a:gd name="T49" fmla="*/ 160 h 471"/>
                <a:gd name="T50" fmla="*/ 355 w 480"/>
                <a:gd name="T51" fmla="*/ 151 h 471"/>
                <a:gd name="T52" fmla="*/ 337 w 480"/>
                <a:gd name="T53" fmla="*/ 178 h 471"/>
                <a:gd name="T54" fmla="*/ 364 w 480"/>
                <a:gd name="T55" fmla="*/ 169 h 471"/>
                <a:gd name="T56" fmla="*/ 337 w 480"/>
                <a:gd name="T57" fmla="*/ 195 h 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80" h="471">
                  <a:moveTo>
                    <a:pt x="239" y="0"/>
                  </a:moveTo>
                  <a:lnTo>
                    <a:pt x="239" y="0"/>
                  </a:lnTo>
                  <a:cubicBezTo>
                    <a:pt x="107" y="0"/>
                    <a:pt x="0" y="107"/>
                    <a:pt x="0" y="231"/>
                  </a:cubicBezTo>
                  <a:cubicBezTo>
                    <a:pt x="0" y="363"/>
                    <a:pt x="107" y="470"/>
                    <a:pt x="239" y="470"/>
                  </a:cubicBezTo>
                  <a:cubicBezTo>
                    <a:pt x="372" y="470"/>
                    <a:pt x="479" y="363"/>
                    <a:pt x="479" y="231"/>
                  </a:cubicBezTo>
                  <a:cubicBezTo>
                    <a:pt x="479" y="107"/>
                    <a:pt x="372" y="0"/>
                    <a:pt x="239" y="0"/>
                  </a:cubicBezTo>
                  <a:close/>
                  <a:moveTo>
                    <a:pt x="337" y="195"/>
                  </a:moveTo>
                  <a:lnTo>
                    <a:pt x="337" y="195"/>
                  </a:lnTo>
                  <a:lnTo>
                    <a:pt x="337" y="195"/>
                  </a:lnTo>
                  <a:cubicBezTo>
                    <a:pt x="337" y="257"/>
                    <a:pt x="292" y="328"/>
                    <a:pt x="204" y="328"/>
                  </a:cubicBezTo>
                  <a:cubicBezTo>
                    <a:pt x="178" y="328"/>
                    <a:pt x="151" y="319"/>
                    <a:pt x="133" y="310"/>
                  </a:cubicBezTo>
                  <a:lnTo>
                    <a:pt x="142" y="310"/>
                  </a:lnTo>
                  <a:cubicBezTo>
                    <a:pt x="160" y="310"/>
                    <a:pt x="186" y="301"/>
                    <a:pt x="204" y="293"/>
                  </a:cubicBezTo>
                  <a:cubicBezTo>
                    <a:pt x="178" y="293"/>
                    <a:pt x="160" y="275"/>
                    <a:pt x="160" y="257"/>
                  </a:cubicBezTo>
                  <a:cubicBezTo>
                    <a:pt x="160" y="257"/>
                    <a:pt x="160" y="257"/>
                    <a:pt x="169" y="257"/>
                  </a:cubicBezTo>
                  <a:lnTo>
                    <a:pt x="178" y="257"/>
                  </a:lnTo>
                  <a:cubicBezTo>
                    <a:pt x="160" y="248"/>
                    <a:pt x="142" y="231"/>
                    <a:pt x="142" y="213"/>
                  </a:cubicBezTo>
                  <a:lnTo>
                    <a:pt x="142" y="213"/>
                  </a:lnTo>
                  <a:cubicBezTo>
                    <a:pt x="142" y="213"/>
                    <a:pt x="151" y="213"/>
                    <a:pt x="160" y="213"/>
                  </a:cubicBezTo>
                  <a:cubicBezTo>
                    <a:pt x="151" y="204"/>
                    <a:pt x="142" y="195"/>
                    <a:pt x="142" y="178"/>
                  </a:cubicBezTo>
                  <a:cubicBezTo>
                    <a:pt x="142" y="169"/>
                    <a:pt x="142" y="160"/>
                    <a:pt x="151" y="151"/>
                  </a:cubicBezTo>
                  <a:cubicBezTo>
                    <a:pt x="169" y="178"/>
                    <a:pt x="204" y="204"/>
                    <a:pt x="239" y="204"/>
                  </a:cubicBezTo>
                  <a:cubicBezTo>
                    <a:pt x="239" y="195"/>
                    <a:pt x="239" y="195"/>
                    <a:pt x="239" y="195"/>
                  </a:cubicBezTo>
                  <a:cubicBezTo>
                    <a:pt x="239" y="169"/>
                    <a:pt x="266" y="142"/>
                    <a:pt x="292" y="142"/>
                  </a:cubicBezTo>
                  <a:cubicBezTo>
                    <a:pt x="301" y="142"/>
                    <a:pt x="319" y="151"/>
                    <a:pt x="319" y="160"/>
                  </a:cubicBezTo>
                  <a:cubicBezTo>
                    <a:pt x="337" y="160"/>
                    <a:pt x="346" y="151"/>
                    <a:pt x="355" y="151"/>
                  </a:cubicBezTo>
                  <a:cubicBezTo>
                    <a:pt x="346" y="160"/>
                    <a:pt x="346" y="169"/>
                    <a:pt x="337" y="178"/>
                  </a:cubicBezTo>
                  <a:cubicBezTo>
                    <a:pt x="346" y="178"/>
                    <a:pt x="355" y="169"/>
                    <a:pt x="364" y="169"/>
                  </a:cubicBezTo>
                  <a:cubicBezTo>
                    <a:pt x="355" y="178"/>
                    <a:pt x="346" y="187"/>
                    <a:pt x="337" y="195"/>
                  </a:cubicBezTo>
                  <a:close/>
                </a:path>
              </a:pathLst>
            </a:custGeom>
            <a:solidFill>
              <a:srgbClr val="4B5050"/>
            </a:solidFill>
            <a:ln>
              <a:noFill/>
            </a:ln>
            <a:effectLst/>
            <a:extLst/>
          </p:spPr>
          <p:txBody>
            <a:bodyPr wrap="none" lIns="91424" tIns="45712" rIns="91424" bIns="45712" anchor="ctr"/>
            <a:lstStyle/>
            <a:p>
              <a:pPr defTabSz="1218926">
                <a:defRPr/>
              </a:pPr>
              <a:endParaRPr lang="en-US" dirty="0">
                <a:latin typeface="Poppins Light" charset="0"/>
              </a:endParaRPr>
            </a:p>
          </p:txBody>
        </p:sp>
      </p:grpSp>
      <p:sp>
        <p:nvSpPr>
          <p:cNvPr id="55" name="TextBox 54"/>
          <p:cNvSpPr txBox="1"/>
          <p:nvPr/>
        </p:nvSpPr>
        <p:spPr>
          <a:xfrm>
            <a:off x="9186430" y="4507292"/>
            <a:ext cx="181742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latin typeface="+mj-lt"/>
              </a:rPr>
              <a:t>Anna Starke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9186430" y="4889249"/>
            <a:ext cx="181742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Graphic Designer</a:t>
            </a:r>
          </a:p>
        </p:txBody>
      </p:sp>
      <p:grpSp>
        <p:nvGrpSpPr>
          <p:cNvPr id="57" name="Group 56"/>
          <p:cNvGrpSpPr/>
          <p:nvPr/>
        </p:nvGrpSpPr>
        <p:grpSpPr>
          <a:xfrm>
            <a:off x="9556477" y="5271388"/>
            <a:ext cx="1077323" cy="276817"/>
            <a:chOff x="1555050" y="5271385"/>
            <a:chExt cx="1077323" cy="276817"/>
          </a:xfrm>
        </p:grpSpPr>
        <p:sp>
          <p:nvSpPr>
            <p:cNvPr id="58" name="Freeform 71"/>
            <p:cNvSpPr>
              <a:spLocks noChangeAspect="1" noChangeArrowheads="1"/>
            </p:cNvSpPr>
            <p:nvPr/>
          </p:nvSpPr>
          <p:spPr bwMode="auto">
            <a:xfrm>
              <a:off x="1555050" y="5273882"/>
              <a:ext cx="280075" cy="274320"/>
            </a:xfrm>
            <a:custGeom>
              <a:avLst/>
              <a:gdLst>
                <a:gd name="T0" fmla="*/ 239 w 480"/>
                <a:gd name="T1" fmla="*/ 0 h 471"/>
                <a:gd name="T2" fmla="*/ 239 w 480"/>
                <a:gd name="T3" fmla="*/ 0 h 471"/>
                <a:gd name="T4" fmla="*/ 0 w 480"/>
                <a:gd name="T5" fmla="*/ 231 h 471"/>
                <a:gd name="T6" fmla="*/ 239 w 480"/>
                <a:gd name="T7" fmla="*/ 470 h 471"/>
                <a:gd name="T8" fmla="*/ 479 w 480"/>
                <a:gd name="T9" fmla="*/ 231 h 471"/>
                <a:gd name="T10" fmla="*/ 239 w 480"/>
                <a:gd name="T11" fmla="*/ 0 h 471"/>
                <a:gd name="T12" fmla="*/ 301 w 480"/>
                <a:gd name="T13" fmla="*/ 338 h 471"/>
                <a:gd name="T14" fmla="*/ 301 w 480"/>
                <a:gd name="T15" fmla="*/ 338 h 471"/>
                <a:gd name="T16" fmla="*/ 274 w 480"/>
                <a:gd name="T17" fmla="*/ 347 h 471"/>
                <a:gd name="T18" fmla="*/ 248 w 480"/>
                <a:gd name="T19" fmla="*/ 347 h 471"/>
                <a:gd name="T20" fmla="*/ 221 w 480"/>
                <a:gd name="T21" fmla="*/ 347 h 471"/>
                <a:gd name="T22" fmla="*/ 204 w 480"/>
                <a:gd name="T23" fmla="*/ 338 h 471"/>
                <a:gd name="T24" fmla="*/ 186 w 480"/>
                <a:gd name="T25" fmla="*/ 320 h 471"/>
                <a:gd name="T26" fmla="*/ 186 w 480"/>
                <a:gd name="T27" fmla="*/ 293 h 471"/>
                <a:gd name="T28" fmla="*/ 186 w 480"/>
                <a:gd name="T29" fmla="*/ 213 h 471"/>
                <a:gd name="T30" fmla="*/ 159 w 480"/>
                <a:gd name="T31" fmla="*/ 213 h 471"/>
                <a:gd name="T32" fmla="*/ 159 w 480"/>
                <a:gd name="T33" fmla="*/ 178 h 471"/>
                <a:gd name="T34" fmla="*/ 186 w 480"/>
                <a:gd name="T35" fmla="*/ 169 h 471"/>
                <a:gd name="T36" fmla="*/ 204 w 480"/>
                <a:gd name="T37" fmla="*/ 151 h 471"/>
                <a:gd name="T38" fmla="*/ 213 w 480"/>
                <a:gd name="T39" fmla="*/ 116 h 471"/>
                <a:gd name="T40" fmla="*/ 239 w 480"/>
                <a:gd name="T41" fmla="*/ 116 h 471"/>
                <a:gd name="T42" fmla="*/ 239 w 480"/>
                <a:gd name="T43" fmla="*/ 178 h 471"/>
                <a:gd name="T44" fmla="*/ 292 w 480"/>
                <a:gd name="T45" fmla="*/ 178 h 471"/>
                <a:gd name="T46" fmla="*/ 292 w 480"/>
                <a:gd name="T47" fmla="*/ 213 h 471"/>
                <a:gd name="T48" fmla="*/ 239 w 480"/>
                <a:gd name="T49" fmla="*/ 213 h 471"/>
                <a:gd name="T50" fmla="*/ 239 w 480"/>
                <a:gd name="T51" fmla="*/ 275 h 471"/>
                <a:gd name="T52" fmla="*/ 239 w 480"/>
                <a:gd name="T53" fmla="*/ 303 h 471"/>
                <a:gd name="T54" fmla="*/ 248 w 480"/>
                <a:gd name="T55" fmla="*/ 311 h 471"/>
                <a:gd name="T56" fmla="*/ 266 w 480"/>
                <a:gd name="T57" fmla="*/ 311 h 471"/>
                <a:gd name="T58" fmla="*/ 301 w 480"/>
                <a:gd name="T59" fmla="*/ 303 h 471"/>
                <a:gd name="T60" fmla="*/ 301 w 480"/>
                <a:gd name="T61" fmla="*/ 338 h 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480" h="471">
                  <a:moveTo>
                    <a:pt x="239" y="0"/>
                  </a:moveTo>
                  <a:lnTo>
                    <a:pt x="239" y="0"/>
                  </a:lnTo>
                  <a:cubicBezTo>
                    <a:pt x="107" y="0"/>
                    <a:pt x="0" y="107"/>
                    <a:pt x="0" y="231"/>
                  </a:cubicBezTo>
                  <a:cubicBezTo>
                    <a:pt x="0" y="364"/>
                    <a:pt x="107" y="470"/>
                    <a:pt x="239" y="470"/>
                  </a:cubicBezTo>
                  <a:cubicBezTo>
                    <a:pt x="372" y="470"/>
                    <a:pt x="479" y="364"/>
                    <a:pt x="479" y="231"/>
                  </a:cubicBezTo>
                  <a:cubicBezTo>
                    <a:pt x="479" y="107"/>
                    <a:pt x="372" y="0"/>
                    <a:pt x="239" y="0"/>
                  </a:cubicBezTo>
                  <a:close/>
                  <a:moveTo>
                    <a:pt x="301" y="338"/>
                  </a:moveTo>
                  <a:lnTo>
                    <a:pt x="301" y="338"/>
                  </a:lnTo>
                  <a:cubicBezTo>
                    <a:pt x="292" y="347"/>
                    <a:pt x="283" y="347"/>
                    <a:pt x="274" y="347"/>
                  </a:cubicBezTo>
                  <a:cubicBezTo>
                    <a:pt x="266" y="347"/>
                    <a:pt x="257" y="347"/>
                    <a:pt x="248" y="347"/>
                  </a:cubicBezTo>
                  <a:cubicBezTo>
                    <a:pt x="239" y="347"/>
                    <a:pt x="230" y="347"/>
                    <a:pt x="221" y="347"/>
                  </a:cubicBezTo>
                  <a:cubicBezTo>
                    <a:pt x="213" y="347"/>
                    <a:pt x="204" y="338"/>
                    <a:pt x="204" y="338"/>
                  </a:cubicBezTo>
                  <a:cubicBezTo>
                    <a:pt x="195" y="328"/>
                    <a:pt x="195" y="328"/>
                    <a:pt x="186" y="320"/>
                  </a:cubicBezTo>
                  <a:cubicBezTo>
                    <a:pt x="186" y="311"/>
                    <a:pt x="186" y="303"/>
                    <a:pt x="186" y="293"/>
                  </a:cubicBezTo>
                  <a:cubicBezTo>
                    <a:pt x="186" y="213"/>
                    <a:pt x="186" y="213"/>
                    <a:pt x="186" y="213"/>
                  </a:cubicBezTo>
                  <a:cubicBezTo>
                    <a:pt x="159" y="213"/>
                    <a:pt x="159" y="213"/>
                    <a:pt x="159" y="213"/>
                  </a:cubicBezTo>
                  <a:cubicBezTo>
                    <a:pt x="159" y="178"/>
                    <a:pt x="159" y="178"/>
                    <a:pt x="159" y="178"/>
                  </a:cubicBezTo>
                  <a:cubicBezTo>
                    <a:pt x="168" y="178"/>
                    <a:pt x="177" y="178"/>
                    <a:pt x="186" y="169"/>
                  </a:cubicBezTo>
                  <a:cubicBezTo>
                    <a:pt x="195" y="160"/>
                    <a:pt x="195" y="160"/>
                    <a:pt x="204" y="151"/>
                  </a:cubicBezTo>
                  <a:cubicBezTo>
                    <a:pt x="204" y="143"/>
                    <a:pt x="204" y="134"/>
                    <a:pt x="213" y="116"/>
                  </a:cubicBezTo>
                  <a:cubicBezTo>
                    <a:pt x="239" y="116"/>
                    <a:pt x="239" y="116"/>
                    <a:pt x="239" y="116"/>
                  </a:cubicBezTo>
                  <a:cubicBezTo>
                    <a:pt x="239" y="178"/>
                    <a:pt x="239" y="178"/>
                    <a:pt x="239" y="178"/>
                  </a:cubicBezTo>
                  <a:cubicBezTo>
                    <a:pt x="292" y="178"/>
                    <a:pt x="292" y="178"/>
                    <a:pt x="292" y="178"/>
                  </a:cubicBezTo>
                  <a:cubicBezTo>
                    <a:pt x="292" y="213"/>
                    <a:pt x="292" y="213"/>
                    <a:pt x="292" y="213"/>
                  </a:cubicBezTo>
                  <a:cubicBezTo>
                    <a:pt x="239" y="213"/>
                    <a:pt x="239" y="213"/>
                    <a:pt x="239" y="213"/>
                  </a:cubicBezTo>
                  <a:cubicBezTo>
                    <a:pt x="239" y="275"/>
                    <a:pt x="239" y="275"/>
                    <a:pt x="239" y="275"/>
                  </a:cubicBezTo>
                  <a:cubicBezTo>
                    <a:pt x="239" y="284"/>
                    <a:pt x="239" y="293"/>
                    <a:pt x="239" y="303"/>
                  </a:cubicBezTo>
                  <a:cubicBezTo>
                    <a:pt x="248" y="303"/>
                    <a:pt x="248" y="303"/>
                    <a:pt x="248" y="311"/>
                  </a:cubicBezTo>
                  <a:cubicBezTo>
                    <a:pt x="257" y="311"/>
                    <a:pt x="266" y="311"/>
                    <a:pt x="266" y="311"/>
                  </a:cubicBezTo>
                  <a:cubicBezTo>
                    <a:pt x="283" y="311"/>
                    <a:pt x="292" y="311"/>
                    <a:pt x="301" y="303"/>
                  </a:cubicBezTo>
                  <a:lnTo>
                    <a:pt x="301" y="338"/>
                  </a:lnTo>
                  <a:close/>
                </a:path>
              </a:pathLst>
            </a:custGeom>
            <a:solidFill>
              <a:srgbClr val="4B5050"/>
            </a:solidFill>
            <a:ln>
              <a:noFill/>
            </a:ln>
            <a:effectLst/>
            <a:extLst/>
          </p:spPr>
          <p:txBody>
            <a:bodyPr wrap="none" lIns="91424" tIns="45712" rIns="91424" bIns="45712" anchor="ctr"/>
            <a:lstStyle/>
            <a:p>
              <a:pPr defTabSz="1218926">
                <a:defRPr/>
              </a:pPr>
              <a:endParaRPr lang="en-US" dirty="0">
                <a:latin typeface="Poppins Light" charset="0"/>
              </a:endParaRPr>
            </a:p>
          </p:txBody>
        </p:sp>
        <p:sp>
          <p:nvSpPr>
            <p:cNvPr id="59" name="Freeform 79"/>
            <p:cNvSpPr>
              <a:spLocks noChangeAspect="1" noChangeArrowheads="1"/>
            </p:cNvSpPr>
            <p:nvPr/>
          </p:nvSpPr>
          <p:spPr bwMode="auto">
            <a:xfrm>
              <a:off x="1959429" y="5271385"/>
              <a:ext cx="274320" cy="271181"/>
            </a:xfrm>
            <a:custGeom>
              <a:avLst/>
              <a:gdLst>
                <a:gd name="T0" fmla="*/ 240 w 479"/>
                <a:gd name="T1" fmla="*/ 0 h 471"/>
                <a:gd name="T2" fmla="*/ 240 w 479"/>
                <a:gd name="T3" fmla="*/ 0 h 471"/>
                <a:gd name="T4" fmla="*/ 0 w 479"/>
                <a:gd name="T5" fmla="*/ 231 h 471"/>
                <a:gd name="T6" fmla="*/ 240 w 479"/>
                <a:gd name="T7" fmla="*/ 470 h 471"/>
                <a:gd name="T8" fmla="*/ 478 w 479"/>
                <a:gd name="T9" fmla="*/ 231 h 471"/>
                <a:gd name="T10" fmla="*/ 240 w 479"/>
                <a:gd name="T11" fmla="*/ 0 h 471"/>
                <a:gd name="T12" fmla="*/ 293 w 479"/>
                <a:gd name="T13" fmla="*/ 160 h 471"/>
                <a:gd name="T14" fmla="*/ 293 w 479"/>
                <a:gd name="T15" fmla="*/ 160 h 471"/>
                <a:gd name="T16" fmla="*/ 257 w 479"/>
                <a:gd name="T17" fmla="*/ 160 h 471"/>
                <a:gd name="T18" fmla="*/ 249 w 479"/>
                <a:gd name="T19" fmla="*/ 178 h 471"/>
                <a:gd name="T20" fmla="*/ 249 w 479"/>
                <a:gd name="T21" fmla="*/ 195 h 471"/>
                <a:gd name="T22" fmla="*/ 293 w 479"/>
                <a:gd name="T23" fmla="*/ 195 h 471"/>
                <a:gd name="T24" fmla="*/ 293 w 479"/>
                <a:gd name="T25" fmla="*/ 240 h 471"/>
                <a:gd name="T26" fmla="*/ 249 w 479"/>
                <a:gd name="T27" fmla="*/ 240 h 471"/>
                <a:gd name="T28" fmla="*/ 249 w 479"/>
                <a:gd name="T29" fmla="*/ 346 h 471"/>
                <a:gd name="T30" fmla="*/ 213 w 479"/>
                <a:gd name="T31" fmla="*/ 346 h 471"/>
                <a:gd name="T32" fmla="*/ 213 w 479"/>
                <a:gd name="T33" fmla="*/ 240 h 471"/>
                <a:gd name="T34" fmla="*/ 169 w 479"/>
                <a:gd name="T35" fmla="*/ 240 h 471"/>
                <a:gd name="T36" fmla="*/ 169 w 479"/>
                <a:gd name="T37" fmla="*/ 195 h 471"/>
                <a:gd name="T38" fmla="*/ 213 w 479"/>
                <a:gd name="T39" fmla="*/ 195 h 471"/>
                <a:gd name="T40" fmla="*/ 213 w 479"/>
                <a:gd name="T41" fmla="*/ 178 h 471"/>
                <a:gd name="T42" fmla="*/ 257 w 479"/>
                <a:gd name="T43" fmla="*/ 125 h 471"/>
                <a:gd name="T44" fmla="*/ 293 w 479"/>
                <a:gd name="T45" fmla="*/ 125 h 471"/>
                <a:gd name="T46" fmla="*/ 293 w 479"/>
                <a:gd name="T47" fmla="*/ 160 h 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79" h="471">
                  <a:moveTo>
                    <a:pt x="240" y="0"/>
                  </a:moveTo>
                  <a:lnTo>
                    <a:pt x="240" y="0"/>
                  </a:lnTo>
                  <a:cubicBezTo>
                    <a:pt x="106" y="0"/>
                    <a:pt x="0" y="107"/>
                    <a:pt x="0" y="231"/>
                  </a:cubicBezTo>
                  <a:cubicBezTo>
                    <a:pt x="0" y="363"/>
                    <a:pt x="106" y="470"/>
                    <a:pt x="240" y="470"/>
                  </a:cubicBezTo>
                  <a:cubicBezTo>
                    <a:pt x="372" y="470"/>
                    <a:pt x="478" y="363"/>
                    <a:pt x="478" y="231"/>
                  </a:cubicBezTo>
                  <a:cubicBezTo>
                    <a:pt x="478" y="107"/>
                    <a:pt x="372" y="0"/>
                    <a:pt x="240" y="0"/>
                  </a:cubicBezTo>
                  <a:close/>
                  <a:moveTo>
                    <a:pt x="293" y="160"/>
                  </a:moveTo>
                  <a:lnTo>
                    <a:pt x="293" y="160"/>
                  </a:lnTo>
                  <a:cubicBezTo>
                    <a:pt x="257" y="160"/>
                    <a:pt x="257" y="160"/>
                    <a:pt x="257" y="160"/>
                  </a:cubicBezTo>
                  <a:cubicBezTo>
                    <a:pt x="257" y="160"/>
                    <a:pt x="249" y="169"/>
                    <a:pt x="249" y="178"/>
                  </a:cubicBezTo>
                  <a:cubicBezTo>
                    <a:pt x="249" y="195"/>
                    <a:pt x="249" y="195"/>
                    <a:pt x="249" y="195"/>
                  </a:cubicBezTo>
                  <a:cubicBezTo>
                    <a:pt x="293" y="195"/>
                    <a:pt x="293" y="195"/>
                    <a:pt x="293" y="195"/>
                  </a:cubicBezTo>
                  <a:cubicBezTo>
                    <a:pt x="293" y="240"/>
                    <a:pt x="293" y="240"/>
                    <a:pt x="293" y="240"/>
                  </a:cubicBezTo>
                  <a:cubicBezTo>
                    <a:pt x="249" y="240"/>
                    <a:pt x="249" y="240"/>
                    <a:pt x="249" y="240"/>
                  </a:cubicBezTo>
                  <a:cubicBezTo>
                    <a:pt x="249" y="346"/>
                    <a:pt x="249" y="346"/>
                    <a:pt x="249" y="346"/>
                  </a:cubicBezTo>
                  <a:cubicBezTo>
                    <a:pt x="213" y="346"/>
                    <a:pt x="213" y="346"/>
                    <a:pt x="213" y="346"/>
                  </a:cubicBezTo>
                  <a:cubicBezTo>
                    <a:pt x="213" y="240"/>
                    <a:pt x="213" y="240"/>
                    <a:pt x="213" y="240"/>
                  </a:cubicBezTo>
                  <a:cubicBezTo>
                    <a:pt x="169" y="240"/>
                    <a:pt x="169" y="240"/>
                    <a:pt x="169" y="240"/>
                  </a:cubicBezTo>
                  <a:cubicBezTo>
                    <a:pt x="169" y="195"/>
                    <a:pt x="169" y="195"/>
                    <a:pt x="169" y="195"/>
                  </a:cubicBezTo>
                  <a:cubicBezTo>
                    <a:pt x="213" y="195"/>
                    <a:pt x="213" y="195"/>
                    <a:pt x="213" y="195"/>
                  </a:cubicBezTo>
                  <a:cubicBezTo>
                    <a:pt x="213" y="178"/>
                    <a:pt x="213" y="178"/>
                    <a:pt x="213" y="178"/>
                  </a:cubicBezTo>
                  <a:cubicBezTo>
                    <a:pt x="213" y="151"/>
                    <a:pt x="230" y="125"/>
                    <a:pt x="257" y="125"/>
                  </a:cubicBezTo>
                  <a:cubicBezTo>
                    <a:pt x="293" y="125"/>
                    <a:pt x="293" y="125"/>
                    <a:pt x="293" y="125"/>
                  </a:cubicBezTo>
                  <a:lnTo>
                    <a:pt x="293" y="16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/>
          </p:spPr>
          <p:txBody>
            <a:bodyPr wrap="none" lIns="91424" tIns="45712" rIns="91424" bIns="45712" anchor="ctr"/>
            <a:lstStyle/>
            <a:p>
              <a:pPr defTabSz="1218926">
                <a:defRPr/>
              </a:pPr>
              <a:endParaRPr lang="en-US" dirty="0">
                <a:latin typeface="Poppins Light" charset="0"/>
              </a:endParaRPr>
            </a:p>
          </p:txBody>
        </p:sp>
        <p:sp>
          <p:nvSpPr>
            <p:cNvPr id="60" name="Freeform 86"/>
            <p:cNvSpPr>
              <a:spLocks noChangeAspect="1" noChangeArrowheads="1"/>
            </p:cNvSpPr>
            <p:nvPr/>
          </p:nvSpPr>
          <p:spPr bwMode="auto">
            <a:xfrm>
              <a:off x="2358053" y="5273234"/>
              <a:ext cx="274320" cy="269332"/>
            </a:xfrm>
            <a:custGeom>
              <a:avLst/>
              <a:gdLst>
                <a:gd name="T0" fmla="*/ 239 w 480"/>
                <a:gd name="T1" fmla="*/ 0 h 471"/>
                <a:gd name="T2" fmla="*/ 239 w 480"/>
                <a:gd name="T3" fmla="*/ 0 h 471"/>
                <a:gd name="T4" fmla="*/ 0 w 480"/>
                <a:gd name="T5" fmla="*/ 231 h 471"/>
                <a:gd name="T6" fmla="*/ 239 w 480"/>
                <a:gd name="T7" fmla="*/ 470 h 471"/>
                <a:gd name="T8" fmla="*/ 479 w 480"/>
                <a:gd name="T9" fmla="*/ 231 h 471"/>
                <a:gd name="T10" fmla="*/ 239 w 480"/>
                <a:gd name="T11" fmla="*/ 0 h 471"/>
                <a:gd name="T12" fmla="*/ 337 w 480"/>
                <a:gd name="T13" fmla="*/ 195 h 471"/>
                <a:gd name="T14" fmla="*/ 337 w 480"/>
                <a:gd name="T15" fmla="*/ 195 h 471"/>
                <a:gd name="T16" fmla="*/ 337 w 480"/>
                <a:gd name="T17" fmla="*/ 195 h 471"/>
                <a:gd name="T18" fmla="*/ 204 w 480"/>
                <a:gd name="T19" fmla="*/ 328 h 471"/>
                <a:gd name="T20" fmla="*/ 133 w 480"/>
                <a:gd name="T21" fmla="*/ 310 h 471"/>
                <a:gd name="T22" fmla="*/ 142 w 480"/>
                <a:gd name="T23" fmla="*/ 310 h 471"/>
                <a:gd name="T24" fmla="*/ 204 w 480"/>
                <a:gd name="T25" fmla="*/ 293 h 471"/>
                <a:gd name="T26" fmla="*/ 160 w 480"/>
                <a:gd name="T27" fmla="*/ 257 h 471"/>
                <a:gd name="T28" fmla="*/ 169 w 480"/>
                <a:gd name="T29" fmla="*/ 257 h 471"/>
                <a:gd name="T30" fmla="*/ 178 w 480"/>
                <a:gd name="T31" fmla="*/ 257 h 471"/>
                <a:gd name="T32" fmla="*/ 142 w 480"/>
                <a:gd name="T33" fmla="*/ 213 h 471"/>
                <a:gd name="T34" fmla="*/ 142 w 480"/>
                <a:gd name="T35" fmla="*/ 213 h 471"/>
                <a:gd name="T36" fmla="*/ 160 w 480"/>
                <a:gd name="T37" fmla="*/ 213 h 471"/>
                <a:gd name="T38" fmla="*/ 142 w 480"/>
                <a:gd name="T39" fmla="*/ 178 h 471"/>
                <a:gd name="T40" fmla="*/ 151 w 480"/>
                <a:gd name="T41" fmla="*/ 151 h 471"/>
                <a:gd name="T42" fmla="*/ 239 w 480"/>
                <a:gd name="T43" fmla="*/ 204 h 471"/>
                <a:gd name="T44" fmla="*/ 239 w 480"/>
                <a:gd name="T45" fmla="*/ 195 h 471"/>
                <a:gd name="T46" fmla="*/ 292 w 480"/>
                <a:gd name="T47" fmla="*/ 142 h 471"/>
                <a:gd name="T48" fmla="*/ 319 w 480"/>
                <a:gd name="T49" fmla="*/ 160 h 471"/>
                <a:gd name="T50" fmla="*/ 355 w 480"/>
                <a:gd name="T51" fmla="*/ 151 h 471"/>
                <a:gd name="T52" fmla="*/ 337 w 480"/>
                <a:gd name="T53" fmla="*/ 178 h 471"/>
                <a:gd name="T54" fmla="*/ 364 w 480"/>
                <a:gd name="T55" fmla="*/ 169 h 471"/>
                <a:gd name="T56" fmla="*/ 337 w 480"/>
                <a:gd name="T57" fmla="*/ 195 h 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80" h="471">
                  <a:moveTo>
                    <a:pt x="239" y="0"/>
                  </a:moveTo>
                  <a:lnTo>
                    <a:pt x="239" y="0"/>
                  </a:lnTo>
                  <a:cubicBezTo>
                    <a:pt x="107" y="0"/>
                    <a:pt x="0" y="107"/>
                    <a:pt x="0" y="231"/>
                  </a:cubicBezTo>
                  <a:cubicBezTo>
                    <a:pt x="0" y="363"/>
                    <a:pt x="107" y="470"/>
                    <a:pt x="239" y="470"/>
                  </a:cubicBezTo>
                  <a:cubicBezTo>
                    <a:pt x="372" y="470"/>
                    <a:pt x="479" y="363"/>
                    <a:pt x="479" y="231"/>
                  </a:cubicBezTo>
                  <a:cubicBezTo>
                    <a:pt x="479" y="107"/>
                    <a:pt x="372" y="0"/>
                    <a:pt x="239" y="0"/>
                  </a:cubicBezTo>
                  <a:close/>
                  <a:moveTo>
                    <a:pt x="337" y="195"/>
                  </a:moveTo>
                  <a:lnTo>
                    <a:pt x="337" y="195"/>
                  </a:lnTo>
                  <a:lnTo>
                    <a:pt x="337" y="195"/>
                  </a:lnTo>
                  <a:cubicBezTo>
                    <a:pt x="337" y="257"/>
                    <a:pt x="292" y="328"/>
                    <a:pt x="204" y="328"/>
                  </a:cubicBezTo>
                  <a:cubicBezTo>
                    <a:pt x="178" y="328"/>
                    <a:pt x="151" y="319"/>
                    <a:pt x="133" y="310"/>
                  </a:cubicBezTo>
                  <a:lnTo>
                    <a:pt x="142" y="310"/>
                  </a:lnTo>
                  <a:cubicBezTo>
                    <a:pt x="160" y="310"/>
                    <a:pt x="186" y="301"/>
                    <a:pt x="204" y="293"/>
                  </a:cubicBezTo>
                  <a:cubicBezTo>
                    <a:pt x="178" y="293"/>
                    <a:pt x="160" y="275"/>
                    <a:pt x="160" y="257"/>
                  </a:cubicBezTo>
                  <a:cubicBezTo>
                    <a:pt x="160" y="257"/>
                    <a:pt x="160" y="257"/>
                    <a:pt x="169" y="257"/>
                  </a:cubicBezTo>
                  <a:lnTo>
                    <a:pt x="178" y="257"/>
                  </a:lnTo>
                  <a:cubicBezTo>
                    <a:pt x="160" y="248"/>
                    <a:pt x="142" y="231"/>
                    <a:pt x="142" y="213"/>
                  </a:cubicBezTo>
                  <a:lnTo>
                    <a:pt x="142" y="213"/>
                  </a:lnTo>
                  <a:cubicBezTo>
                    <a:pt x="142" y="213"/>
                    <a:pt x="151" y="213"/>
                    <a:pt x="160" y="213"/>
                  </a:cubicBezTo>
                  <a:cubicBezTo>
                    <a:pt x="151" y="204"/>
                    <a:pt x="142" y="195"/>
                    <a:pt x="142" y="178"/>
                  </a:cubicBezTo>
                  <a:cubicBezTo>
                    <a:pt x="142" y="169"/>
                    <a:pt x="142" y="160"/>
                    <a:pt x="151" y="151"/>
                  </a:cubicBezTo>
                  <a:cubicBezTo>
                    <a:pt x="169" y="178"/>
                    <a:pt x="204" y="204"/>
                    <a:pt x="239" y="204"/>
                  </a:cubicBezTo>
                  <a:cubicBezTo>
                    <a:pt x="239" y="195"/>
                    <a:pt x="239" y="195"/>
                    <a:pt x="239" y="195"/>
                  </a:cubicBezTo>
                  <a:cubicBezTo>
                    <a:pt x="239" y="169"/>
                    <a:pt x="266" y="142"/>
                    <a:pt x="292" y="142"/>
                  </a:cubicBezTo>
                  <a:cubicBezTo>
                    <a:pt x="301" y="142"/>
                    <a:pt x="319" y="151"/>
                    <a:pt x="319" y="160"/>
                  </a:cubicBezTo>
                  <a:cubicBezTo>
                    <a:pt x="337" y="160"/>
                    <a:pt x="346" y="151"/>
                    <a:pt x="355" y="151"/>
                  </a:cubicBezTo>
                  <a:cubicBezTo>
                    <a:pt x="346" y="160"/>
                    <a:pt x="346" y="169"/>
                    <a:pt x="337" y="178"/>
                  </a:cubicBezTo>
                  <a:cubicBezTo>
                    <a:pt x="346" y="178"/>
                    <a:pt x="355" y="169"/>
                    <a:pt x="364" y="169"/>
                  </a:cubicBezTo>
                  <a:cubicBezTo>
                    <a:pt x="355" y="178"/>
                    <a:pt x="346" y="187"/>
                    <a:pt x="337" y="195"/>
                  </a:cubicBezTo>
                  <a:close/>
                </a:path>
              </a:pathLst>
            </a:custGeom>
            <a:solidFill>
              <a:srgbClr val="4B5050"/>
            </a:solidFill>
            <a:ln>
              <a:noFill/>
            </a:ln>
            <a:effectLst/>
            <a:extLst/>
          </p:spPr>
          <p:txBody>
            <a:bodyPr wrap="none" lIns="91424" tIns="45712" rIns="91424" bIns="45712" anchor="ctr"/>
            <a:lstStyle/>
            <a:p>
              <a:pPr defTabSz="1218926">
                <a:defRPr/>
              </a:pPr>
              <a:endParaRPr lang="en-US" dirty="0">
                <a:latin typeface="Poppins Light" charset="0"/>
              </a:endParaRPr>
            </a:p>
          </p:txBody>
        </p:sp>
      </p:grpSp>
      <p:sp>
        <p:nvSpPr>
          <p:cNvPr id="39" name="TextBox 38"/>
          <p:cNvSpPr txBox="1"/>
          <p:nvPr/>
        </p:nvSpPr>
        <p:spPr>
          <a:xfrm>
            <a:off x="3498396" y="2196731"/>
            <a:ext cx="252548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latin typeface="+mj-lt"/>
              </a:rPr>
              <a:t>CHECK</a:t>
            </a:r>
          </a:p>
          <a:p>
            <a:pPr algn="ctr"/>
            <a:r>
              <a:rPr lang="en-US" sz="3200" b="1" dirty="0">
                <a:latin typeface="+mj-lt"/>
              </a:rPr>
              <a:t>OUR</a:t>
            </a:r>
          </a:p>
          <a:p>
            <a:pPr algn="ctr"/>
            <a:r>
              <a:rPr lang="en-US" sz="3200" b="1" dirty="0">
                <a:latin typeface="+mj-lt"/>
              </a:rPr>
              <a:t>DESIGNER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36519" y="3766390"/>
            <a:ext cx="2449240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sedummy nibh euismod tincidunt ut laoreet dolore magna aliquam erat volutpat</a:t>
            </a:r>
            <a:r>
              <a:rPr lang="en-US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solidFill>
                <a:schemeClr val="bg2"/>
              </a:solidFill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886E7DE-23A8-405B-A3B0-EC740C1BDB4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3E57BCE7-98E9-4817-AF0C-4AE61D84568D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AE8AFF5-5C56-4736-8210-419F1FCF7785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</p:spTree>
    <p:extLst>
      <p:ext uri="{BB962C8B-B14F-4D97-AF65-F5344CB8AC3E}">
        <p14:creationId xmlns:p14="http://schemas.microsoft.com/office/powerpoint/2010/main" val="4685246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500"/>
                            </p:stCondLst>
                            <p:childTnLst>
                              <p:par>
                                <p:cTn id="4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29" grpId="0" animBg="1"/>
      <p:bldP spid="23" grpId="0"/>
      <p:bldP spid="28" grpId="0"/>
      <p:bldP spid="48" grpId="0"/>
      <p:bldP spid="49" grpId="0"/>
      <p:bldP spid="55" grpId="0"/>
      <p:bldP spid="56" grpId="0"/>
      <p:bldP spid="39" grpId="0"/>
      <p:bldP spid="61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D116707-C342-4040-93C8-11FDF89A704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7" name="Rectangle 6"/>
          <p:cNvSpPr/>
          <p:nvPr/>
        </p:nvSpPr>
        <p:spPr>
          <a:xfrm>
            <a:off x="2" y="1"/>
            <a:ext cx="12279087" cy="6858000"/>
          </a:xfrm>
          <a:prstGeom prst="rect">
            <a:avLst/>
          </a:prstGeom>
          <a:solidFill>
            <a:schemeClr val="tx2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5CFC7CBD-3762-4AD3-8E7B-7BC54364D5FB}"/>
              </a:ext>
            </a:extLst>
          </p:cNvPr>
          <p:cNvSpPr/>
          <p:nvPr/>
        </p:nvSpPr>
        <p:spPr>
          <a:xfrm>
            <a:off x="1397506" y="2494280"/>
            <a:ext cx="4570695" cy="186944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2"/>
                </a:solidFill>
              </a:rPr>
              <a:t>Break Section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07246" y="2973350"/>
            <a:ext cx="4374337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sedummy nibh euismod tincidunt ut laoreet dolore magna aliquam erat volutpat</a:t>
            </a:r>
            <a:r>
              <a:rPr lang="en-US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ipsum dolor sit, elit,</a:t>
            </a:r>
            <a:r>
              <a:rPr lang="en-US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diam euismod tincidunt</a:t>
            </a:r>
            <a:r>
              <a:rPr lang="en-US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, </a:t>
            </a:r>
            <a:r>
              <a:rPr lang="id-ID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sed diam</a:t>
            </a:r>
            <a:r>
              <a:rPr lang="en-US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solidFill>
                <a:schemeClr val="bg2"/>
              </a:solidFill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</p:spTree>
    <p:extLst>
      <p:ext uri="{BB962C8B-B14F-4D97-AF65-F5344CB8AC3E}">
        <p14:creationId xmlns:p14="http://schemas.microsoft.com/office/powerpoint/2010/main" val="39607919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32" grpId="0" animBg="1"/>
      <p:bldP spid="6" grpId="0"/>
      <p:bldP spid="2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2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Our</a:t>
            </a:r>
            <a:br>
              <a:rPr lang="en-US" dirty="0"/>
            </a:br>
            <a:r>
              <a:rPr lang="en-US" dirty="0"/>
              <a:t>Company</a:t>
            </a:r>
            <a:br>
              <a:rPr lang="en-US" dirty="0"/>
            </a:br>
            <a:r>
              <a:rPr lang="en-US" dirty="0"/>
              <a:t>Portfolio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010525" y="3929745"/>
            <a:ext cx="3812723" cy="1477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sedummy nibh euismod tincidunt ut laoreet dolore magna aliquam erat volutpat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ipsum dolor sit, elit,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diam euismod nonummy euismod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dolor sit amet, elit, sedummy nibh magna aliquam erat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6FCA0AB-4971-4D6F-ADB7-A6E43C00FB8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44ACD1CF-8A98-4F58-9FB1-E0AB2DE0E19E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9276C423-2065-46B5-831D-C704D8E533DE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6D250BD8-1987-4C32-916D-F810E5F6B9F5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287C40E6-7944-410A-BD05-E61F61DF7B1C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F32A951E-BD99-44C8-A91D-169D3E895847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</p:spTree>
    <p:extLst>
      <p:ext uri="{BB962C8B-B14F-4D97-AF65-F5344CB8AC3E}">
        <p14:creationId xmlns:p14="http://schemas.microsoft.com/office/powerpoint/2010/main" val="2697250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1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Title 3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Our Company Portfolio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77521" y="1995470"/>
            <a:ext cx="5322585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sedummy nibh euismod tincidunt ut laoreet dolore magna aliquam erat volutpat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ipsum dolor sit, elit,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diam euismod nonummy nibh euismod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AA26C22-4425-489F-8489-4A7265F1B71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B0B85F5D-FF5E-45B1-911B-FC139BDDD6EE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28C029DE-7F47-42ED-90C4-50580CC9A22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35872110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/>
      <p:bldP spid="5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424"/>
          <p:cNvGrpSpPr>
            <a:grpSpLocks noChangeAspect="1"/>
          </p:cNvGrpSpPr>
          <p:nvPr/>
        </p:nvGrpSpPr>
        <p:grpSpPr bwMode="auto">
          <a:xfrm>
            <a:off x="-715605" y="1242639"/>
            <a:ext cx="5622384" cy="4476463"/>
            <a:chOff x="1287737" y="1687513"/>
            <a:chExt cx="4857750" cy="3867151"/>
          </a:xfrm>
        </p:grpSpPr>
        <p:sp>
          <p:nvSpPr>
            <p:cNvPr id="11" name="Freeform 5"/>
            <p:cNvSpPr>
              <a:spLocks/>
            </p:cNvSpPr>
            <p:nvPr/>
          </p:nvSpPr>
          <p:spPr bwMode="auto">
            <a:xfrm>
              <a:off x="2856187" y="5013326"/>
              <a:ext cx="1758950" cy="541338"/>
            </a:xfrm>
            <a:custGeom>
              <a:avLst/>
              <a:gdLst>
                <a:gd name="T0" fmla="*/ 2147483647 w 468"/>
                <a:gd name="T1" fmla="*/ 1286038642 h 144"/>
                <a:gd name="T2" fmla="*/ 2147483647 w 468"/>
                <a:gd name="T3" fmla="*/ 0 h 144"/>
                <a:gd name="T4" fmla="*/ 2147483647 w 468"/>
                <a:gd name="T5" fmla="*/ 0 h 144"/>
                <a:gd name="T6" fmla="*/ 2147483647 w 468"/>
                <a:gd name="T7" fmla="*/ 0 h 144"/>
                <a:gd name="T8" fmla="*/ 1440839382 w 468"/>
                <a:gd name="T9" fmla="*/ 0 h 144"/>
                <a:gd name="T10" fmla="*/ 1017063978 w 468"/>
                <a:gd name="T11" fmla="*/ 1286038642 h 144"/>
                <a:gd name="T12" fmla="*/ 1087692585 w 468"/>
                <a:gd name="T13" fmla="*/ 2035047432 h 144"/>
                <a:gd name="T14" fmla="*/ 2147483647 w 468"/>
                <a:gd name="T15" fmla="*/ 2035047432 h 144"/>
                <a:gd name="T16" fmla="*/ 2147483647 w 468"/>
                <a:gd name="T17" fmla="*/ 2035047432 h 144"/>
                <a:gd name="T18" fmla="*/ 2147483647 w 468"/>
                <a:gd name="T19" fmla="*/ 2035047432 h 144"/>
                <a:gd name="T20" fmla="*/ 2147483647 w 468"/>
                <a:gd name="T21" fmla="*/ 1286038642 h 144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468" h="144">
                  <a:moveTo>
                    <a:pt x="395" y="91"/>
                  </a:moveTo>
                  <a:cubicBezTo>
                    <a:pt x="367" y="62"/>
                    <a:pt x="366" y="0"/>
                    <a:pt x="366" y="0"/>
                  </a:cubicBezTo>
                  <a:cubicBezTo>
                    <a:pt x="239" y="0"/>
                    <a:pt x="239" y="0"/>
                    <a:pt x="239" y="0"/>
                  </a:cubicBezTo>
                  <a:cubicBezTo>
                    <a:pt x="229" y="0"/>
                    <a:pt x="229" y="0"/>
                    <a:pt x="229" y="0"/>
                  </a:cubicBezTo>
                  <a:cubicBezTo>
                    <a:pt x="102" y="0"/>
                    <a:pt x="102" y="0"/>
                    <a:pt x="102" y="0"/>
                  </a:cubicBezTo>
                  <a:cubicBezTo>
                    <a:pt x="102" y="0"/>
                    <a:pt x="101" y="62"/>
                    <a:pt x="72" y="91"/>
                  </a:cubicBezTo>
                  <a:cubicBezTo>
                    <a:pt x="44" y="120"/>
                    <a:pt x="0" y="144"/>
                    <a:pt x="77" y="144"/>
                  </a:cubicBezTo>
                  <a:cubicBezTo>
                    <a:pt x="138" y="144"/>
                    <a:pt x="205" y="144"/>
                    <a:pt x="229" y="144"/>
                  </a:cubicBezTo>
                  <a:cubicBezTo>
                    <a:pt x="235" y="144"/>
                    <a:pt x="239" y="144"/>
                    <a:pt x="239" y="144"/>
                  </a:cubicBezTo>
                  <a:cubicBezTo>
                    <a:pt x="263" y="144"/>
                    <a:pt x="329" y="144"/>
                    <a:pt x="391" y="144"/>
                  </a:cubicBezTo>
                  <a:cubicBezTo>
                    <a:pt x="468" y="144"/>
                    <a:pt x="423" y="120"/>
                    <a:pt x="395" y="91"/>
                  </a:cubicBezTo>
                  <a:close/>
                </a:path>
              </a:pathLst>
            </a:custGeom>
            <a:gradFill rotWithShape="1">
              <a:gsLst>
                <a:gs pos="0">
                  <a:srgbClr val="6D6F73"/>
                </a:gs>
                <a:gs pos="19000">
                  <a:srgbClr val="E0E1E2"/>
                </a:gs>
                <a:gs pos="38000">
                  <a:srgbClr val="A7A9AC"/>
                </a:gs>
                <a:gs pos="63000">
                  <a:srgbClr val="6D6F73"/>
                </a:gs>
                <a:gs pos="100000">
                  <a:srgbClr val="A7A9AC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" name="Freeform 11"/>
            <p:cNvSpPr>
              <a:spLocks noEditPoints="1"/>
            </p:cNvSpPr>
            <p:nvPr/>
          </p:nvSpPr>
          <p:spPr bwMode="auto">
            <a:xfrm>
              <a:off x="1287737" y="1687513"/>
              <a:ext cx="4857750" cy="2905125"/>
            </a:xfrm>
            <a:custGeom>
              <a:avLst/>
              <a:gdLst>
                <a:gd name="T0" fmla="*/ 2147483647 w 1292"/>
                <a:gd name="T1" fmla="*/ 0 h 772"/>
                <a:gd name="T2" fmla="*/ 2147483647 w 1292"/>
                <a:gd name="T3" fmla="*/ 0 h 772"/>
                <a:gd name="T4" fmla="*/ 2147483647 w 1292"/>
                <a:gd name="T5" fmla="*/ 0 h 772"/>
                <a:gd name="T6" fmla="*/ 579602516 w 1292"/>
                <a:gd name="T7" fmla="*/ 0 h 772"/>
                <a:gd name="T8" fmla="*/ 0 w 1292"/>
                <a:gd name="T9" fmla="*/ 509796754 h 772"/>
                <a:gd name="T10" fmla="*/ 0 w 1292"/>
                <a:gd name="T11" fmla="*/ 2147483647 h 772"/>
                <a:gd name="T12" fmla="*/ 2147483647 w 1292"/>
                <a:gd name="T13" fmla="*/ 2147483647 h 772"/>
                <a:gd name="T14" fmla="*/ 2147483647 w 1292"/>
                <a:gd name="T15" fmla="*/ 509796754 h 772"/>
                <a:gd name="T16" fmla="*/ 2147483647 w 1292"/>
                <a:gd name="T17" fmla="*/ 0 h 772"/>
                <a:gd name="T18" fmla="*/ 2147483647 w 1292"/>
                <a:gd name="T19" fmla="*/ 2147483647 h 772"/>
                <a:gd name="T20" fmla="*/ 791651576 w 1292"/>
                <a:gd name="T21" fmla="*/ 2147483647 h 772"/>
                <a:gd name="T22" fmla="*/ 791651576 w 1292"/>
                <a:gd name="T23" fmla="*/ 679731514 h 772"/>
                <a:gd name="T24" fmla="*/ 2147483647 w 1292"/>
                <a:gd name="T25" fmla="*/ 679731514 h 772"/>
                <a:gd name="T26" fmla="*/ 2147483647 w 1292"/>
                <a:gd name="T27" fmla="*/ 2147483647 h 772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1292" h="772">
                  <a:moveTo>
                    <a:pt x="1254" y="0"/>
                  </a:moveTo>
                  <a:cubicBezTo>
                    <a:pt x="658" y="0"/>
                    <a:pt x="658" y="0"/>
                    <a:pt x="658" y="0"/>
                  </a:cubicBezTo>
                  <a:cubicBezTo>
                    <a:pt x="637" y="0"/>
                    <a:pt x="637" y="0"/>
                    <a:pt x="637" y="0"/>
                  </a:cubicBezTo>
                  <a:cubicBezTo>
                    <a:pt x="41" y="0"/>
                    <a:pt x="41" y="0"/>
                    <a:pt x="41" y="0"/>
                  </a:cubicBezTo>
                  <a:cubicBezTo>
                    <a:pt x="20" y="0"/>
                    <a:pt x="0" y="15"/>
                    <a:pt x="0" y="36"/>
                  </a:cubicBezTo>
                  <a:cubicBezTo>
                    <a:pt x="0" y="772"/>
                    <a:pt x="0" y="772"/>
                    <a:pt x="0" y="772"/>
                  </a:cubicBezTo>
                  <a:cubicBezTo>
                    <a:pt x="1292" y="772"/>
                    <a:pt x="1292" y="772"/>
                    <a:pt x="1292" y="772"/>
                  </a:cubicBezTo>
                  <a:cubicBezTo>
                    <a:pt x="1292" y="36"/>
                    <a:pt x="1292" y="36"/>
                    <a:pt x="1292" y="36"/>
                  </a:cubicBezTo>
                  <a:cubicBezTo>
                    <a:pt x="1292" y="15"/>
                    <a:pt x="1275" y="0"/>
                    <a:pt x="1254" y="0"/>
                  </a:cubicBezTo>
                  <a:close/>
                  <a:moveTo>
                    <a:pt x="1236" y="716"/>
                  </a:moveTo>
                  <a:cubicBezTo>
                    <a:pt x="56" y="716"/>
                    <a:pt x="56" y="716"/>
                    <a:pt x="56" y="716"/>
                  </a:cubicBezTo>
                  <a:cubicBezTo>
                    <a:pt x="56" y="48"/>
                    <a:pt x="56" y="48"/>
                    <a:pt x="56" y="48"/>
                  </a:cubicBezTo>
                  <a:cubicBezTo>
                    <a:pt x="1236" y="48"/>
                    <a:pt x="1236" y="48"/>
                    <a:pt x="1236" y="48"/>
                  </a:cubicBezTo>
                  <a:lnTo>
                    <a:pt x="1236" y="716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>
              <a:off x="1287737" y="4592638"/>
              <a:ext cx="4857750" cy="420688"/>
            </a:xfrm>
            <a:custGeom>
              <a:avLst/>
              <a:gdLst>
                <a:gd name="T0" fmla="*/ 0 w 1292"/>
                <a:gd name="T1" fmla="*/ 987602641 h 112"/>
                <a:gd name="T2" fmla="*/ 579602516 w 1292"/>
                <a:gd name="T3" fmla="*/ 1580164226 h 112"/>
                <a:gd name="T4" fmla="*/ 2147483647 w 1292"/>
                <a:gd name="T5" fmla="*/ 1580164226 h 112"/>
                <a:gd name="T6" fmla="*/ 2147483647 w 1292"/>
                <a:gd name="T7" fmla="*/ 1580164226 h 112"/>
                <a:gd name="T8" fmla="*/ 2147483647 w 1292"/>
                <a:gd name="T9" fmla="*/ 1580164226 h 112"/>
                <a:gd name="T10" fmla="*/ 2147483647 w 1292"/>
                <a:gd name="T11" fmla="*/ 987602641 h 112"/>
                <a:gd name="T12" fmla="*/ 2147483647 w 1292"/>
                <a:gd name="T13" fmla="*/ 0 h 112"/>
                <a:gd name="T14" fmla="*/ 0 w 1292"/>
                <a:gd name="T15" fmla="*/ 0 h 112"/>
                <a:gd name="T16" fmla="*/ 0 w 1292"/>
                <a:gd name="T17" fmla="*/ 987602641 h 11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292" h="112">
                  <a:moveTo>
                    <a:pt x="0" y="70"/>
                  </a:moveTo>
                  <a:cubicBezTo>
                    <a:pt x="0" y="91"/>
                    <a:pt x="20" y="112"/>
                    <a:pt x="41" y="112"/>
                  </a:cubicBezTo>
                  <a:cubicBezTo>
                    <a:pt x="637" y="112"/>
                    <a:pt x="637" y="112"/>
                    <a:pt x="637" y="112"/>
                  </a:cubicBezTo>
                  <a:cubicBezTo>
                    <a:pt x="658" y="112"/>
                    <a:pt x="658" y="112"/>
                    <a:pt x="658" y="112"/>
                  </a:cubicBezTo>
                  <a:cubicBezTo>
                    <a:pt x="1254" y="112"/>
                    <a:pt x="1254" y="112"/>
                    <a:pt x="1254" y="112"/>
                  </a:cubicBezTo>
                  <a:cubicBezTo>
                    <a:pt x="1275" y="112"/>
                    <a:pt x="1292" y="91"/>
                    <a:pt x="1292" y="70"/>
                  </a:cubicBezTo>
                  <a:cubicBezTo>
                    <a:pt x="1292" y="0"/>
                    <a:pt x="1292" y="0"/>
                    <a:pt x="1292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70"/>
                  </a:lnTo>
                  <a:close/>
                </a:path>
              </a:pathLst>
            </a:custGeom>
            <a:gradFill rotWithShape="1">
              <a:gsLst>
                <a:gs pos="0">
                  <a:srgbClr val="898A8F"/>
                </a:gs>
                <a:gs pos="100000">
                  <a:srgbClr val="DBDDE0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Mockup Layout</a:t>
            </a:r>
            <a:endParaRPr lang="en-US" dirty="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49472" y="2559709"/>
            <a:ext cx="6705072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sedummy nibh euismod tincidunt ut laoreet dolore magna aliquam erat volutpat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ipsum dolor sit, elit,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diam euismod nonummy euismod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dolor sit amet, elit, sedummy nibh magna aliquam erat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35" name="Title 1"/>
          <p:cNvSpPr txBox="1">
            <a:spLocks/>
          </p:cNvSpPr>
          <p:nvPr userDrawn="1"/>
        </p:nvSpPr>
        <p:spPr>
          <a:xfrm>
            <a:off x="8674904" y="3767948"/>
            <a:ext cx="2437189" cy="36397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800" b="1" dirty="0"/>
              <a:t>Description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8674903" y="4129529"/>
            <a:ext cx="3303527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edummy nibh euismod tincidunt ut laoreet dolore</a:t>
            </a:r>
            <a:endParaRPr lang="en-US" sz="1200" dirty="0">
              <a:latin typeface="+mn-lt"/>
              <a:ea typeface="Helvetica Neue Thin"/>
              <a:cs typeface="Helvetica Neue Thin"/>
              <a:sym typeface="Helvetica Neue Thin"/>
            </a:endParaRPr>
          </a:p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sedummy nibh magn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a.</a:t>
            </a:r>
            <a:endParaRPr lang="id-ID" sz="12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37" name="Title 1"/>
          <p:cNvSpPr txBox="1">
            <a:spLocks/>
          </p:cNvSpPr>
          <p:nvPr/>
        </p:nvSpPr>
        <p:spPr>
          <a:xfrm>
            <a:off x="5149472" y="3769448"/>
            <a:ext cx="2437189" cy="36397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800" b="1" dirty="0"/>
              <a:t>Description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49474" y="4131026"/>
            <a:ext cx="3303527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edummy nibh euismod tincidunt ut laoreet dolore</a:t>
            </a:r>
            <a:endParaRPr lang="en-US" sz="1200" dirty="0">
              <a:latin typeface="+mn-lt"/>
              <a:ea typeface="Helvetica Neue Thin"/>
              <a:cs typeface="Helvetica Neue Thin"/>
              <a:sym typeface="Helvetica Neue Thin"/>
            </a:endParaRPr>
          </a:p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sedummy nibh magn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a.</a:t>
            </a:r>
            <a:endParaRPr lang="id-ID" sz="12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551D14EF-90E4-422A-B789-CBB6EFA9191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0902255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33" grpId="0"/>
      <p:bldP spid="35" grpId="0"/>
      <p:bldP spid="36" grpId="0"/>
      <p:bldP spid="37" grpId="0"/>
      <p:bldP spid="3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" name="Picture 3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2421393" y="1541701"/>
            <a:ext cx="5340383" cy="3606811"/>
          </a:xfrm>
          <a:prstGeom prst="rect">
            <a:avLst/>
          </a:prstGeom>
        </p:spPr>
      </p:pic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F1DD0873-0C3B-4E69-A623-3617913A440E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pic>
        <p:nvPicPr>
          <p:cNvPr id="9" name="Picture Placeholder 8"/>
          <p:cNvPicPr>
            <a:picLocks noGrp="1" noChangeAspect="1"/>
          </p:cNvPicPr>
          <p:nvPr>
            <p:ph type="pic" sz="quarter" idx="12"/>
          </p:nvPr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378" r="20378"/>
          <a:stretch>
            <a:fillRect/>
          </a:stretch>
        </p:blipFill>
        <p:spPr/>
      </p:pic>
      <p:sp>
        <p:nvSpPr>
          <p:cNvPr id="16" name="Rectangle 15"/>
          <p:cNvSpPr/>
          <p:nvPr/>
        </p:nvSpPr>
        <p:spPr>
          <a:xfrm>
            <a:off x="6095999" y="-1813"/>
            <a:ext cx="6096000" cy="6857999"/>
          </a:xfrm>
          <a:prstGeom prst="rect">
            <a:avLst/>
          </a:prstGeom>
          <a:solidFill>
            <a:schemeClr val="tx2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1"/>
                </a:solidFill>
              </a:rPr>
              <a:t>Mockup Layout</a:t>
            </a:r>
          </a:p>
        </p:txBody>
      </p:sp>
      <p:pic>
        <p:nvPicPr>
          <p:cNvPr id="40" name="Picture 3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-333048" y="1928917"/>
            <a:ext cx="5340382" cy="3606810"/>
          </a:xfrm>
          <a:prstGeom prst="rect">
            <a:avLst/>
          </a:prstGeom>
        </p:spPr>
      </p:pic>
      <p:sp>
        <p:nvSpPr>
          <p:cNvPr id="35" name="Rectangle 34"/>
          <p:cNvSpPr/>
          <p:nvPr/>
        </p:nvSpPr>
        <p:spPr>
          <a:xfrm>
            <a:off x="11211835" y="5879651"/>
            <a:ext cx="980167" cy="98016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Freeform 12"/>
          <p:cNvSpPr>
            <a:spLocks noChangeAspect="1" noEditPoints="1"/>
          </p:cNvSpPr>
          <p:nvPr/>
        </p:nvSpPr>
        <p:spPr bwMode="auto">
          <a:xfrm>
            <a:off x="11470375" y="6086267"/>
            <a:ext cx="463087" cy="566928"/>
          </a:xfrm>
          <a:custGeom>
            <a:avLst/>
            <a:gdLst>
              <a:gd name="T0" fmla="*/ 28 w 144"/>
              <a:gd name="T1" fmla="*/ 120 h 176"/>
              <a:gd name="T2" fmla="*/ 28 w 144"/>
              <a:gd name="T3" fmla="*/ 128 h 176"/>
              <a:gd name="T4" fmla="*/ 80 w 144"/>
              <a:gd name="T5" fmla="*/ 124 h 176"/>
              <a:gd name="T6" fmla="*/ 60 w 144"/>
              <a:gd name="T7" fmla="*/ 144 h 176"/>
              <a:gd name="T8" fmla="*/ 24 w 144"/>
              <a:gd name="T9" fmla="*/ 148 h 176"/>
              <a:gd name="T10" fmla="*/ 60 w 144"/>
              <a:gd name="T11" fmla="*/ 152 h 176"/>
              <a:gd name="T12" fmla="*/ 60 w 144"/>
              <a:gd name="T13" fmla="*/ 144 h 176"/>
              <a:gd name="T14" fmla="*/ 44 w 144"/>
              <a:gd name="T15" fmla="*/ 80 h 176"/>
              <a:gd name="T16" fmla="*/ 44 w 144"/>
              <a:gd name="T17" fmla="*/ 72 h 176"/>
              <a:gd name="T18" fmla="*/ 24 w 144"/>
              <a:gd name="T19" fmla="*/ 76 h 176"/>
              <a:gd name="T20" fmla="*/ 24 w 144"/>
              <a:gd name="T21" fmla="*/ 100 h 176"/>
              <a:gd name="T22" fmla="*/ 76 w 144"/>
              <a:gd name="T23" fmla="*/ 104 h 176"/>
              <a:gd name="T24" fmla="*/ 76 w 144"/>
              <a:gd name="T25" fmla="*/ 96 h 176"/>
              <a:gd name="T26" fmla="*/ 24 w 144"/>
              <a:gd name="T27" fmla="*/ 100 h 176"/>
              <a:gd name="T28" fmla="*/ 56 w 144"/>
              <a:gd name="T29" fmla="*/ 0 h 176"/>
              <a:gd name="T30" fmla="*/ 40 w 144"/>
              <a:gd name="T31" fmla="*/ 28 h 176"/>
              <a:gd name="T32" fmla="*/ 48 w 144"/>
              <a:gd name="T33" fmla="*/ 28 h 176"/>
              <a:gd name="T34" fmla="*/ 56 w 144"/>
              <a:gd name="T35" fmla="*/ 8 h 176"/>
              <a:gd name="T36" fmla="*/ 104 w 144"/>
              <a:gd name="T37" fmla="*/ 32 h 176"/>
              <a:gd name="T38" fmla="*/ 136 w 144"/>
              <a:gd name="T39" fmla="*/ 40 h 176"/>
              <a:gd name="T40" fmla="*/ 128 w 144"/>
              <a:gd name="T41" fmla="*/ 128 h 176"/>
              <a:gd name="T42" fmla="*/ 112 w 144"/>
              <a:gd name="T43" fmla="*/ 132 h 176"/>
              <a:gd name="T44" fmla="*/ 128 w 144"/>
              <a:gd name="T45" fmla="*/ 136 h 176"/>
              <a:gd name="T46" fmla="*/ 144 w 144"/>
              <a:gd name="T47" fmla="*/ 32 h 176"/>
              <a:gd name="T48" fmla="*/ 112 w 144"/>
              <a:gd name="T49" fmla="*/ 32 h 176"/>
              <a:gd name="T50" fmla="*/ 133 w 144"/>
              <a:gd name="T51" fmla="*/ 32 h 176"/>
              <a:gd name="T52" fmla="*/ 16 w 144"/>
              <a:gd name="T53" fmla="*/ 40 h 176"/>
              <a:gd name="T54" fmla="*/ 0 w 144"/>
              <a:gd name="T55" fmla="*/ 160 h 176"/>
              <a:gd name="T56" fmla="*/ 88 w 144"/>
              <a:gd name="T57" fmla="*/ 176 h 176"/>
              <a:gd name="T58" fmla="*/ 104 w 144"/>
              <a:gd name="T59" fmla="*/ 72 h 176"/>
              <a:gd name="T60" fmla="*/ 16 w 144"/>
              <a:gd name="T61" fmla="*/ 40 h 176"/>
              <a:gd name="T62" fmla="*/ 88 w 144"/>
              <a:gd name="T63" fmla="*/ 168 h 176"/>
              <a:gd name="T64" fmla="*/ 8 w 144"/>
              <a:gd name="T65" fmla="*/ 160 h 176"/>
              <a:gd name="T66" fmla="*/ 16 w 144"/>
              <a:gd name="T67" fmla="*/ 48 h 176"/>
              <a:gd name="T68" fmla="*/ 64 w 144"/>
              <a:gd name="T69" fmla="*/ 72 h 176"/>
              <a:gd name="T70" fmla="*/ 96 w 144"/>
              <a:gd name="T71" fmla="*/ 80 h 176"/>
              <a:gd name="T72" fmla="*/ 72 w 144"/>
              <a:gd name="T73" fmla="*/ 72 h 176"/>
              <a:gd name="T74" fmla="*/ 93 w 144"/>
              <a:gd name="T75" fmla="*/ 72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44" h="176">
                <a:moveTo>
                  <a:pt x="76" y="120"/>
                </a:moveTo>
                <a:cubicBezTo>
                  <a:pt x="28" y="120"/>
                  <a:pt x="28" y="120"/>
                  <a:pt x="28" y="120"/>
                </a:cubicBezTo>
                <a:cubicBezTo>
                  <a:pt x="26" y="120"/>
                  <a:pt x="24" y="122"/>
                  <a:pt x="24" y="124"/>
                </a:cubicBezTo>
                <a:cubicBezTo>
                  <a:pt x="24" y="126"/>
                  <a:pt x="26" y="128"/>
                  <a:pt x="28" y="128"/>
                </a:cubicBezTo>
                <a:cubicBezTo>
                  <a:pt x="76" y="128"/>
                  <a:pt x="76" y="128"/>
                  <a:pt x="76" y="128"/>
                </a:cubicBezTo>
                <a:cubicBezTo>
                  <a:pt x="78" y="128"/>
                  <a:pt x="80" y="126"/>
                  <a:pt x="80" y="124"/>
                </a:cubicBezTo>
                <a:cubicBezTo>
                  <a:pt x="80" y="122"/>
                  <a:pt x="78" y="120"/>
                  <a:pt x="76" y="120"/>
                </a:cubicBezTo>
                <a:moveTo>
                  <a:pt x="60" y="144"/>
                </a:moveTo>
                <a:cubicBezTo>
                  <a:pt x="28" y="144"/>
                  <a:pt x="28" y="144"/>
                  <a:pt x="28" y="144"/>
                </a:cubicBezTo>
                <a:cubicBezTo>
                  <a:pt x="26" y="144"/>
                  <a:pt x="24" y="146"/>
                  <a:pt x="24" y="148"/>
                </a:cubicBezTo>
                <a:cubicBezTo>
                  <a:pt x="24" y="150"/>
                  <a:pt x="26" y="152"/>
                  <a:pt x="28" y="152"/>
                </a:cubicBezTo>
                <a:cubicBezTo>
                  <a:pt x="60" y="152"/>
                  <a:pt x="60" y="152"/>
                  <a:pt x="60" y="152"/>
                </a:cubicBezTo>
                <a:cubicBezTo>
                  <a:pt x="62" y="152"/>
                  <a:pt x="64" y="150"/>
                  <a:pt x="64" y="148"/>
                </a:cubicBezTo>
                <a:cubicBezTo>
                  <a:pt x="64" y="146"/>
                  <a:pt x="62" y="144"/>
                  <a:pt x="60" y="144"/>
                </a:cubicBezTo>
                <a:moveTo>
                  <a:pt x="28" y="80"/>
                </a:moveTo>
                <a:cubicBezTo>
                  <a:pt x="44" y="80"/>
                  <a:pt x="44" y="80"/>
                  <a:pt x="44" y="80"/>
                </a:cubicBezTo>
                <a:cubicBezTo>
                  <a:pt x="46" y="80"/>
                  <a:pt x="48" y="78"/>
                  <a:pt x="48" y="76"/>
                </a:cubicBezTo>
                <a:cubicBezTo>
                  <a:pt x="48" y="74"/>
                  <a:pt x="46" y="72"/>
                  <a:pt x="44" y="72"/>
                </a:cubicBezTo>
                <a:cubicBezTo>
                  <a:pt x="28" y="72"/>
                  <a:pt x="28" y="72"/>
                  <a:pt x="28" y="72"/>
                </a:cubicBezTo>
                <a:cubicBezTo>
                  <a:pt x="26" y="72"/>
                  <a:pt x="24" y="74"/>
                  <a:pt x="24" y="76"/>
                </a:cubicBezTo>
                <a:cubicBezTo>
                  <a:pt x="24" y="78"/>
                  <a:pt x="26" y="80"/>
                  <a:pt x="28" y="80"/>
                </a:cubicBezTo>
                <a:moveTo>
                  <a:pt x="24" y="100"/>
                </a:moveTo>
                <a:cubicBezTo>
                  <a:pt x="24" y="102"/>
                  <a:pt x="26" y="104"/>
                  <a:pt x="28" y="104"/>
                </a:cubicBezTo>
                <a:cubicBezTo>
                  <a:pt x="76" y="104"/>
                  <a:pt x="76" y="104"/>
                  <a:pt x="76" y="104"/>
                </a:cubicBezTo>
                <a:cubicBezTo>
                  <a:pt x="78" y="104"/>
                  <a:pt x="80" y="102"/>
                  <a:pt x="80" y="100"/>
                </a:cubicBezTo>
                <a:cubicBezTo>
                  <a:pt x="80" y="98"/>
                  <a:pt x="78" y="96"/>
                  <a:pt x="76" y="96"/>
                </a:cubicBezTo>
                <a:cubicBezTo>
                  <a:pt x="28" y="96"/>
                  <a:pt x="28" y="96"/>
                  <a:pt x="28" y="96"/>
                </a:cubicBezTo>
                <a:cubicBezTo>
                  <a:pt x="26" y="96"/>
                  <a:pt x="24" y="98"/>
                  <a:pt x="24" y="100"/>
                </a:cubicBezTo>
                <a:moveTo>
                  <a:pt x="116" y="0"/>
                </a:moveTo>
                <a:cubicBezTo>
                  <a:pt x="56" y="0"/>
                  <a:pt x="56" y="0"/>
                  <a:pt x="56" y="0"/>
                </a:cubicBezTo>
                <a:cubicBezTo>
                  <a:pt x="47" y="0"/>
                  <a:pt x="40" y="7"/>
                  <a:pt x="40" y="16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30"/>
                  <a:pt x="42" y="32"/>
                  <a:pt x="44" y="32"/>
                </a:cubicBezTo>
                <a:cubicBezTo>
                  <a:pt x="46" y="32"/>
                  <a:pt x="48" y="30"/>
                  <a:pt x="48" y="28"/>
                </a:cubicBezTo>
                <a:cubicBezTo>
                  <a:pt x="48" y="16"/>
                  <a:pt x="48" y="16"/>
                  <a:pt x="48" y="16"/>
                </a:cubicBezTo>
                <a:cubicBezTo>
                  <a:pt x="48" y="12"/>
                  <a:pt x="52" y="8"/>
                  <a:pt x="56" y="8"/>
                </a:cubicBezTo>
                <a:cubicBezTo>
                  <a:pt x="104" y="8"/>
                  <a:pt x="104" y="8"/>
                  <a:pt x="104" y="8"/>
                </a:cubicBezTo>
                <a:cubicBezTo>
                  <a:pt x="104" y="32"/>
                  <a:pt x="104" y="32"/>
                  <a:pt x="104" y="32"/>
                </a:cubicBezTo>
                <a:cubicBezTo>
                  <a:pt x="104" y="36"/>
                  <a:pt x="108" y="40"/>
                  <a:pt x="112" y="40"/>
                </a:cubicBezTo>
                <a:cubicBezTo>
                  <a:pt x="136" y="40"/>
                  <a:pt x="136" y="40"/>
                  <a:pt x="136" y="40"/>
                </a:cubicBezTo>
                <a:cubicBezTo>
                  <a:pt x="136" y="120"/>
                  <a:pt x="136" y="120"/>
                  <a:pt x="136" y="120"/>
                </a:cubicBezTo>
                <a:cubicBezTo>
                  <a:pt x="136" y="124"/>
                  <a:pt x="132" y="128"/>
                  <a:pt x="128" y="128"/>
                </a:cubicBezTo>
                <a:cubicBezTo>
                  <a:pt x="116" y="128"/>
                  <a:pt x="116" y="128"/>
                  <a:pt x="116" y="128"/>
                </a:cubicBezTo>
                <a:cubicBezTo>
                  <a:pt x="114" y="128"/>
                  <a:pt x="112" y="130"/>
                  <a:pt x="112" y="132"/>
                </a:cubicBezTo>
                <a:cubicBezTo>
                  <a:pt x="112" y="134"/>
                  <a:pt x="114" y="136"/>
                  <a:pt x="116" y="136"/>
                </a:cubicBezTo>
                <a:cubicBezTo>
                  <a:pt x="128" y="136"/>
                  <a:pt x="128" y="136"/>
                  <a:pt x="128" y="136"/>
                </a:cubicBezTo>
                <a:cubicBezTo>
                  <a:pt x="137" y="136"/>
                  <a:pt x="144" y="129"/>
                  <a:pt x="144" y="120"/>
                </a:cubicBezTo>
                <a:cubicBezTo>
                  <a:pt x="144" y="32"/>
                  <a:pt x="144" y="32"/>
                  <a:pt x="144" y="32"/>
                </a:cubicBezTo>
                <a:lnTo>
                  <a:pt x="116" y="0"/>
                </a:lnTo>
                <a:close/>
                <a:moveTo>
                  <a:pt x="112" y="32"/>
                </a:moveTo>
                <a:cubicBezTo>
                  <a:pt x="112" y="9"/>
                  <a:pt x="112" y="9"/>
                  <a:pt x="112" y="9"/>
                </a:cubicBezTo>
                <a:cubicBezTo>
                  <a:pt x="133" y="32"/>
                  <a:pt x="133" y="32"/>
                  <a:pt x="133" y="32"/>
                </a:cubicBezTo>
                <a:lnTo>
                  <a:pt x="112" y="32"/>
                </a:lnTo>
                <a:close/>
                <a:moveTo>
                  <a:pt x="16" y="40"/>
                </a:moveTo>
                <a:cubicBezTo>
                  <a:pt x="7" y="40"/>
                  <a:pt x="0" y="47"/>
                  <a:pt x="0" y="56"/>
                </a:cubicBezTo>
                <a:cubicBezTo>
                  <a:pt x="0" y="160"/>
                  <a:pt x="0" y="160"/>
                  <a:pt x="0" y="160"/>
                </a:cubicBezTo>
                <a:cubicBezTo>
                  <a:pt x="0" y="169"/>
                  <a:pt x="7" y="176"/>
                  <a:pt x="16" y="176"/>
                </a:cubicBezTo>
                <a:cubicBezTo>
                  <a:pt x="88" y="176"/>
                  <a:pt x="88" y="176"/>
                  <a:pt x="88" y="176"/>
                </a:cubicBezTo>
                <a:cubicBezTo>
                  <a:pt x="97" y="176"/>
                  <a:pt x="104" y="169"/>
                  <a:pt x="104" y="160"/>
                </a:cubicBezTo>
                <a:cubicBezTo>
                  <a:pt x="104" y="72"/>
                  <a:pt x="104" y="72"/>
                  <a:pt x="104" y="72"/>
                </a:cubicBezTo>
                <a:cubicBezTo>
                  <a:pt x="76" y="40"/>
                  <a:pt x="76" y="40"/>
                  <a:pt x="76" y="40"/>
                </a:cubicBezTo>
                <a:lnTo>
                  <a:pt x="16" y="40"/>
                </a:lnTo>
                <a:close/>
                <a:moveTo>
                  <a:pt x="96" y="160"/>
                </a:moveTo>
                <a:cubicBezTo>
                  <a:pt x="96" y="164"/>
                  <a:pt x="92" y="168"/>
                  <a:pt x="88" y="168"/>
                </a:cubicBezTo>
                <a:cubicBezTo>
                  <a:pt x="16" y="168"/>
                  <a:pt x="16" y="168"/>
                  <a:pt x="16" y="168"/>
                </a:cubicBezTo>
                <a:cubicBezTo>
                  <a:pt x="12" y="168"/>
                  <a:pt x="8" y="164"/>
                  <a:pt x="8" y="160"/>
                </a:cubicBezTo>
                <a:cubicBezTo>
                  <a:pt x="8" y="56"/>
                  <a:pt x="8" y="56"/>
                  <a:pt x="8" y="56"/>
                </a:cubicBezTo>
                <a:cubicBezTo>
                  <a:pt x="8" y="52"/>
                  <a:pt x="12" y="48"/>
                  <a:pt x="16" y="48"/>
                </a:cubicBezTo>
                <a:cubicBezTo>
                  <a:pt x="64" y="48"/>
                  <a:pt x="64" y="48"/>
                  <a:pt x="64" y="48"/>
                </a:cubicBezTo>
                <a:cubicBezTo>
                  <a:pt x="64" y="72"/>
                  <a:pt x="64" y="72"/>
                  <a:pt x="64" y="72"/>
                </a:cubicBezTo>
                <a:cubicBezTo>
                  <a:pt x="64" y="76"/>
                  <a:pt x="68" y="80"/>
                  <a:pt x="72" y="80"/>
                </a:cubicBezTo>
                <a:cubicBezTo>
                  <a:pt x="96" y="80"/>
                  <a:pt x="96" y="80"/>
                  <a:pt x="96" y="80"/>
                </a:cubicBezTo>
                <a:lnTo>
                  <a:pt x="96" y="160"/>
                </a:lnTo>
                <a:close/>
                <a:moveTo>
                  <a:pt x="72" y="72"/>
                </a:moveTo>
                <a:cubicBezTo>
                  <a:pt x="72" y="49"/>
                  <a:pt x="72" y="49"/>
                  <a:pt x="72" y="49"/>
                </a:cubicBezTo>
                <a:cubicBezTo>
                  <a:pt x="93" y="72"/>
                  <a:pt x="93" y="72"/>
                  <a:pt x="93" y="72"/>
                </a:cubicBezTo>
                <a:lnTo>
                  <a:pt x="72" y="72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" name="Title 1"/>
          <p:cNvSpPr txBox="1">
            <a:spLocks/>
          </p:cNvSpPr>
          <p:nvPr/>
        </p:nvSpPr>
        <p:spPr>
          <a:xfrm>
            <a:off x="6315647" y="2037498"/>
            <a:ext cx="3276600" cy="50074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b="1" dirty="0">
                <a:solidFill>
                  <a:schemeClr val="bg2"/>
                </a:solidFill>
              </a:rPr>
              <a:t>Slide</a:t>
            </a:r>
            <a:r>
              <a:rPr lang="en-US" sz="2800" b="1" dirty="0">
                <a:solidFill>
                  <a:schemeClr val="accent1"/>
                </a:solidFill>
              </a:rPr>
              <a:t> Layout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15647" y="2538241"/>
            <a:ext cx="5656709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sedummy nibh euismod tincidunt ut laoreet dolore magna aliquam erat volutpat</a:t>
            </a:r>
            <a:r>
              <a:rPr lang="en-US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ipsum dolor sit, elit,</a:t>
            </a:r>
            <a:r>
              <a:rPr lang="en-US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diam euismod nonummy euismod</a:t>
            </a:r>
            <a:r>
              <a:rPr lang="en-US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dolor sit amet, elit, sedummy nibh magna aliquam erat</a:t>
            </a:r>
            <a:r>
              <a:rPr lang="en-US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solidFill>
                <a:schemeClr val="bg2"/>
              </a:solidFill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6433118" y="4079455"/>
            <a:ext cx="3861721" cy="239487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6433115" y="4079455"/>
            <a:ext cx="3039388" cy="23948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6433118" y="4885979"/>
            <a:ext cx="3861721" cy="239487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6433116" y="4885979"/>
            <a:ext cx="2039339" cy="23948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itle 1"/>
          <p:cNvSpPr txBox="1">
            <a:spLocks/>
          </p:cNvSpPr>
          <p:nvPr/>
        </p:nvSpPr>
        <p:spPr>
          <a:xfrm>
            <a:off x="6433116" y="3697803"/>
            <a:ext cx="2043645" cy="32705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600" b="1" dirty="0">
                <a:solidFill>
                  <a:schemeClr val="bg2"/>
                </a:solidFill>
              </a:rPr>
              <a:t>Description</a:t>
            </a:r>
          </a:p>
        </p:txBody>
      </p:sp>
      <p:sp>
        <p:nvSpPr>
          <p:cNvPr id="25" name="Title 1"/>
          <p:cNvSpPr txBox="1">
            <a:spLocks/>
          </p:cNvSpPr>
          <p:nvPr/>
        </p:nvSpPr>
        <p:spPr>
          <a:xfrm>
            <a:off x="6428808" y="4484337"/>
            <a:ext cx="2043645" cy="32705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600" b="1" dirty="0">
                <a:solidFill>
                  <a:schemeClr val="bg2"/>
                </a:solidFill>
              </a:rPr>
              <a:t>Description</a:t>
            </a:r>
          </a:p>
        </p:txBody>
      </p:sp>
      <p:sp>
        <p:nvSpPr>
          <p:cNvPr id="26" name="Title 1"/>
          <p:cNvSpPr txBox="1">
            <a:spLocks/>
          </p:cNvSpPr>
          <p:nvPr/>
        </p:nvSpPr>
        <p:spPr>
          <a:xfrm>
            <a:off x="10339978" y="4039792"/>
            <a:ext cx="732052" cy="32705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600" b="1" dirty="0">
                <a:solidFill>
                  <a:schemeClr val="bg2"/>
                </a:solidFill>
              </a:rPr>
              <a:t>70%</a:t>
            </a:r>
          </a:p>
        </p:txBody>
      </p:sp>
      <p:sp>
        <p:nvSpPr>
          <p:cNvPr id="27" name="Title 1"/>
          <p:cNvSpPr txBox="1">
            <a:spLocks/>
          </p:cNvSpPr>
          <p:nvPr/>
        </p:nvSpPr>
        <p:spPr>
          <a:xfrm>
            <a:off x="10331655" y="4842192"/>
            <a:ext cx="732052" cy="32705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600" b="1" dirty="0">
                <a:solidFill>
                  <a:schemeClr val="bg2"/>
                </a:solidFill>
              </a:rPr>
              <a:t>40%</a:t>
            </a:r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D8EF4967-776B-44EA-BACC-2D1707B8A688}"/>
              </a:ext>
            </a:extLst>
          </p:cNvPr>
          <p:cNvGrpSpPr/>
          <p:nvPr/>
        </p:nvGrpSpPr>
        <p:grpSpPr>
          <a:xfrm>
            <a:off x="6510129" y="1296507"/>
            <a:ext cx="2159999" cy="72000"/>
            <a:chOff x="3652521" y="6714000"/>
            <a:chExt cx="4886959" cy="144000"/>
          </a:xfrm>
        </p:grpSpPr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6A7179A3-E5D0-46FB-9490-421DCF8435AE}"/>
                </a:ext>
              </a:extLst>
            </p:cNvPr>
            <p:cNvSpPr/>
            <p:nvPr/>
          </p:nvSpPr>
          <p:spPr>
            <a:xfrm>
              <a:off x="5281508" y="6714000"/>
              <a:ext cx="1628987" cy="144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BBE34433-4EC7-491F-87CA-7B64B36CC812}"/>
                </a:ext>
              </a:extLst>
            </p:cNvPr>
            <p:cNvSpPr/>
            <p:nvPr/>
          </p:nvSpPr>
          <p:spPr>
            <a:xfrm>
              <a:off x="3652521" y="6714000"/>
              <a:ext cx="1628987" cy="144000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F2204D7C-6680-4CE2-9020-E4C3D6FF36D3}"/>
                </a:ext>
              </a:extLst>
            </p:cNvPr>
            <p:cNvSpPr/>
            <p:nvPr/>
          </p:nvSpPr>
          <p:spPr>
            <a:xfrm>
              <a:off x="6910493" y="6714000"/>
              <a:ext cx="1628987" cy="144000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C397F82E-1280-467E-B0BD-34C12A178953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38999579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000"/>
                            </p:stCondLst>
                            <p:childTnLst>
                              <p:par>
                                <p:cTn id="4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500"/>
                            </p:stCondLst>
                            <p:childTnLst>
                              <p:par>
                                <p:cTn id="5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000"/>
                            </p:stCondLst>
                            <p:childTnLst>
                              <p:par>
                                <p:cTn id="6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2" grpId="0"/>
      <p:bldP spid="35" grpId="0" animBg="1"/>
      <p:bldP spid="34" grpId="0" animBg="1"/>
      <p:bldP spid="22" grpId="0"/>
      <p:bldP spid="24" grpId="0"/>
      <p:bldP spid="11" grpId="0" animBg="1"/>
      <p:bldP spid="19" grpId="0" animBg="1"/>
      <p:bldP spid="20" grpId="0" animBg="1"/>
      <p:bldP spid="21" grpId="0" animBg="1"/>
      <p:bldP spid="23" grpId="0"/>
      <p:bldP spid="25" grpId="0"/>
      <p:bldP spid="26" grpId="0"/>
      <p:bldP spid="27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96568963-B78B-4708-9167-86043F51450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0" name="Rectangle 29"/>
          <p:cNvSpPr/>
          <p:nvPr/>
        </p:nvSpPr>
        <p:spPr>
          <a:xfrm>
            <a:off x="0" y="3"/>
            <a:ext cx="12192000" cy="3428999"/>
          </a:xfrm>
          <a:prstGeom prst="rect">
            <a:avLst/>
          </a:prstGeom>
          <a:solidFill>
            <a:schemeClr val="tx2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0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23971" y="1077687"/>
            <a:ext cx="8353156" cy="480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1"/>
                </a:solidFill>
              </a:rPr>
              <a:t>Mockup Layout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8080" y="4080713"/>
            <a:ext cx="4026357" cy="6168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sedummy nibh euismod tincidunt ut laoreet dolore magna aliquam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26" name="Title 1"/>
          <p:cNvSpPr txBox="1">
            <a:spLocks/>
          </p:cNvSpPr>
          <p:nvPr/>
        </p:nvSpPr>
        <p:spPr>
          <a:xfrm>
            <a:off x="1528080" y="3753657"/>
            <a:ext cx="2043645" cy="32705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600" b="1" dirty="0"/>
              <a:t>Description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8080" y="5231957"/>
            <a:ext cx="4026357" cy="6168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sedummy nibh euismod tincidunt ut laoreet dolore magna aliquam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29" name="Title 1"/>
          <p:cNvSpPr txBox="1">
            <a:spLocks/>
          </p:cNvSpPr>
          <p:nvPr/>
        </p:nvSpPr>
        <p:spPr>
          <a:xfrm>
            <a:off x="1528080" y="4904900"/>
            <a:ext cx="2043645" cy="32705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600" b="1" dirty="0"/>
              <a:t>Description</a:t>
            </a:r>
          </a:p>
        </p:txBody>
      </p:sp>
      <p:sp>
        <p:nvSpPr>
          <p:cNvPr id="31" name="Rectangle 30"/>
          <p:cNvSpPr/>
          <p:nvPr/>
        </p:nvSpPr>
        <p:spPr>
          <a:xfrm>
            <a:off x="541566" y="5003111"/>
            <a:ext cx="776964" cy="77696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Freeform 45"/>
          <p:cNvSpPr>
            <a:spLocks noEditPoints="1"/>
          </p:cNvSpPr>
          <p:nvPr/>
        </p:nvSpPr>
        <p:spPr bwMode="auto">
          <a:xfrm>
            <a:off x="676221" y="5184261"/>
            <a:ext cx="507651" cy="414667"/>
          </a:xfrm>
          <a:custGeom>
            <a:avLst/>
            <a:gdLst>
              <a:gd name="T0" fmla="*/ 124 w 176"/>
              <a:gd name="T1" fmla="*/ 96 h 144"/>
              <a:gd name="T2" fmla="*/ 136 w 176"/>
              <a:gd name="T3" fmla="*/ 84 h 144"/>
              <a:gd name="T4" fmla="*/ 124 w 176"/>
              <a:gd name="T5" fmla="*/ 72 h 144"/>
              <a:gd name="T6" fmla="*/ 112 w 176"/>
              <a:gd name="T7" fmla="*/ 84 h 144"/>
              <a:gd name="T8" fmla="*/ 124 w 176"/>
              <a:gd name="T9" fmla="*/ 96 h 144"/>
              <a:gd name="T10" fmla="*/ 124 w 176"/>
              <a:gd name="T11" fmla="*/ 80 h 144"/>
              <a:gd name="T12" fmla="*/ 128 w 176"/>
              <a:gd name="T13" fmla="*/ 84 h 144"/>
              <a:gd name="T14" fmla="*/ 124 w 176"/>
              <a:gd name="T15" fmla="*/ 88 h 144"/>
              <a:gd name="T16" fmla="*/ 120 w 176"/>
              <a:gd name="T17" fmla="*/ 84 h 144"/>
              <a:gd name="T18" fmla="*/ 124 w 176"/>
              <a:gd name="T19" fmla="*/ 80 h 144"/>
              <a:gd name="T20" fmla="*/ 88 w 176"/>
              <a:gd name="T21" fmla="*/ 96 h 144"/>
              <a:gd name="T22" fmla="*/ 100 w 176"/>
              <a:gd name="T23" fmla="*/ 84 h 144"/>
              <a:gd name="T24" fmla="*/ 88 w 176"/>
              <a:gd name="T25" fmla="*/ 72 h 144"/>
              <a:gd name="T26" fmla="*/ 76 w 176"/>
              <a:gd name="T27" fmla="*/ 84 h 144"/>
              <a:gd name="T28" fmla="*/ 88 w 176"/>
              <a:gd name="T29" fmla="*/ 96 h 144"/>
              <a:gd name="T30" fmla="*/ 88 w 176"/>
              <a:gd name="T31" fmla="*/ 80 h 144"/>
              <a:gd name="T32" fmla="*/ 92 w 176"/>
              <a:gd name="T33" fmla="*/ 84 h 144"/>
              <a:gd name="T34" fmla="*/ 88 w 176"/>
              <a:gd name="T35" fmla="*/ 88 h 144"/>
              <a:gd name="T36" fmla="*/ 84 w 176"/>
              <a:gd name="T37" fmla="*/ 84 h 144"/>
              <a:gd name="T38" fmla="*/ 88 w 176"/>
              <a:gd name="T39" fmla="*/ 80 h 144"/>
              <a:gd name="T40" fmla="*/ 168 w 176"/>
              <a:gd name="T41" fmla="*/ 0 h 144"/>
              <a:gd name="T42" fmla="*/ 8 w 176"/>
              <a:gd name="T43" fmla="*/ 0 h 144"/>
              <a:gd name="T44" fmla="*/ 0 w 176"/>
              <a:gd name="T45" fmla="*/ 8 h 144"/>
              <a:gd name="T46" fmla="*/ 0 w 176"/>
              <a:gd name="T47" fmla="*/ 24 h 144"/>
              <a:gd name="T48" fmla="*/ 8 w 176"/>
              <a:gd name="T49" fmla="*/ 32 h 144"/>
              <a:gd name="T50" fmla="*/ 16 w 176"/>
              <a:gd name="T51" fmla="*/ 32 h 144"/>
              <a:gd name="T52" fmla="*/ 16 w 176"/>
              <a:gd name="T53" fmla="*/ 136 h 144"/>
              <a:gd name="T54" fmla="*/ 24 w 176"/>
              <a:gd name="T55" fmla="*/ 144 h 144"/>
              <a:gd name="T56" fmla="*/ 152 w 176"/>
              <a:gd name="T57" fmla="*/ 144 h 144"/>
              <a:gd name="T58" fmla="*/ 160 w 176"/>
              <a:gd name="T59" fmla="*/ 136 h 144"/>
              <a:gd name="T60" fmla="*/ 160 w 176"/>
              <a:gd name="T61" fmla="*/ 32 h 144"/>
              <a:gd name="T62" fmla="*/ 168 w 176"/>
              <a:gd name="T63" fmla="*/ 32 h 144"/>
              <a:gd name="T64" fmla="*/ 176 w 176"/>
              <a:gd name="T65" fmla="*/ 24 h 144"/>
              <a:gd name="T66" fmla="*/ 176 w 176"/>
              <a:gd name="T67" fmla="*/ 8 h 144"/>
              <a:gd name="T68" fmla="*/ 168 w 176"/>
              <a:gd name="T69" fmla="*/ 0 h 144"/>
              <a:gd name="T70" fmla="*/ 152 w 176"/>
              <a:gd name="T71" fmla="*/ 136 h 144"/>
              <a:gd name="T72" fmla="*/ 24 w 176"/>
              <a:gd name="T73" fmla="*/ 136 h 144"/>
              <a:gd name="T74" fmla="*/ 24 w 176"/>
              <a:gd name="T75" fmla="*/ 32 h 144"/>
              <a:gd name="T76" fmla="*/ 152 w 176"/>
              <a:gd name="T77" fmla="*/ 32 h 144"/>
              <a:gd name="T78" fmla="*/ 152 w 176"/>
              <a:gd name="T79" fmla="*/ 136 h 144"/>
              <a:gd name="T80" fmla="*/ 168 w 176"/>
              <a:gd name="T81" fmla="*/ 24 h 144"/>
              <a:gd name="T82" fmla="*/ 8 w 176"/>
              <a:gd name="T83" fmla="*/ 24 h 144"/>
              <a:gd name="T84" fmla="*/ 8 w 176"/>
              <a:gd name="T85" fmla="*/ 8 h 144"/>
              <a:gd name="T86" fmla="*/ 168 w 176"/>
              <a:gd name="T87" fmla="*/ 8 h 144"/>
              <a:gd name="T88" fmla="*/ 168 w 176"/>
              <a:gd name="T89" fmla="*/ 24 h 144"/>
              <a:gd name="T90" fmla="*/ 52 w 176"/>
              <a:gd name="T91" fmla="*/ 96 h 144"/>
              <a:gd name="T92" fmla="*/ 64 w 176"/>
              <a:gd name="T93" fmla="*/ 84 h 144"/>
              <a:gd name="T94" fmla="*/ 52 w 176"/>
              <a:gd name="T95" fmla="*/ 72 h 144"/>
              <a:gd name="T96" fmla="*/ 40 w 176"/>
              <a:gd name="T97" fmla="*/ 84 h 144"/>
              <a:gd name="T98" fmla="*/ 52 w 176"/>
              <a:gd name="T99" fmla="*/ 96 h 144"/>
              <a:gd name="T100" fmla="*/ 52 w 176"/>
              <a:gd name="T101" fmla="*/ 80 h 144"/>
              <a:gd name="T102" fmla="*/ 56 w 176"/>
              <a:gd name="T103" fmla="*/ 84 h 144"/>
              <a:gd name="T104" fmla="*/ 52 w 176"/>
              <a:gd name="T105" fmla="*/ 88 h 144"/>
              <a:gd name="T106" fmla="*/ 48 w 176"/>
              <a:gd name="T107" fmla="*/ 84 h 144"/>
              <a:gd name="T108" fmla="*/ 52 w 176"/>
              <a:gd name="T109" fmla="*/ 80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76" h="144">
                <a:moveTo>
                  <a:pt x="124" y="96"/>
                </a:moveTo>
                <a:cubicBezTo>
                  <a:pt x="131" y="96"/>
                  <a:pt x="136" y="91"/>
                  <a:pt x="136" y="84"/>
                </a:cubicBezTo>
                <a:cubicBezTo>
                  <a:pt x="136" y="77"/>
                  <a:pt x="131" y="72"/>
                  <a:pt x="124" y="72"/>
                </a:cubicBezTo>
                <a:cubicBezTo>
                  <a:pt x="117" y="72"/>
                  <a:pt x="112" y="77"/>
                  <a:pt x="112" y="84"/>
                </a:cubicBezTo>
                <a:cubicBezTo>
                  <a:pt x="112" y="91"/>
                  <a:pt x="117" y="96"/>
                  <a:pt x="124" y="96"/>
                </a:cubicBezTo>
                <a:moveTo>
                  <a:pt x="124" y="80"/>
                </a:moveTo>
                <a:cubicBezTo>
                  <a:pt x="126" y="80"/>
                  <a:pt x="128" y="82"/>
                  <a:pt x="128" y="84"/>
                </a:cubicBezTo>
                <a:cubicBezTo>
                  <a:pt x="128" y="86"/>
                  <a:pt x="126" y="88"/>
                  <a:pt x="124" y="88"/>
                </a:cubicBezTo>
                <a:cubicBezTo>
                  <a:pt x="122" y="88"/>
                  <a:pt x="120" y="86"/>
                  <a:pt x="120" y="84"/>
                </a:cubicBezTo>
                <a:cubicBezTo>
                  <a:pt x="120" y="82"/>
                  <a:pt x="122" y="80"/>
                  <a:pt x="124" y="80"/>
                </a:cubicBezTo>
                <a:moveTo>
                  <a:pt x="88" y="96"/>
                </a:moveTo>
                <a:cubicBezTo>
                  <a:pt x="95" y="96"/>
                  <a:pt x="100" y="91"/>
                  <a:pt x="100" y="84"/>
                </a:cubicBezTo>
                <a:cubicBezTo>
                  <a:pt x="100" y="77"/>
                  <a:pt x="95" y="72"/>
                  <a:pt x="88" y="72"/>
                </a:cubicBezTo>
                <a:cubicBezTo>
                  <a:pt x="81" y="72"/>
                  <a:pt x="76" y="77"/>
                  <a:pt x="76" y="84"/>
                </a:cubicBezTo>
                <a:cubicBezTo>
                  <a:pt x="76" y="91"/>
                  <a:pt x="81" y="96"/>
                  <a:pt x="88" y="96"/>
                </a:cubicBezTo>
                <a:moveTo>
                  <a:pt x="88" y="80"/>
                </a:moveTo>
                <a:cubicBezTo>
                  <a:pt x="90" y="80"/>
                  <a:pt x="92" y="82"/>
                  <a:pt x="92" y="84"/>
                </a:cubicBezTo>
                <a:cubicBezTo>
                  <a:pt x="92" y="86"/>
                  <a:pt x="90" y="88"/>
                  <a:pt x="88" y="88"/>
                </a:cubicBezTo>
                <a:cubicBezTo>
                  <a:pt x="86" y="88"/>
                  <a:pt x="84" y="86"/>
                  <a:pt x="84" y="84"/>
                </a:cubicBezTo>
                <a:cubicBezTo>
                  <a:pt x="84" y="82"/>
                  <a:pt x="86" y="80"/>
                  <a:pt x="88" y="80"/>
                </a:cubicBezTo>
                <a:moveTo>
                  <a:pt x="168" y="0"/>
                </a:moveTo>
                <a:cubicBezTo>
                  <a:pt x="8" y="0"/>
                  <a:pt x="8" y="0"/>
                  <a:pt x="8" y="0"/>
                </a:cubicBezTo>
                <a:cubicBezTo>
                  <a:pt x="4" y="0"/>
                  <a:pt x="0" y="4"/>
                  <a:pt x="0" y="8"/>
                </a:cubicBezTo>
                <a:cubicBezTo>
                  <a:pt x="0" y="24"/>
                  <a:pt x="0" y="24"/>
                  <a:pt x="0" y="24"/>
                </a:cubicBezTo>
                <a:cubicBezTo>
                  <a:pt x="0" y="28"/>
                  <a:pt x="4" y="32"/>
                  <a:pt x="8" y="32"/>
                </a:cubicBezTo>
                <a:cubicBezTo>
                  <a:pt x="16" y="32"/>
                  <a:pt x="16" y="32"/>
                  <a:pt x="16" y="32"/>
                </a:cubicBezTo>
                <a:cubicBezTo>
                  <a:pt x="16" y="136"/>
                  <a:pt x="16" y="136"/>
                  <a:pt x="16" y="136"/>
                </a:cubicBezTo>
                <a:cubicBezTo>
                  <a:pt x="16" y="140"/>
                  <a:pt x="20" y="144"/>
                  <a:pt x="24" y="144"/>
                </a:cubicBezTo>
                <a:cubicBezTo>
                  <a:pt x="152" y="144"/>
                  <a:pt x="152" y="144"/>
                  <a:pt x="152" y="144"/>
                </a:cubicBezTo>
                <a:cubicBezTo>
                  <a:pt x="156" y="144"/>
                  <a:pt x="160" y="140"/>
                  <a:pt x="160" y="136"/>
                </a:cubicBezTo>
                <a:cubicBezTo>
                  <a:pt x="160" y="32"/>
                  <a:pt x="160" y="32"/>
                  <a:pt x="160" y="32"/>
                </a:cubicBezTo>
                <a:cubicBezTo>
                  <a:pt x="168" y="32"/>
                  <a:pt x="168" y="32"/>
                  <a:pt x="168" y="32"/>
                </a:cubicBezTo>
                <a:cubicBezTo>
                  <a:pt x="172" y="32"/>
                  <a:pt x="176" y="28"/>
                  <a:pt x="176" y="24"/>
                </a:cubicBezTo>
                <a:cubicBezTo>
                  <a:pt x="176" y="8"/>
                  <a:pt x="176" y="8"/>
                  <a:pt x="176" y="8"/>
                </a:cubicBezTo>
                <a:cubicBezTo>
                  <a:pt x="176" y="4"/>
                  <a:pt x="172" y="0"/>
                  <a:pt x="168" y="0"/>
                </a:cubicBezTo>
                <a:moveTo>
                  <a:pt x="152" y="136"/>
                </a:moveTo>
                <a:cubicBezTo>
                  <a:pt x="24" y="136"/>
                  <a:pt x="24" y="136"/>
                  <a:pt x="24" y="136"/>
                </a:cubicBezTo>
                <a:cubicBezTo>
                  <a:pt x="24" y="32"/>
                  <a:pt x="24" y="32"/>
                  <a:pt x="24" y="32"/>
                </a:cubicBezTo>
                <a:cubicBezTo>
                  <a:pt x="152" y="32"/>
                  <a:pt x="152" y="32"/>
                  <a:pt x="152" y="32"/>
                </a:cubicBezTo>
                <a:lnTo>
                  <a:pt x="152" y="136"/>
                </a:lnTo>
                <a:close/>
                <a:moveTo>
                  <a:pt x="168" y="24"/>
                </a:moveTo>
                <a:cubicBezTo>
                  <a:pt x="8" y="24"/>
                  <a:pt x="8" y="24"/>
                  <a:pt x="8" y="24"/>
                </a:cubicBezTo>
                <a:cubicBezTo>
                  <a:pt x="8" y="8"/>
                  <a:pt x="8" y="8"/>
                  <a:pt x="8" y="8"/>
                </a:cubicBezTo>
                <a:cubicBezTo>
                  <a:pt x="168" y="8"/>
                  <a:pt x="168" y="8"/>
                  <a:pt x="168" y="8"/>
                </a:cubicBezTo>
                <a:lnTo>
                  <a:pt x="168" y="24"/>
                </a:lnTo>
                <a:close/>
                <a:moveTo>
                  <a:pt x="52" y="96"/>
                </a:moveTo>
                <a:cubicBezTo>
                  <a:pt x="59" y="96"/>
                  <a:pt x="64" y="91"/>
                  <a:pt x="64" y="84"/>
                </a:cubicBezTo>
                <a:cubicBezTo>
                  <a:pt x="64" y="77"/>
                  <a:pt x="59" y="72"/>
                  <a:pt x="52" y="72"/>
                </a:cubicBezTo>
                <a:cubicBezTo>
                  <a:pt x="45" y="72"/>
                  <a:pt x="40" y="77"/>
                  <a:pt x="40" y="84"/>
                </a:cubicBezTo>
                <a:cubicBezTo>
                  <a:pt x="40" y="91"/>
                  <a:pt x="45" y="96"/>
                  <a:pt x="52" y="96"/>
                </a:cubicBezTo>
                <a:moveTo>
                  <a:pt x="52" y="80"/>
                </a:moveTo>
                <a:cubicBezTo>
                  <a:pt x="54" y="80"/>
                  <a:pt x="56" y="82"/>
                  <a:pt x="56" y="84"/>
                </a:cubicBezTo>
                <a:cubicBezTo>
                  <a:pt x="56" y="86"/>
                  <a:pt x="54" y="88"/>
                  <a:pt x="52" y="88"/>
                </a:cubicBezTo>
                <a:cubicBezTo>
                  <a:pt x="50" y="88"/>
                  <a:pt x="48" y="86"/>
                  <a:pt x="48" y="84"/>
                </a:cubicBezTo>
                <a:cubicBezTo>
                  <a:pt x="48" y="82"/>
                  <a:pt x="50" y="80"/>
                  <a:pt x="52" y="80"/>
                </a:cubicBezTo>
              </a:path>
            </a:pathLst>
          </a:custGeom>
          <a:solidFill>
            <a:schemeClr val="bg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" name="Rectangle 32"/>
          <p:cNvSpPr/>
          <p:nvPr/>
        </p:nvSpPr>
        <p:spPr>
          <a:xfrm>
            <a:off x="541566" y="3851870"/>
            <a:ext cx="776964" cy="77696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Freeform 76"/>
          <p:cNvSpPr>
            <a:spLocks noChangeAspect="1" noEditPoints="1"/>
          </p:cNvSpPr>
          <p:nvPr/>
        </p:nvSpPr>
        <p:spPr bwMode="auto">
          <a:xfrm>
            <a:off x="674015" y="4031217"/>
            <a:ext cx="512064" cy="418271"/>
          </a:xfrm>
          <a:custGeom>
            <a:avLst/>
            <a:gdLst>
              <a:gd name="T0" fmla="*/ 148 w 176"/>
              <a:gd name="T1" fmla="*/ 80 h 144"/>
              <a:gd name="T2" fmla="*/ 148 w 176"/>
              <a:gd name="T3" fmla="*/ 72 h 144"/>
              <a:gd name="T4" fmla="*/ 112 w 176"/>
              <a:gd name="T5" fmla="*/ 76 h 144"/>
              <a:gd name="T6" fmla="*/ 116 w 176"/>
              <a:gd name="T7" fmla="*/ 64 h 144"/>
              <a:gd name="T8" fmla="*/ 136 w 176"/>
              <a:gd name="T9" fmla="*/ 60 h 144"/>
              <a:gd name="T10" fmla="*/ 116 w 176"/>
              <a:gd name="T11" fmla="*/ 56 h 144"/>
              <a:gd name="T12" fmla="*/ 116 w 176"/>
              <a:gd name="T13" fmla="*/ 64 h 144"/>
              <a:gd name="T14" fmla="*/ 132 w 176"/>
              <a:gd name="T15" fmla="*/ 96 h 144"/>
              <a:gd name="T16" fmla="*/ 132 w 176"/>
              <a:gd name="T17" fmla="*/ 88 h 144"/>
              <a:gd name="T18" fmla="*/ 112 w 176"/>
              <a:gd name="T19" fmla="*/ 92 h 144"/>
              <a:gd name="T20" fmla="*/ 20 w 176"/>
              <a:gd name="T21" fmla="*/ 104 h 144"/>
              <a:gd name="T22" fmla="*/ 8 w 176"/>
              <a:gd name="T23" fmla="*/ 8 h 144"/>
              <a:gd name="T24" fmla="*/ 136 w 176"/>
              <a:gd name="T25" fmla="*/ 20 h 144"/>
              <a:gd name="T26" fmla="*/ 144 w 176"/>
              <a:gd name="T27" fmla="*/ 20 h 144"/>
              <a:gd name="T28" fmla="*/ 136 w 176"/>
              <a:gd name="T29" fmla="*/ 0 h 144"/>
              <a:gd name="T30" fmla="*/ 0 w 176"/>
              <a:gd name="T31" fmla="*/ 8 h 144"/>
              <a:gd name="T32" fmla="*/ 8 w 176"/>
              <a:gd name="T33" fmla="*/ 112 h 144"/>
              <a:gd name="T34" fmla="*/ 24 w 176"/>
              <a:gd name="T35" fmla="*/ 108 h 144"/>
              <a:gd name="T36" fmla="*/ 60 w 176"/>
              <a:gd name="T37" fmla="*/ 96 h 144"/>
              <a:gd name="T38" fmla="*/ 96 w 176"/>
              <a:gd name="T39" fmla="*/ 92 h 144"/>
              <a:gd name="T40" fmla="*/ 60 w 176"/>
              <a:gd name="T41" fmla="*/ 88 h 144"/>
              <a:gd name="T42" fmla="*/ 60 w 176"/>
              <a:gd name="T43" fmla="*/ 96 h 144"/>
              <a:gd name="T44" fmla="*/ 40 w 176"/>
              <a:gd name="T45" fmla="*/ 32 h 144"/>
              <a:gd name="T46" fmla="*/ 32 w 176"/>
              <a:gd name="T47" fmla="*/ 136 h 144"/>
              <a:gd name="T48" fmla="*/ 168 w 176"/>
              <a:gd name="T49" fmla="*/ 144 h 144"/>
              <a:gd name="T50" fmla="*/ 176 w 176"/>
              <a:gd name="T51" fmla="*/ 40 h 144"/>
              <a:gd name="T52" fmla="*/ 168 w 176"/>
              <a:gd name="T53" fmla="*/ 136 h 144"/>
              <a:gd name="T54" fmla="*/ 136 w 176"/>
              <a:gd name="T55" fmla="*/ 128 h 144"/>
              <a:gd name="T56" fmla="*/ 144 w 176"/>
              <a:gd name="T57" fmla="*/ 124 h 144"/>
              <a:gd name="T58" fmla="*/ 124 w 176"/>
              <a:gd name="T59" fmla="*/ 120 h 144"/>
              <a:gd name="T60" fmla="*/ 124 w 176"/>
              <a:gd name="T61" fmla="*/ 128 h 144"/>
              <a:gd name="T62" fmla="*/ 128 w 176"/>
              <a:gd name="T63" fmla="*/ 136 h 144"/>
              <a:gd name="T64" fmla="*/ 80 w 176"/>
              <a:gd name="T65" fmla="*/ 128 h 144"/>
              <a:gd name="T66" fmla="*/ 88 w 176"/>
              <a:gd name="T67" fmla="*/ 124 h 144"/>
              <a:gd name="T68" fmla="*/ 68 w 176"/>
              <a:gd name="T69" fmla="*/ 120 h 144"/>
              <a:gd name="T70" fmla="*/ 68 w 176"/>
              <a:gd name="T71" fmla="*/ 128 h 144"/>
              <a:gd name="T72" fmla="*/ 72 w 176"/>
              <a:gd name="T73" fmla="*/ 136 h 144"/>
              <a:gd name="T74" fmla="*/ 40 w 176"/>
              <a:gd name="T75" fmla="*/ 40 h 144"/>
              <a:gd name="T76" fmla="*/ 168 w 176"/>
              <a:gd name="T77" fmla="*/ 136 h 144"/>
              <a:gd name="T78" fmla="*/ 76 w 176"/>
              <a:gd name="T79" fmla="*/ 80 h 144"/>
              <a:gd name="T80" fmla="*/ 76 w 176"/>
              <a:gd name="T81" fmla="*/ 72 h 144"/>
              <a:gd name="T82" fmla="*/ 56 w 176"/>
              <a:gd name="T83" fmla="*/ 76 h 144"/>
              <a:gd name="T84" fmla="*/ 60 w 176"/>
              <a:gd name="T85" fmla="*/ 64 h 144"/>
              <a:gd name="T86" fmla="*/ 96 w 176"/>
              <a:gd name="T87" fmla="*/ 60 h 144"/>
              <a:gd name="T88" fmla="*/ 60 w 176"/>
              <a:gd name="T89" fmla="*/ 56 h 144"/>
              <a:gd name="T90" fmla="*/ 60 w 176"/>
              <a:gd name="T91" fmla="*/ 64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76" h="144">
                <a:moveTo>
                  <a:pt x="116" y="80"/>
                </a:moveTo>
                <a:cubicBezTo>
                  <a:pt x="148" y="80"/>
                  <a:pt x="148" y="80"/>
                  <a:pt x="148" y="80"/>
                </a:cubicBezTo>
                <a:cubicBezTo>
                  <a:pt x="150" y="80"/>
                  <a:pt x="152" y="78"/>
                  <a:pt x="152" y="76"/>
                </a:cubicBezTo>
                <a:cubicBezTo>
                  <a:pt x="152" y="74"/>
                  <a:pt x="150" y="72"/>
                  <a:pt x="148" y="72"/>
                </a:cubicBezTo>
                <a:cubicBezTo>
                  <a:pt x="116" y="72"/>
                  <a:pt x="116" y="72"/>
                  <a:pt x="116" y="72"/>
                </a:cubicBezTo>
                <a:cubicBezTo>
                  <a:pt x="114" y="72"/>
                  <a:pt x="112" y="74"/>
                  <a:pt x="112" y="76"/>
                </a:cubicBezTo>
                <a:cubicBezTo>
                  <a:pt x="112" y="78"/>
                  <a:pt x="114" y="80"/>
                  <a:pt x="116" y="80"/>
                </a:cubicBezTo>
                <a:moveTo>
                  <a:pt x="116" y="64"/>
                </a:moveTo>
                <a:cubicBezTo>
                  <a:pt x="132" y="64"/>
                  <a:pt x="132" y="64"/>
                  <a:pt x="132" y="64"/>
                </a:cubicBezTo>
                <a:cubicBezTo>
                  <a:pt x="134" y="64"/>
                  <a:pt x="136" y="62"/>
                  <a:pt x="136" y="60"/>
                </a:cubicBezTo>
                <a:cubicBezTo>
                  <a:pt x="136" y="58"/>
                  <a:pt x="134" y="56"/>
                  <a:pt x="132" y="56"/>
                </a:cubicBezTo>
                <a:cubicBezTo>
                  <a:pt x="116" y="56"/>
                  <a:pt x="116" y="56"/>
                  <a:pt x="116" y="56"/>
                </a:cubicBezTo>
                <a:cubicBezTo>
                  <a:pt x="114" y="56"/>
                  <a:pt x="112" y="58"/>
                  <a:pt x="112" y="60"/>
                </a:cubicBezTo>
                <a:cubicBezTo>
                  <a:pt x="112" y="62"/>
                  <a:pt x="114" y="64"/>
                  <a:pt x="116" y="64"/>
                </a:cubicBezTo>
                <a:moveTo>
                  <a:pt x="116" y="96"/>
                </a:moveTo>
                <a:cubicBezTo>
                  <a:pt x="132" y="96"/>
                  <a:pt x="132" y="96"/>
                  <a:pt x="132" y="96"/>
                </a:cubicBezTo>
                <a:cubicBezTo>
                  <a:pt x="134" y="96"/>
                  <a:pt x="136" y="94"/>
                  <a:pt x="136" y="92"/>
                </a:cubicBezTo>
                <a:cubicBezTo>
                  <a:pt x="136" y="90"/>
                  <a:pt x="134" y="88"/>
                  <a:pt x="132" y="88"/>
                </a:cubicBezTo>
                <a:cubicBezTo>
                  <a:pt x="116" y="88"/>
                  <a:pt x="116" y="88"/>
                  <a:pt x="116" y="88"/>
                </a:cubicBezTo>
                <a:cubicBezTo>
                  <a:pt x="114" y="88"/>
                  <a:pt x="112" y="90"/>
                  <a:pt x="112" y="92"/>
                </a:cubicBezTo>
                <a:cubicBezTo>
                  <a:pt x="112" y="94"/>
                  <a:pt x="114" y="96"/>
                  <a:pt x="116" y="96"/>
                </a:cubicBezTo>
                <a:moveTo>
                  <a:pt x="20" y="104"/>
                </a:moveTo>
                <a:cubicBezTo>
                  <a:pt x="8" y="104"/>
                  <a:pt x="8" y="104"/>
                  <a:pt x="8" y="104"/>
                </a:cubicBezTo>
                <a:cubicBezTo>
                  <a:pt x="8" y="8"/>
                  <a:pt x="8" y="8"/>
                  <a:pt x="8" y="8"/>
                </a:cubicBezTo>
                <a:cubicBezTo>
                  <a:pt x="136" y="8"/>
                  <a:pt x="136" y="8"/>
                  <a:pt x="136" y="8"/>
                </a:cubicBezTo>
                <a:cubicBezTo>
                  <a:pt x="136" y="20"/>
                  <a:pt x="136" y="20"/>
                  <a:pt x="136" y="20"/>
                </a:cubicBezTo>
                <a:cubicBezTo>
                  <a:pt x="136" y="22"/>
                  <a:pt x="138" y="24"/>
                  <a:pt x="140" y="24"/>
                </a:cubicBezTo>
                <a:cubicBezTo>
                  <a:pt x="142" y="24"/>
                  <a:pt x="144" y="22"/>
                  <a:pt x="144" y="20"/>
                </a:cubicBezTo>
                <a:cubicBezTo>
                  <a:pt x="144" y="8"/>
                  <a:pt x="144" y="8"/>
                  <a:pt x="144" y="8"/>
                </a:cubicBezTo>
                <a:cubicBezTo>
                  <a:pt x="144" y="4"/>
                  <a:pt x="140" y="0"/>
                  <a:pt x="136" y="0"/>
                </a:cubicBezTo>
                <a:cubicBezTo>
                  <a:pt x="8" y="0"/>
                  <a:pt x="8" y="0"/>
                  <a:pt x="8" y="0"/>
                </a:cubicBezTo>
                <a:cubicBezTo>
                  <a:pt x="4" y="0"/>
                  <a:pt x="0" y="4"/>
                  <a:pt x="0" y="8"/>
                </a:cubicBezTo>
                <a:cubicBezTo>
                  <a:pt x="0" y="104"/>
                  <a:pt x="0" y="104"/>
                  <a:pt x="0" y="104"/>
                </a:cubicBezTo>
                <a:cubicBezTo>
                  <a:pt x="0" y="108"/>
                  <a:pt x="4" y="112"/>
                  <a:pt x="8" y="112"/>
                </a:cubicBezTo>
                <a:cubicBezTo>
                  <a:pt x="20" y="112"/>
                  <a:pt x="20" y="112"/>
                  <a:pt x="20" y="112"/>
                </a:cubicBezTo>
                <a:cubicBezTo>
                  <a:pt x="22" y="112"/>
                  <a:pt x="24" y="110"/>
                  <a:pt x="24" y="108"/>
                </a:cubicBezTo>
                <a:cubicBezTo>
                  <a:pt x="24" y="106"/>
                  <a:pt x="22" y="104"/>
                  <a:pt x="20" y="104"/>
                </a:cubicBezTo>
                <a:moveTo>
                  <a:pt x="60" y="96"/>
                </a:moveTo>
                <a:cubicBezTo>
                  <a:pt x="92" y="96"/>
                  <a:pt x="92" y="96"/>
                  <a:pt x="92" y="96"/>
                </a:cubicBezTo>
                <a:cubicBezTo>
                  <a:pt x="94" y="96"/>
                  <a:pt x="96" y="94"/>
                  <a:pt x="96" y="92"/>
                </a:cubicBezTo>
                <a:cubicBezTo>
                  <a:pt x="96" y="90"/>
                  <a:pt x="94" y="88"/>
                  <a:pt x="92" y="88"/>
                </a:cubicBezTo>
                <a:cubicBezTo>
                  <a:pt x="60" y="88"/>
                  <a:pt x="60" y="88"/>
                  <a:pt x="60" y="88"/>
                </a:cubicBezTo>
                <a:cubicBezTo>
                  <a:pt x="58" y="88"/>
                  <a:pt x="56" y="90"/>
                  <a:pt x="56" y="92"/>
                </a:cubicBezTo>
                <a:cubicBezTo>
                  <a:pt x="56" y="94"/>
                  <a:pt x="58" y="96"/>
                  <a:pt x="60" y="96"/>
                </a:cubicBezTo>
                <a:moveTo>
                  <a:pt x="168" y="32"/>
                </a:moveTo>
                <a:cubicBezTo>
                  <a:pt x="40" y="32"/>
                  <a:pt x="40" y="32"/>
                  <a:pt x="40" y="32"/>
                </a:cubicBezTo>
                <a:cubicBezTo>
                  <a:pt x="36" y="32"/>
                  <a:pt x="32" y="36"/>
                  <a:pt x="32" y="40"/>
                </a:cubicBezTo>
                <a:cubicBezTo>
                  <a:pt x="32" y="136"/>
                  <a:pt x="32" y="136"/>
                  <a:pt x="32" y="136"/>
                </a:cubicBezTo>
                <a:cubicBezTo>
                  <a:pt x="32" y="140"/>
                  <a:pt x="36" y="144"/>
                  <a:pt x="40" y="144"/>
                </a:cubicBezTo>
                <a:cubicBezTo>
                  <a:pt x="168" y="144"/>
                  <a:pt x="168" y="144"/>
                  <a:pt x="168" y="144"/>
                </a:cubicBezTo>
                <a:cubicBezTo>
                  <a:pt x="172" y="144"/>
                  <a:pt x="176" y="140"/>
                  <a:pt x="176" y="136"/>
                </a:cubicBezTo>
                <a:cubicBezTo>
                  <a:pt x="176" y="40"/>
                  <a:pt x="176" y="40"/>
                  <a:pt x="176" y="40"/>
                </a:cubicBezTo>
                <a:cubicBezTo>
                  <a:pt x="176" y="36"/>
                  <a:pt x="172" y="32"/>
                  <a:pt x="168" y="32"/>
                </a:cubicBezTo>
                <a:moveTo>
                  <a:pt x="168" y="136"/>
                </a:moveTo>
                <a:cubicBezTo>
                  <a:pt x="136" y="136"/>
                  <a:pt x="136" y="136"/>
                  <a:pt x="136" y="136"/>
                </a:cubicBezTo>
                <a:cubicBezTo>
                  <a:pt x="136" y="128"/>
                  <a:pt x="136" y="128"/>
                  <a:pt x="136" y="128"/>
                </a:cubicBezTo>
                <a:cubicBezTo>
                  <a:pt x="140" y="128"/>
                  <a:pt x="140" y="128"/>
                  <a:pt x="140" y="128"/>
                </a:cubicBezTo>
                <a:cubicBezTo>
                  <a:pt x="142" y="128"/>
                  <a:pt x="144" y="126"/>
                  <a:pt x="144" y="124"/>
                </a:cubicBezTo>
                <a:cubicBezTo>
                  <a:pt x="144" y="122"/>
                  <a:pt x="142" y="120"/>
                  <a:pt x="140" y="120"/>
                </a:cubicBezTo>
                <a:cubicBezTo>
                  <a:pt x="124" y="120"/>
                  <a:pt x="124" y="120"/>
                  <a:pt x="124" y="120"/>
                </a:cubicBezTo>
                <a:cubicBezTo>
                  <a:pt x="122" y="120"/>
                  <a:pt x="120" y="122"/>
                  <a:pt x="120" y="124"/>
                </a:cubicBezTo>
                <a:cubicBezTo>
                  <a:pt x="120" y="126"/>
                  <a:pt x="122" y="128"/>
                  <a:pt x="124" y="128"/>
                </a:cubicBezTo>
                <a:cubicBezTo>
                  <a:pt x="128" y="128"/>
                  <a:pt x="128" y="128"/>
                  <a:pt x="128" y="128"/>
                </a:cubicBezTo>
                <a:cubicBezTo>
                  <a:pt x="128" y="136"/>
                  <a:pt x="128" y="136"/>
                  <a:pt x="128" y="136"/>
                </a:cubicBezTo>
                <a:cubicBezTo>
                  <a:pt x="80" y="136"/>
                  <a:pt x="80" y="136"/>
                  <a:pt x="80" y="136"/>
                </a:cubicBezTo>
                <a:cubicBezTo>
                  <a:pt x="80" y="128"/>
                  <a:pt x="80" y="128"/>
                  <a:pt x="80" y="128"/>
                </a:cubicBezTo>
                <a:cubicBezTo>
                  <a:pt x="84" y="128"/>
                  <a:pt x="84" y="128"/>
                  <a:pt x="84" y="128"/>
                </a:cubicBezTo>
                <a:cubicBezTo>
                  <a:pt x="86" y="128"/>
                  <a:pt x="88" y="126"/>
                  <a:pt x="88" y="124"/>
                </a:cubicBezTo>
                <a:cubicBezTo>
                  <a:pt x="88" y="122"/>
                  <a:pt x="86" y="120"/>
                  <a:pt x="84" y="120"/>
                </a:cubicBezTo>
                <a:cubicBezTo>
                  <a:pt x="68" y="120"/>
                  <a:pt x="68" y="120"/>
                  <a:pt x="68" y="120"/>
                </a:cubicBezTo>
                <a:cubicBezTo>
                  <a:pt x="66" y="120"/>
                  <a:pt x="64" y="122"/>
                  <a:pt x="64" y="124"/>
                </a:cubicBezTo>
                <a:cubicBezTo>
                  <a:pt x="64" y="126"/>
                  <a:pt x="66" y="128"/>
                  <a:pt x="68" y="128"/>
                </a:cubicBezTo>
                <a:cubicBezTo>
                  <a:pt x="72" y="128"/>
                  <a:pt x="72" y="128"/>
                  <a:pt x="72" y="128"/>
                </a:cubicBezTo>
                <a:cubicBezTo>
                  <a:pt x="72" y="136"/>
                  <a:pt x="72" y="136"/>
                  <a:pt x="72" y="136"/>
                </a:cubicBezTo>
                <a:cubicBezTo>
                  <a:pt x="40" y="136"/>
                  <a:pt x="40" y="136"/>
                  <a:pt x="40" y="136"/>
                </a:cubicBezTo>
                <a:cubicBezTo>
                  <a:pt x="40" y="40"/>
                  <a:pt x="40" y="40"/>
                  <a:pt x="40" y="40"/>
                </a:cubicBezTo>
                <a:cubicBezTo>
                  <a:pt x="168" y="40"/>
                  <a:pt x="168" y="40"/>
                  <a:pt x="168" y="40"/>
                </a:cubicBezTo>
                <a:lnTo>
                  <a:pt x="168" y="136"/>
                </a:lnTo>
                <a:close/>
                <a:moveTo>
                  <a:pt x="60" y="80"/>
                </a:moveTo>
                <a:cubicBezTo>
                  <a:pt x="76" y="80"/>
                  <a:pt x="76" y="80"/>
                  <a:pt x="76" y="80"/>
                </a:cubicBezTo>
                <a:cubicBezTo>
                  <a:pt x="78" y="80"/>
                  <a:pt x="80" y="78"/>
                  <a:pt x="80" y="76"/>
                </a:cubicBezTo>
                <a:cubicBezTo>
                  <a:pt x="80" y="74"/>
                  <a:pt x="78" y="72"/>
                  <a:pt x="76" y="72"/>
                </a:cubicBezTo>
                <a:cubicBezTo>
                  <a:pt x="60" y="72"/>
                  <a:pt x="60" y="72"/>
                  <a:pt x="60" y="72"/>
                </a:cubicBezTo>
                <a:cubicBezTo>
                  <a:pt x="58" y="72"/>
                  <a:pt x="56" y="74"/>
                  <a:pt x="56" y="76"/>
                </a:cubicBezTo>
                <a:cubicBezTo>
                  <a:pt x="56" y="78"/>
                  <a:pt x="58" y="80"/>
                  <a:pt x="60" y="80"/>
                </a:cubicBezTo>
                <a:moveTo>
                  <a:pt x="60" y="64"/>
                </a:moveTo>
                <a:cubicBezTo>
                  <a:pt x="92" y="64"/>
                  <a:pt x="92" y="64"/>
                  <a:pt x="92" y="64"/>
                </a:cubicBezTo>
                <a:cubicBezTo>
                  <a:pt x="94" y="64"/>
                  <a:pt x="96" y="62"/>
                  <a:pt x="96" y="60"/>
                </a:cubicBezTo>
                <a:cubicBezTo>
                  <a:pt x="96" y="58"/>
                  <a:pt x="94" y="56"/>
                  <a:pt x="92" y="56"/>
                </a:cubicBezTo>
                <a:cubicBezTo>
                  <a:pt x="60" y="56"/>
                  <a:pt x="60" y="56"/>
                  <a:pt x="60" y="56"/>
                </a:cubicBezTo>
                <a:cubicBezTo>
                  <a:pt x="58" y="56"/>
                  <a:pt x="56" y="58"/>
                  <a:pt x="56" y="60"/>
                </a:cubicBezTo>
                <a:cubicBezTo>
                  <a:pt x="56" y="62"/>
                  <a:pt x="58" y="64"/>
                  <a:pt x="60" y="64"/>
                </a:cubicBezTo>
              </a:path>
            </a:pathLst>
          </a:custGeom>
          <a:solidFill>
            <a:schemeClr val="bg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1564" y="2014484"/>
            <a:ext cx="5012872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sedummy nibh euismod tincidunt ut laoreet dolore magna aliquam erat volutpat</a:t>
            </a:r>
            <a:r>
              <a:rPr lang="en-US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ipsum dolor sit, elit,</a:t>
            </a:r>
            <a:r>
              <a:rPr lang="en-US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diam euismod nonummy euismod</a:t>
            </a:r>
            <a:r>
              <a:rPr lang="en-US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dolor sit amet, elit, sedummy nibh magna aliquam erat</a:t>
            </a:r>
            <a:r>
              <a:rPr lang="en-US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solidFill>
                <a:schemeClr val="bg2"/>
              </a:solidFill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D8EF4967-776B-44EA-BACC-2D1707B8A688}"/>
              </a:ext>
            </a:extLst>
          </p:cNvPr>
          <p:cNvGrpSpPr/>
          <p:nvPr/>
        </p:nvGrpSpPr>
        <p:grpSpPr>
          <a:xfrm>
            <a:off x="680161" y="1698503"/>
            <a:ext cx="2159999" cy="72000"/>
            <a:chOff x="3652521" y="6714000"/>
            <a:chExt cx="4886959" cy="144000"/>
          </a:xfrm>
        </p:grpSpPr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6A7179A3-E5D0-46FB-9490-421DCF8435AE}"/>
                </a:ext>
              </a:extLst>
            </p:cNvPr>
            <p:cNvSpPr/>
            <p:nvPr/>
          </p:nvSpPr>
          <p:spPr>
            <a:xfrm>
              <a:off x="5281508" y="6714000"/>
              <a:ext cx="1628987" cy="144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BBE34433-4EC7-491F-87CA-7B64B36CC812}"/>
                </a:ext>
              </a:extLst>
            </p:cNvPr>
            <p:cNvSpPr/>
            <p:nvPr/>
          </p:nvSpPr>
          <p:spPr>
            <a:xfrm>
              <a:off x="3652521" y="6714000"/>
              <a:ext cx="1628987" cy="144000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39" name="Rectangle 38">
              <a:extLst>
                <a:ext uri="{FF2B5EF4-FFF2-40B4-BE49-F238E27FC236}">
                  <a16:creationId xmlns:a16="http://schemas.microsoft.com/office/drawing/2014/main" id="{F2204D7C-6680-4CE2-9020-E4C3D6FF36D3}"/>
                </a:ext>
              </a:extLst>
            </p:cNvPr>
            <p:cNvSpPr/>
            <p:nvPr/>
          </p:nvSpPr>
          <p:spPr>
            <a:xfrm>
              <a:off x="6910493" y="6714000"/>
              <a:ext cx="1628987" cy="144000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EC307C98-8243-4E12-8B98-F1E4D929A80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2468913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0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3500"/>
                            </p:stCondLst>
                            <p:childTnLst>
                              <p:par>
                                <p:cTn id="5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  <p:bldP spid="5" grpId="0"/>
      <p:bldP spid="25" grpId="0"/>
      <p:bldP spid="26" grpId="0"/>
      <p:bldP spid="28" grpId="0"/>
      <p:bldP spid="29" grpId="0"/>
      <p:bldP spid="31" grpId="0" animBg="1"/>
      <p:bldP spid="32" grpId="0" animBg="1"/>
      <p:bldP spid="33" grpId="0" animBg="1"/>
      <p:bldP spid="34" grpId="0" animBg="1"/>
      <p:bldP spid="3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3A09B59C-55DE-4D86-899A-88472088E3D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" name="Rectangle 2"/>
          <p:cNvSpPr/>
          <p:nvPr/>
        </p:nvSpPr>
        <p:spPr>
          <a:xfrm>
            <a:off x="4942115" y="2122715"/>
            <a:ext cx="4615543" cy="4615543"/>
          </a:xfrm>
          <a:prstGeom prst="rect">
            <a:avLst/>
          </a:prstGeom>
          <a:noFill/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3254829" y="3189517"/>
            <a:ext cx="7990115" cy="2481943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85820" y="4424473"/>
            <a:ext cx="5928131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solidFill>
                  <a:schemeClr val="bg1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sedummy nibh euismod tincidunt ut laoreet dolore magna aliquam erat volutpat</a:t>
            </a:r>
            <a:r>
              <a:rPr lang="en-US" sz="1200" dirty="0">
                <a:solidFill>
                  <a:schemeClr val="bg1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solidFill>
                  <a:schemeClr val="bg1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ipsum dolor sit, elit,</a:t>
            </a:r>
            <a:r>
              <a:rPr lang="en-US" sz="1200" dirty="0">
                <a:solidFill>
                  <a:schemeClr val="bg1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solidFill>
                  <a:schemeClr val="bg1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diam euismod tincidunt</a:t>
            </a:r>
            <a:r>
              <a:rPr lang="en-US" sz="1200" dirty="0">
                <a:solidFill>
                  <a:schemeClr val="bg1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, </a:t>
            </a:r>
            <a:r>
              <a:rPr lang="id-ID" sz="1200" dirty="0">
                <a:solidFill>
                  <a:schemeClr val="bg1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sed diam</a:t>
            </a:r>
            <a:r>
              <a:rPr lang="en-US" sz="1200" dirty="0">
                <a:solidFill>
                  <a:schemeClr val="bg1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solidFill>
                <a:schemeClr val="bg1"/>
              </a:solidFill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This Is A Break Slide</a:t>
            </a:r>
          </a:p>
        </p:txBody>
      </p:sp>
    </p:spTree>
    <p:extLst>
      <p:ext uri="{BB962C8B-B14F-4D97-AF65-F5344CB8AC3E}">
        <p14:creationId xmlns:p14="http://schemas.microsoft.com/office/powerpoint/2010/main" val="39862479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8" grpId="0" animBg="1"/>
      <p:bldP spid="9" grpId="0"/>
      <p:bldP spid="1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A726CB8C-48B7-47CD-B84E-7CF4072704F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18593082-6D45-47CA-AE7F-34358C74ED68}"/>
              </a:ext>
            </a:extLst>
          </p:cNvPr>
          <p:cNvSpPr/>
          <p:nvPr/>
        </p:nvSpPr>
        <p:spPr>
          <a:xfrm>
            <a:off x="3220720" y="0"/>
            <a:ext cx="5750560" cy="4094480"/>
          </a:xfrm>
          <a:prstGeom prst="rect">
            <a:avLst/>
          </a:prstGeom>
          <a:solidFill>
            <a:schemeClr val="accent1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7" name="Title 12">
            <a:extLst>
              <a:ext uri="{FF2B5EF4-FFF2-40B4-BE49-F238E27FC236}">
                <a16:creationId xmlns:a16="http://schemas.microsoft.com/office/drawing/2014/main" id="{5B3BCECB-5A1E-4724-B798-E8A04293C652}"/>
              </a:ext>
            </a:extLst>
          </p:cNvPr>
          <p:cNvSpPr txBox="1">
            <a:spLocks/>
          </p:cNvSpPr>
          <p:nvPr/>
        </p:nvSpPr>
        <p:spPr>
          <a:xfrm>
            <a:off x="3220720" y="639445"/>
            <a:ext cx="5750560" cy="1605915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ID" sz="5400" b="1" dirty="0">
                <a:solidFill>
                  <a:schemeClr val="bg2"/>
                </a:solidFill>
                <a:ea typeface="Roboto Slab" pitchFamily="2" charset="0"/>
                <a:cs typeface="Poppins" panose="02000000000000000000" pitchFamily="2" charset="0"/>
              </a:rPr>
              <a:t>Be a Voice.</a:t>
            </a:r>
          </a:p>
          <a:p>
            <a:pPr algn="ctr"/>
            <a:r>
              <a:rPr lang="en-ID" sz="5400" b="1" dirty="0">
                <a:solidFill>
                  <a:schemeClr val="bg2"/>
                </a:solidFill>
                <a:ea typeface="Roboto Slab" pitchFamily="2" charset="0"/>
                <a:cs typeface="Poppins" panose="02000000000000000000" pitchFamily="2" charset="0"/>
              </a:rPr>
              <a:t>Not an Echo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D39B00D-87D0-4C17-9448-B80229613043}"/>
              </a:ext>
            </a:extLst>
          </p:cNvPr>
          <p:cNvSpPr/>
          <p:nvPr/>
        </p:nvSpPr>
        <p:spPr>
          <a:xfrm>
            <a:off x="3716020" y="2107660"/>
            <a:ext cx="475996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600" dirty="0">
                <a:solidFill>
                  <a:schemeClr val="bg2"/>
                </a:solidFill>
              </a:rPr>
              <a:t>Suitable for all categories business and personal presentation, eaque ipsa quae ab illo inventore veritatis et quasi architecto </a:t>
            </a:r>
            <a:r>
              <a:rPr lang="en-US" sz="1600" dirty="0">
                <a:solidFill>
                  <a:schemeClr val="bg2"/>
                </a:solidFill>
              </a:rPr>
              <a:t> </a:t>
            </a:r>
            <a:r>
              <a:rPr lang="id-ID" sz="1600" dirty="0">
                <a:solidFill>
                  <a:schemeClr val="bg2"/>
                </a:solidFill>
              </a:rPr>
              <a:t>beatae vitae dicta sunt </a:t>
            </a:r>
            <a:r>
              <a:rPr lang="en-US" sz="1600" dirty="0">
                <a:solidFill>
                  <a:schemeClr val="bg2"/>
                </a:solidFill>
              </a:rPr>
              <a:t>that </a:t>
            </a:r>
            <a:r>
              <a:rPr lang="en-US" sz="1600" b="1" dirty="0">
                <a:solidFill>
                  <a:schemeClr val="bg2"/>
                </a:solidFill>
              </a:rPr>
              <a:t>we will bring the best </a:t>
            </a:r>
            <a:r>
              <a:rPr lang="en-US" sz="1600" dirty="0">
                <a:solidFill>
                  <a:schemeClr val="bg2"/>
                </a:solidFill>
              </a:rPr>
              <a:t>of the market</a:t>
            </a:r>
            <a:endParaRPr lang="id-ID" sz="1600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19624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/>
      <p:bldP spid="8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Our Social Media</a:t>
            </a:r>
          </a:p>
        </p:txBody>
      </p:sp>
      <p:sp>
        <p:nvSpPr>
          <p:cNvPr id="45" name="Rectangle 5"/>
          <p:cNvSpPr>
            <a:spLocks noChangeArrowheads="1"/>
          </p:cNvSpPr>
          <p:nvPr/>
        </p:nvSpPr>
        <p:spPr bwMode="auto">
          <a:xfrm>
            <a:off x="7950805" y="5113567"/>
            <a:ext cx="595227" cy="594360"/>
          </a:xfrm>
          <a:prstGeom prst="rect">
            <a:avLst/>
          </a:prstGeom>
          <a:solidFill>
            <a:schemeClr val="accent4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6" name="Freeform 6"/>
          <p:cNvSpPr>
            <a:spLocks/>
          </p:cNvSpPr>
          <p:nvPr/>
        </p:nvSpPr>
        <p:spPr bwMode="auto">
          <a:xfrm>
            <a:off x="8081104" y="5275038"/>
            <a:ext cx="333760" cy="271423"/>
          </a:xfrm>
          <a:custGeom>
            <a:avLst/>
            <a:gdLst>
              <a:gd name="T0" fmla="*/ 287 w 287"/>
              <a:gd name="T1" fmla="*/ 28 h 234"/>
              <a:gd name="T2" fmla="*/ 253 w 287"/>
              <a:gd name="T3" fmla="*/ 37 h 234"/>
              <a:gd name="T4" fmla="*/ 279 w 287"/>
              <a:gd name="T5" fmla="*/ 5 h 234"/>
              <a:gd name="T6" fmla="*/ 242 w 287"/>
              <a:gd name="T7" fmla="*/ 19 h 234"/>
              <a:gd name="T8" fmla="*/ 199 w 287"/>
              <a:gd name="T9" fmla="*/ 0 h 234"/>
              <a:gd name="T10" fmla="*/ 140 w 287"/>
              <a:gd name="T11" fmla="*/ 59 h 234"/>
              <a:gd name="T12" fmla="*/ 141 w 287"/>
              <a:gd name="T13" fmla="*/ 73 h 234"/>
              <a:gd name="T14" fmla="*/ 20 w 287"/>
              <a:gd name="T15" fmla="*/ 11 h 234"/>
              <a:gd name="T16" fmla="*/ 12 w 287"/>
              <a:gd name="T17" fmla="*/ 41 h 234"/>
              <a:gd name="T18" fmla="*/ 38 w 287"/>
              <a:gd name="T19" fmla="*/ 90 h 234"/>
              <a:gd name="T20" fmla="*/ 12 w 287"/>
              <a:gd name="T21" fmla="*/ 82 h 234"/>
              <a:gd name="T22" fmla="*/ 12 w 287"/>
              <a:gd name="T23" fmla="*/ 83 h 234"/>
              <a:gd name="T24" fmla="*/ 59 w 287"/>
              <a:gd name="T25" fmla="*/ 141 h 234"/>
              <a:gd name="T26" fmla="*/ 43 w 287"/>
              <a:gd name="T27" fmla="*/ 143 h 234"/>
              <a:gd name="T28" fmla="*/ 32 w 287"/>
              <a:gd name="T29" fmla="*/ 142 h 234"/>
              <a:gd name="T30" fmla="*/ 87 w 287"/>
              <a:gd name="T31" fmla="*/ 183 h 234"/>
              <a:gd name="T32" fmla="*/ 14 w 287"/>
              <a:gd name="T33" fmla="*/ 208 h 234"/>
              <a:gd name="T34" fmla="*/ 0 w 287"/>
              <a:gd name="T35" fmla="*/ 207 h 234"/>
              <a:gd name="T36" fmla="*/ 90 w 287"/>
              <a:gd name="T37" fmla="*/ 234 h 234"/>
              <a:gd name="T38" fmla="*/ 258 w 287"/>
              <a:gd name="T39" fmla="*/ 66 h 234"/>
              <a:gd name="T40" fmla="*/ 258 w 287"/>
              <a:gd name="T41" fmla="*/ 59 h 234"/>
              <a:gd name="T42" fmla="*/ 287 w 287"/>
              <a:gd name="T43" fmla="*/ 28 h 2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287" h="234">
                <a:moveTo>
                  <a:pt x="287" y="28"/>
                </a:moveTo>
                <a:cubicBezTo>
                  <a:pt x="276" y="33"/>
                  <a:pt x="265" y="36"/>
                  <a:pt x="253" y="37"/>
                </a:cubicBezTo>
                <a:cubicBezTo>
                  <a:pt x="265" y="30"/>
                  <a:pt x="275" y="19"/>
                  <a:pt x="279" y="5"/>
                </a:cubicBezTo>
                <a:cubicBezTo>
                  <a:pt x="268" y="12"/>
                  <a:pt x="255" y="16"/>
                  <a:pt x="242" y="19"/>
                </a:cubicBezTo>
                <a:cubicBezTo>
                  <a:pt x="231" y="8"/>
                  <a:pt x="216" y="0"/>
                  <a:pt x="199" y="0"/>
                </a:cubicBezTo>
                <a:cubicBezTo>
                  <a:pt x="166" y="0"/>
                  <a:pt x="140" y="27"/>
                  <a:pt x="140" y="59"/>
                </a:cubicBezTo>
                <a:cubicBezTo>
                  <a:pt x="140" y="64"/>
                  <a:pt x="140" y="68"/>
                  <a:pt x="141" y="73"/>
                </a:cubicBezTo>
                <a:cubicBezTo>
                  <a:pt x="93" y="70"/>
                  <a:pt x="49" y="47"/>
                  <a:pt x="20" y="11"/>
                </a:cubicBezTo>
                <a:cubicBezTo>
                  <a:pt x="15" y="20"/>
                  <a:pt x="12" y="30"/>
                  <a:pt x="12" y="41"/>
                </a:cubicBezTo>
                <a:cubicBezTo>
                  <a:pt x="12" y="61"/>
                  <a:pt x="23" y="79"/>
                  <a:pt x="38" y="90"/>
                </a:cubicBezTo>
                <a:cubicBezTo>
                  <a:pt x="29" y="89"/>
                  <a:pt x="20" y="87"/>
                  <a:pt x="12" y="82"/>
                </a:cubicBezTo>
                <a:cubicBezTo>
                  <a:pt x="12" y="83"/>
                  <a:pt x="12" y="83"/>
                  <a:pt x="12" y="83"/>
                </a:cubicBezTo>
                <a:cubicBezTo>
                  <a:pt x="12" y="112"/>
                  <a:pt x="32" y="135"/>
                  <a:pt x="59" y="141"/>
                </a:cubicBezTo>
                <a:cubicBezTo>
                  <a:pt x="54" y="142"/>
                  <a:pt x="49" y="143"/>
                  <a:pt x="43" y="143"/>
                </a:cubicBezTo>
                <a:cubicBezTo>
                  <a:pt x="40" y="143"/>
                  <a:pt x="36" y="143"/>
                  <a:pt x="32" y="142"/>
                </a:cubicBezTo>
                <a:cubicBezTo>
                  <a:pt x="40" y="165"/>
                  <a:pt x="62" y="182"/>
                  <a:pt x="87" y="183"/>
                </a:cubicBezTo>
                <a:cubicBezTo>
                  <a:pt x="67" y="198"/>
                  <a:pt x="42" y="208"/>
                  <a:pt x="14" y="208"/>
                </a:cubicBezTo>
                <a:cubicBezTo>
                  <a:pt x="10" y="208"/>
                  <a:pt x="5" y="208"/>
                  <a:pt x="0" y="207"/>
                </a:cubicBezTo>
                <a:cubicBezTo>
                  <a:pt x="26" y="224"/>
                  <a:pt x="57" y="234"/>
                  <a:pt x="90" y="234"/>
                </a:cubicBezTo>
                <a:cubicBezTo>
                  <a:pt x="199" y="234"/>
                  <a:pt x="258" y="144"/>
                  <a:pt x="258" y="66"/>
                </a:cubicBezTo>
                <a:cubicBezTo>
                  <a:pt x="258" y="64"/>
                  <a:pt x="258" y="61"/>
                  <a:pt x="258" y="59"/>
                </a:cubicBezTo>
                <a:cubicBezTo>
                  <a:pt x="269" y="50"/>
                  <a:pt x="279" y="40"/>
                  <a:pt x="287" y="28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1" name="Freeform 258"/>
          <p:cNvSpPr>
            <a:spLocks noChangeArrowheads="1"/>
          </p:cNvSpPr>
          <p:nvPr/>
        </p:nvSpPr>
        <p:spPr bwMode="auto">
          <a:xfrm>
            <a:off x="3809489" y="4281799"/>
            <a:ext cx="333539" cy="745063"/>
          </a:xfrm>
          <a:custGeom>
            <a:avLst/>
            <a:gdLst>
              <a:gd name="T0" fmla="*/ 40 w 829"/>
              <a:gd name="T1" fmla="*/ 1845 h 1846"/>
              <a:gd name="T2" fmla="*/ 6 w 829"/>
              <a:gd name="T3" fmla="*/ 1805 h 1846"/>
              <a:gd name="T4" fmla="*/ 57 w 829"/>
              <a:gd name="T5" fmla="*/ 1742 h 1846"/>
              <a:gd name="T6" fmla="*/ 74 w 829"/>
              <a:gd name="T7" fmla="*/ 1823 h 1846"/>
              <a:gd name="T8" fmla="*/ 86 w 829"/>
              <a:gd name="T9" fmla="*/ 1680 h 1846"/>
              <a:gd name="T10" fmla="*/ 74 w 829"/>
              <a:gd name="T11" fmla="*/ 1680 h 1846"/>
              <a:gd name="T12" fmla="*/ 57 w 829"/>
              <a:gd name="T13" fmla="*/ 1600 h 1846"/>
              <a:gd name="T14" fmla="*/ 126 w 829"/>
              <a:gd name="T15" fmla="*/ 1623 h 1846"/>
              <a:gd name="T16" fmla="*/ 86 w 829"/>
              <a:gd name="T17" fmla="*/ 1680 h 1846"/>
              <a:gd name="T18" fmla="*/ 131 w 829"/>
              <a:gd name="T19" fmla="*/ 1514 h 1846"/>
              <a:gd name="T20" fmla="*/ 97 w 829"/>
              <a:gd name="T21" fmla="*/ 1468 h 1846"/>
              <a:gd name="T22" fmla="*/ 148 w 829"/>
              <a:gd name="T23" fmla="*/ 1411 h 1846"/>
              <a:gd name="T24" fmla="*/ 166 w 829"/>
              <a:gd name="T25" fmla="*/ 1491 h 1846"/>
              <a:gd name="T26" fmla="*/ 183 w 829"/>
              <a:gd name="T27" fmla="*/ 1348 h 1846"/>
              <a:gd name="T28" fmla="*/ 171 w 829"/>
              <a:gd name="T29" fmla="*/ 1348 h 1846"/>
              <a:gd name="T30" fmla="*/ 160 w 829"/>
              <a:gd name="T31" fmla="*/ 1268 h 1846"/>
              <a:gd name="T32" fmla="*/ 229 w 829"/>
              <a:gd name="T33" fmla="*/ 1291 h 1846"/>
              <a:gd name="T34" fmla="*/ 183 w 829"/>
              <a:gd name="T35" fmla="*/ 1348 h 1846"/>
              <a:gd name="T36" fmla="*/ 240 w 829"/>
              <a:gd name="T37" fmla="*/ 1188 h 1846"/>
              <a:gd name="T38" fmla="*/ 206 w 829"/>
              <a:gd name="T39" fmla="*/ 1137 h 1846"/>
              <a:gd name="T40" fmla="*/ 263 w 829"/>
              <a:gd name="T41" fmla="*/ 1085 h 1846"/>
              <a:gd name="T42" fmla="*/ 274 w 829"/>
              <a:gd name="T43" fmla="*/ 1165 h 1846"/>
              <a:gd name="T44" fmla="*/ 297 w 829"/>
              <a:gd name="T45" fmla="*/ 1023 h 1846"/>
              <a:gd name="T46" fmla="*/ 286 w 829"/>
              <a:gd name="T47" fmla="*/ 1023 h 1846"/>
              <a:gd name="T48" fmla="*/ 280 w 829"/>
              <a:gd name="T49" fmla="*/ 943 h 1846"/>
              <a:gd name="T50" fmla="*/ 343 w 829"/>
              <a:gd name="T51" fmla="*/ 971 h 1846"/>
              <a:gd name="T52" fmla="*/ 297 w 829"/>
              <a:gd name="T53" fmla="*/ 1023 h 1846"/>
              <a:gd name="T54" fmla="*/ 366 w 829"/>
              <a:gd name="T55" fmla="*/ 868 h 1846"/>
              <a:gd name="T56" fmla="*/ 331 w 829"/>
              <a:gd name="T57" fmla="*/ 817 h 1846"/>
              <a:gd name="T58" fmla="*/ 394 w 829"/>
              <a:gd name="T59" fmla="*/ 766 h 1846"/>
              <a:gd name="T60" fmla="*/ 400 w 829"/>
              <a:gd name="T61" fmla="*/ 846 h 1846"/>
              <a:gd name="T62" fmla="*/ 440 w 829"/>
              <a:gd name="T63" fmla="*/ 708 h 1846"/>
              <a:gd name="T64" fmla="*/ 423 w 829"/>
              <a:gd name="T65" fmla="*/ 708 h 1846"/>
              <a:gd name="T66" fmla="*/ 423 w 829"/>
              <a:gd name="T67" fmla="*/ 628 h 1846"/>
              <a:gd name="T68" fmla="*/ 486 w 829"/>
              <a:gd name="T69" fmla="*/ 657 h 1846"/>
              <a:gd name="T70" fmla="*/ 440 w 829"/>
              <a:gd name="T71" fmla="*/ 708 h 1846"/>
              <a:gd name="T72" fmla="*/ 514 w 829"/>
              <a:gd name="T73" fmla="*/ 554 h 1846"/>
              <a:gd name="T74" fmla="*/ 480 w 829"/>
              <a:gd name="T75" fmla="*/ 503 h 1846"/>
              <a:gd name="T76" fmla="*/ 543 w 829"/>
              <a:gd name="T77" fmla="*/ 457 h 1846"/>
              <a:gd name="T78" fmla="*/ 543 w 829"/>
              <a:gd name="T79" fmla="*/ 537 h 1846"/>
              <a:gd name="T80" fmla="*/ 594 w 829"/>
              <a:gd name="T81" fmla="*/ 400 h 1846"/>
              <a:gd name="T82" fmla="*/ 577 w 829"/>
              <a:gd name="T83" fmla="*/ 400 h 1846"/>
              <a:gd name="T84" fmla="*/ 577 w 829"/>
              <a:gd name="T85" fmla="*/ 320 h 1846"/>
              <a:gd name="T86" fmla="*/ 640 w 829"/>
              <a:gd name="T87" fmla="*/ 354 h 1846"/>
              <a:gd name="T88" fmla="*/ 594 w 829"/>
              <a:gd name="T89" fmla="*/ 400 h 1846"/>
              <a:gd name="T90" fmla="*/ 680 w 829"/>
              <a:gd name="T91" fmla="*/ 251 h 1846"/>
              <a:gd name="T92" fmla="*/ 646 w 829"/>
              <a:gd name="T93" fmla="*/ 200 h 1846"/>
              <a:gd name="T94" fmla="*/ 714 w 829"/>
              <a:gd name="T95" fmla="*/ 154 h 1846"/>
              <a:gd name="T96" fmla="*/ 708 w 829"/>
              <a:gd name="T97" fmla="*/ 234 h 1846"/>
              <a:gd name="T98" fmla="*/ 765 w 829"/>
              <a:gd name="T99" fmla="*/ 103 h 1846"/>
              <a:gd name="T100" fmla="*/ 748 w 829"/>
              <a:gd name="T101" fmla="*/ 97 h 1846"/>
              <a:gd name="T102" fmla="*/ 754 w 829"/>
              <a:gd name="T103" fmla="*/ 23 h 1846"/>
              <a:gd name="T104" fmla="*/ 817 w 829"/>
              <a:gd name="T105" fmla="*/ 57 h 1846"/>
              <a:gd name="T106" fmla="*/ 765 w 829"/>
              <a:gd name="T107" fmla="*/ 103 h 18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829" h="1846">
                <a:moveTo>
                  <a:pt x="40" y="1845"/>
                </a:moveTo>
                <a:lnTo>
                  <a:pt x="40" y="1845"/>
                </a:lnTo>
                <a:lnTo>
                  <a:pt x="34" y="1845"/>
                </a:lnTo>
                <a:cubicBezTo>
                  <a:pt x="17" y="1840"/>
                  <a:pt x="0" y="1823"/>
                  <a:pt x="6" y="1805"/>
                </a:cubicBezTo>
                <a:cubicBezTo>
                  <a:pt x="17" y="1771"/>
                  <a:pt x="17" y="1771"/>
                  <a:pt x="17" y="1771"/>
                </a:cubicBezTo>
                <a:cubicBezTo>
                  <a:pt x="17" y="1748"/>
                  <a:pt x="40" y="1737"/>
                  <a:pt x="57" y="1742"/>
                </a:cubicBezTo>
                <a:cubicBezTo>
                  <a:pt x="74" y="1748"/>
                  <a:pt x="86" y="1765"/>
                  <a:pt x="86" y="1788"/>
                </a:cubicBezTo>
                <a:cubicBezTo>
                  <a:pt x="74" y="1823"/>
                  <a:pt x="74" y="1823"/>
                  <a:pt x="74" y="1823"/>
                </a:cubicBezTo>
                <a:cubicBezTo>
                  <a:pt x="74" y="1834"/>
                  <a:pt x="57" y="1845"/>
                  <a:pt x="40" y="1845"/>
                </a:cubicBezTo>
                <a:close/>
                <a:moveTo>
                  <a:pt x="86" y="1680"/>
                </a:moveTo>
                <a:lnTo>
                  <a:pt x="86" y="1680"/>
                </a:lnTo>
                <a:cubicBezTo>
                  <a:pt x="80" y="1680"/>
                  <a:pt x="80" y="1680"/>
                  <a:pt x="74" y="1680"/>
                </a:cubicBezTo>
                <a:cubicBezTo>
                  <a:pt x="57" y="1674"/>
                  <a:pt x="46" y="1657"/>
                  <a:pt x="51" y="1634"/>
                </a:cubicBezTo>
                <a:cubicBezTo>
                  <a:pt x="57" y="1600"/>
                  <a:pt x="57" y="1600"/>
                  <a:pt x="57" y="1600"/>
                </a:cubicBezTo>
                <a:cubicBezTo>
                  <a:pt x="63" y="1582"/>
                  <a:pt x="80" y="1571"/>
                  <a:pt x="103" y="1577"/>
                </a:cubicBezTo>
                <a:cubicBezTo>
                  <a:pt x="120" y="1582"/>
                  <a:pt x="131" y="1600"/>
                  <a:pt x="126" y="1623"/>
                </a:cubicBezTo>
                <a:cubicBezTo>
                  <a:pt x="120" y="1651"/>
                  <a:pt x="120" y="1651"/>
                  <a:pt x="120" y="1651"/>
                </a:cubicBezTo>
                <a:cubicBezTo>
                  <a:pt x="114" y="1668"/>
                  <a:pt x="97" y="1680"/>
                  <a:pt x="86" y="1680"/>
                </a:cubicBezTo>
                <a:close/>
                <a:moveTo>
                  <a:pt x="131" y="1514"/>
                </a:moveTo>
                <a:lnTo>
                  <a:pt x="131" y="1514"/>
                </a:lnTo>
                <a:cubicBezTo>
                  <a:pt x="126" y="1514"/>
                  <a:pt x="126" y="1514"/>
                  <a:pt x="120" y="1514"/>
                </a:cubicBezTo>
                <a:cubicBezTo>
                  <a:pt x="103" y="1508"/>
                  <a:pt x="91" y="1485"/>
                  <a:pt x="97" y="1468"/>
                </a:cubicBezTo>
                <a:cubicBezTo>
                  <a:pt x="108" y="1434"/>
                  <a:pt x="108" y="1434"/>
                  <a:pt x="108" y="1434"/>
                </a:cubicBezTo>
                <a:cubicBezTo>
                  <a:pt x="114" y="1417"/>
                  <a:pt x="131" y="1405"/>
                  <a:pt x="148" y="1411"/>
                </a:cubicBezTo>
                <a:cubicBezTo>
                  <a:pt x="171" y="1417"/>
                  <a:pt x="177" y="1440"/>
                  <a:pt x="171" y="1457"/>
                </a:cubicBezTo>
                <a:cubicBezTo>
                  <a:pt x="166" y="1491"/>
                  <a:pt x="166" y="1491"/>
                  <a:pt x="166" y="1491"/>
                </a:cubicBezTo>
                <a:cubicBezTo>
                  <a:pt x="160" y="1503"/>
                  <a:pt x="143" y="1514"/>
                  <a:pt x="131" y="1514"/>
                </a:cubicBezTo>
                <a:close/>
                <a:moveTo>
                  <a:pt x="183" y="1348"/>
                </a:moveTo>
                <a:lnTo>
                  <a:pt x="183" y="1348"/>
                </a:lnTo>
                <a:cubicBezTo>
                  <a:pt x="177" y="1348"/>
                  <a:pt x="171" y="1348"/>
                  <a:pt x="171" y="1348"/>
                </a:cubicBezTo>
                <a:cubicBezTo>
                  <a:pt x="154" y="1343"/>
                  <a:pt x="143" y="1320"/>
                  <a:pt x="148" y="1303"/>
                </a:cubicBezTo>
                <a:cubicBezTo>
                  <a:pt x="160" y="1268"/>
                  <a:pt x="160" y="1268"/>
                  <a:pt x="160" y="1268"/>
                </a:cubicBezTo>
                <a:cubicBezTo>
                  <a:pt x="166" y="1251"/>
                  <a:pt x="183" y="1240"/>
                  <a:pt x="206" y="1245"/>
                </a:cubicBezTo>
                <a:cubicBezTo>
                  <a:pt x="223" y="1251"/>
                  <a:pt x="234" y="1274"/>
                  <a:pt x="229" y="1291"/>
                </a:cubicBezTo>
                <a:cubicBezTo>
                  <a:pt x="217" y="1325"/>
                  <a:pt x="217" y="1325"/>
                  <a:pt x="217" y="1325"/>
                </a:cubicBezTo>
                <a:cubicBezTo>
                  <a:pt x="211" y="1343"/>
                  <a:pt x="194" y="1348"/>
                  <a:pt x="183" y="1348"/>
                </a:cubicBezTo>
                <a:close/>
                <a:moveTo>
                  <a:pt x="240" y="1188"/>
                </a:moveTo>
                <a:lnTo>
                  <a:pt x="240" y="1188"/>
                </a:lnTo>
                <a:cubicBezTo>
                  <a:pt x="234" y="1188"/>
                  <a:pt x="229" y="1188"/>
                  <a:pt x="229" y="1183"/>
                </a:cubicBezTo>
                <a:cubicBezTo>
                  <a:pt x="206" y="1177"/>
                  <a:pt x="200" y="1160"/>
                  <a:pt x="206" y="1137"/>
                </a:cubicBezTo>
                <a:cubicBezTo>
                  <a:pt x="217" y="1108"/>
                  <a:pt x="217" y="1108"/>
                  <a:pt x="217" y="1108"/>
                </a:cubicBezTo>
                <a:cubicBezTo>
                  <a:pt x="223" y="1085"/>
                  <a:pt x="246" y="1080"/>
                  <a:pt x="263" y="1085"/>
                </a:cubicBezTo>
                <a:cubicBezTo>
                  <a:pt x="280" y="1091"/>
                  <a:pt x="291" y="1114"/>
                  <a:pt x="286" y="1131"/>
                </a:cubicBezTo>
                <a:cubicBezTo>
                  <a:pt x="274" y="1165"/>
                  <a:pt x="274" y="1165"/>
                  <a:pt x="274" y="1165"/>
                </a:cubicBezTo>
                <a:cubicBezTo>
                  <a:pt x="268" y="1177"/>
                  <a:pt x="251" y="1188"/>
                  <a:pt x="240" y="1188"/>
                </a:cubicBezTo>
                <a:close/>
                <a:moveTo>
                  <a:pt x="297" y="1023"/>
                </a:moveTo>
                <a:lnTo>
                  <a:pt x="297" y="1023"/>
                </a:lnTo>
                <a:cubicBezTo>
                  <a:pt x="297" y="1023"/>
                  <a:pt x="291" y="1023"/>
                  <a:pt x="286" y="1023"/>
                </a:cubicBezTo>
                <a:cubicBezTo>
                  <a:pt x="268" y="1017"/>
                  <a:pt x="257" y="994"/>
                  <a:pt x="268" y="977"/>
                </a:cubicBezTo>
                <a:cubicBezTo>
                  <a:pt x="280" y="943"/>
                  <a:pt x="280" y="943"/>
                  <a:pt x="280" y="943"/>
                </a:cubicBezTo>
                <a:cubicBezTo>
                  <a:pt x="286" y="925"/>
                  <a:pt x="308" y="920"/>
                  <a:pt x="326" y="925"/>
                </a:cubicBezTo>
                <a:cubicBezTo>
                  <a:pt x="343" y="931"/>
                  <a:pt x="354" y="954"/>
                  <a:pt x="343" y="971"/>
                </a:cubicBezTo>
                <a:cubicBezTo>
                  <a:pt x="331" y="1006"/>
                  <a:pt x="331" y="1006"/>
                  <a:pt x="331" y="1006"/>
                </a:cubicBezTo>
                <a:cubicBezTo>
                  <a:pt x="326" y="1017"/>
                  <a:pt x="314" y="1023"/>
                  <a:pt x="297" y="1023"/>
                </a:cubicBezTo>
                <a:close/>
                <a:moveTo>
                  <a:pt x="366" y="868"/>
                </a:moveTo>
                <a:lnTo>
                  <a:pt x="366" y="868"/>
                </a:lnTo>
                <a:cubicBezTo>
                  <a:pt x="360" y="868"/>
                  <a:pt x="354" y="863"/>
                  <a:pt x="354" y="863"/>
                </a:cubicBezTo>
                <a:cubicBezTo>
                  <a:pt x="331" y="857"/>
                  <a:pt x="326" y="834"/>
                  <a:pt x="331" y="817"/>
                </a:cubicBezTo>
                <a:cubicBezTo>
                  <a:pt x="348" y="783"/>
                  <a:pt x="348" y="783"/>
                  <a:pt x="348" y="783"/>
                </a:cubicBezTo>
                <a:cubicBezTo>
                  <a:pt x="354" y="766"/>
                  <a:pt x="377" y="760"/>
                  <a:pt x="394" y="766"/>
                </a:cubicBezTo>
                <a:cubicBezTo>
                  <a:pt x="411" y="777"/>
                  <a:pt x="423" y="794"/>
                  <a:pt x="411" y="811"/>
                </a:cubicBezTo>
                <a:cubicBezTo>
                  <a:pt x="400" y="846"/>
                  <a:pt x="400" y="846"/>
                  <a:pt x="400" y="846"/>
                </a:cubicBezTo>
                <a:cubicBezTo>
                  <a:pt x="394" y="857"/>
                  <a:pt x="377" y="868"/>
                  <a:pt x="366" y="868"/>
                </a:cubicBezTo>
                <a:close/>
                <a:moveTo>
                  <a:pt x="440" y="708"/>
                </a:moveTo>
                <a:lnTo>
                  <a:pt x="440" y="708"/>
                </a:lnTo>
                <a:cubicBezTo>
                  <a:pt x="434" y="708"/>
                  <a:pt x="428" y="708"/>
                  <a:pt x="423" y="708"/>
                </a:cubicBezTo>
                <a:cubicBezTo>
                  <a:pt x="406" y="697"/>
                  <a:pt x="394" y="674"/>
                  <a:pt x="406" y="657"/>
                </a:cubicBezTo>
                <a:cubicBezTo>
                  <a:pt x="423" y="628"/>
                  <a:pt x="423" y="628"/>
                  <a:pt x="423" y="628"/>
                </a:cubicBezTo>
                <a:cubicBezTo>
                  <a:pt x="428" y="611"/>
                  <a:pt x="451" y="600"/>
                  <a:pt x="468" y="611"/>
                </a:cubicBezTo>
                <a:cubicBezTo>
                  <a:pt x="486" y="617"/>
                  <a:pt x="491" y="640"/>
                  <a:pt x="486" y="657"/>
                </a:cubicBezTo>
                <a:cubicBezTo>
                  <a:pt x="468" y="691"/>
                  <a:pt x="468" y="691"/>
                  <a:pt x="468" y="691"/>
                </a:cubicBezTo>
                <a:cubicBezTo>
                  <a:pt x="463" y="703"/>
                  <a:pt x="451" y="708"/>
                  <a:pt x="440" y="708"/>
                </a:cubicBezTo>
                <a:close/>
                <a:moveTo>
                  <a:pt x="514" y="554"/>
                </a:moveTo>
                <a:lnTo>
                  <a:pt x="514" y="554"/>
                </a:lnTo>
                <a:cubicBezTo>
                  <a:pt x="508" y="554"/>
                  <a:pt x="503" y="554"/>
                  <a:pt x="497" y="549"/>
                </a:cubicBezTo>
                <a:cubicBezTo>
                  <a:pt x="480" y="543"/>
                  <a:pt x="474" y="520"/>
                  <a:pt x="480" y="503"/>
                </a:cubicBezTo>
                <a:cubicBezTo>
                  <a:pt x="497" y="474"/>
                  <a:pt x="497" y="474"/>
                  <a:pt x="497" y="474"/>
                </a:cubicBezTo>
                <a:cubicBezTo>
                  <a:pt x="508" y="457"/>
                  <a:pt x="526" y="446"/>
                  <a:pt x="543" y="457"/>
                </a:cubicBezTo>
                <a:cubicBezTo>
                  <a:pt x="560" y="463"/>
                  <a:pt x="571" y="486"/>
                  <a:pt x="560" y="503"/>
                </a:cubicBezTo>
                <a:cubicBezTo>
                  <a:pt x="543" y="537"/>
                  <a:pt x="543" y="537"/>
                  <a:pt x="543" y="537"/>
                </a:cubicBezTo>
                <a:cubicBezTo>
                  <a:pt x="537" y="549"/>
                  <a:pt x="526" y="554"/>
                  <a:pt x="514" y="554"/>
                </a:cubicBezTo>
                <a:close/>
                <a:moveTo>
                  <a:pt x="594" y="400"/>
                </a:moveTo>
                <a:lnTo>
                  <a:pt x="594" y="400"/>
                </a:lnTo>
                <a:cubicBezTo>
                  <a:pt x="588" y="400"/>
                  <a:pt x="583" y="400"/>
                  <a:pt x="577" y="400"/>
                </a:cubicBezTo>
                <a:cubicBezTo>
                  <a:pt x="560" y="389"/>
                  <a:pt x="554" y="366"/>
                  <a:pt x="560" y="349"/>
                </a:cubicBezTo>
                <a:cubicBezTo>
                  <a:pt x="577" y="320"/>
                  <a:pt x="577" y="320"/>
                  <a:pt x="577" y="320"/>
                </a:cubicBezTo>
                <a:cubicBezTo>
                  <a:pt x="588" y="303"/>
                  <a:pt x="611" y="297"/>
                  <a:pt x="628" y="303"/>
                </a:cubicBezTo>
                <a:cubicBezTo>
                  <a:pt x="646" y="314"/>
                  <a:pt x="651" y="337"/>
                  <a:pt x="640" y="354"/>
                </a:cubicBezTo>
                <a:cubicBezTo>
                  <a:pt x="623" y="383"/>
                  <a:pt x="623" y="383"/>
                  <a:pt x="623" y="383"/>
                </a:cubicBezTo>
                <a:cubicBezTo>
                  <a:pt x="617" y="394"/>
                  <a:pt x="606" y="400"/>
                  <a:pt x="594" y="400"/>
                </a:cubicBezTo>
                <a:close/>
                <a:moveTo>
                  <a:pt x="680" y="251"/>
                </a:moveTo>
                <a:lnTo>
                  <a:pt x="680" y="251"/>
                </a:lnTo>
                <a:cubicBezTo>
                  <a:pt x="674" y="251"/>
                  <a:pt x="668" y="251"/>
                  <a:pt x="663" y="246"/>
                </a:cubicBezTo>
                <a:cubicBezTo>
                  <a:pt x="646" y="234"/>
                  <a:pt x="640" y="217"/>
                  <a:pt x="646" y="200"/>
                </a:cubicBezTo>
                <a:cubicBezTo>
                  <a:pt x="663" y="166"/>
                  <a:pt x="663" y="166"/>
                  <a:pt x="663" y="166"/>
                </a:cubicBezTo>
                <a:cubicBezTo>
                  <a:pt x="674" y="154"/>
                  <a:pt x="697" y="149"/>
                  <a:pt x="714" y="154"/>
                </a:cubicBezTo>
                <a:cubicBezTo>
                  <a:pt x="731" y="166"/>
                  <a:pt x="737" y="189"/>
                  <a:pt x="725" y="206"/>
                </a:cubicBezTo>
                <a:cubicBezTo>
                  <a:pt x="708" y="234"/>
                  <a:pt x="708" y="234"/>
                  <a:pt x="708" y="234"/>
                </a:cubicBezTo>
                <a:cubicBezTo>
                  <a:pt x="703" y="246"/>
                  <a:pt x="691" y="251"/>
                  <a:pt x="680" y="251"/>
                </a:cubicBezTo>
                <a:close/>
                <a:moveTo>
                  <a:pt x="765" y="103"/>
                </a:moveTo>
                <a:lnTo>
                  <a:pt x="765" y="103"/>
                </a:lnTo>
                <a:cubicBezTo>
                  <a:pt x="760" y="103"/>
                  <a:pt x="754" y="103"/>
                  <a:pt x="748" y="97"/>
                </a:cubicBezTo>
                <a:cubicBezTo>
                  <a:pt x="731" y="86"/>
                  <a:pt x="725" y="69"/>
                  <a:pt x="737" y="51"/>
                </a:cubicBezTo>
                <a:cubicBezTo>
                  <a:pt x="754" y="23"/>
                  <a:pt x="754" y="23"/>
                  <a:pt x="754" y="23"/>
                </a:cubicBezTo>
                <a:cubicBezTo>
                  <a:pt x="765" y="6"/>
                  <a:pt x="788" y="0"/>
                  <a:pt x="805" y="11"/>
                </a:cubicBezTo>
                <a:cubicBezTo>
                  <a:pt x="823" y="23"/>
                  <a:pt x="828" y="40"/>
                  <a:pt x="817" y="57"/>
                </a:cubicBezTo>
                <a:cubicBezTo>
                  <a:pt x="800" y="86"/>
                  <a:pt x="800" y="86"/>
                  <a:pt x="800" y="86"/>
                </a:cubicBezTo>
                <a:cubicBezTo>
                  <a:pt x="788" y="97"/>
                  <a:pt x="777" y="103"/>
                  <a:pt x="765" y="103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>
              <a:latin typeface="Lato Light"/>
            </a:endParaRPr>
          </a:p>
        </p:txBody>
      </p:sp>
      <p:sp>
        <p:nvSpPr>
          <p:cNvPr id="52" name="Freeform 261"/>
          <p:cNvSpPr>
            <a:spLocks noChangeArrowheads="1"/>
          </p:cNvSpPr>
          <p:nvPr/>
        </p:nvSpPr>
        <p:spPr bwMode="auto">
          <a:xfrm>
            <a:off x="4833292" y="3256895"/>
            <a:ext cx="765179" cy="333319"/>
          </a:xfrm>
          <a:custGeom>
            <a:avLst/>
            <a:gdLst>
              <a:gd name="T0" fmla="*/ 40 w 1897"/>
              <a:gd name="T1" fmla="*/ 828 h 829"/>
              <a:gd name="T2" fmla="*/ 23 w 1897"/>
              <a:gd name="T3" fmla="*/ 759 h 829"/>
              <a:gd name="T4" fmla="*/ 97 w 1897"/>
              <a:gd name="T5" fmla="*/ 754 h 829"/>
              <a:gd name="T6" fmla="*/ 57 w 1897"/>
              <a:gd name="T7" fmla="*/ 822 h 829"/>
              <a:gd name="T8" fmla="*/ 188 w 1897"/>
              <a:gd name="T9" fmla="*/ 736 h 829"/>
              <a:gd name="T10" fmla="*/ 160 w 1897"/>
              <a:gd name="T11" fmla="*/ 719 h 829"/>
              <a:gd name="T12" fmla="*/ 200 w 1897"/>
              <a:gd name="T13" fmla="*/ 651 h 829"/>
              <a:gd name="T14" fmla="*/ 240 w 1897"/>
              <a:gd name="T15" fmla="*/ 714 h 829"/>
              <a:gd name="T16" fmla="*/ 188 w 1897"/>
              <a:gd name="T17" fmla="*/ 736 h 829"/>
              <a:gd name="T18" fmla="*/ 342 w 1897"/>
              <a:gd name="T19" fmla="*/ 645 h 829"/>
              <a:gd name="T20" fmla="*/ 325 w 1897"/>
              <a:gd name="T21" fmla="*/ 582 h 829"/>
              <a:gd name="T22" fmla="*/ 405 w 1897"/>
              <a:gd name="T23" fmla="*/ 576 h 829"/>
              <a:gd name="T24" fmla="*/ 360 w 1897"/>
              <a:gd name="T25" fmla="*/ 645 h 829"/>
              <a:gd name="T26" fmla="*/ 497 w 1897"/>
              <a:gd name="T27" fmla="*/ 565 h 829"/>
              <a:gd name="T28" fmla="*/ 468 w 1897"/>
              <a:gd name="T29" fmla="*/ 548 h 829"/>
              <a:gd name="T30" fmla="*/ 514 w 1897"/>
              <a:gd name="T31" fmla="*/ 479 h 829"/>
              <a:gd name="T32" fmla="*/ 548 w 1897"/>
              <a:gd name="T33" fmla="*/ 542 h 829"/>
              <a:gd name="T34" fmla="*/ 497 w 1897"/>
              <a:gd name="T35" fmla="*/ 565 h 829"/>
              <a:gd name="T36" fmla="*/ 657 w 1897"/>
              <a:gd name="T37" fmla="*/ 485 h 829"/>
              <a:gd name="T38" fmla="*/ 640 w 1897"/>
              <a:gd name="T39" fmla="*/ 417 h 829"/>
              <a:gd name="T40" fmla="*/ 720 w 1897"/>
              <a:gd name="T41" fmla="*/ 422 h 829"/>
              <a:gd name="T42" fmla="*/ 674 w 1897"/>
              <a:gd name="T43" fmla="*/ 485 h 829"/>
              <a:gd name="T44" fmla="*/ 817 w 1897"/>
              <a:gd name="T45" fmla="*/ 411 h 829"/>
              <a:gd name="T46" fmla="*/ 783 w 1897"/>
              <a:gd name="T47" fmla="*/ 394 h 829"/>
              <a:gd name="T48" fmla="*/ 834 w 1897"/>
              <a:gd name="T49" fmla="*/ 331 h 829"/>
              <a:gd name="T50" fmla="*/ 862 w 1897"/>
              <a:gd name="T51" fmla="*/ 394 h 829"/>
              <a:gd name="T52" fmla="*/ 817 w 1897"/>
              <a:gd name="T53" fmla="*/ 411 h 829"/>
              <a:gd name="T54" fmla="*/ 982 w 1897"/>
              <a:gd name="T55" fmla="*/ 348 h 829"/>
              <a:gd name="T56" fmla="*/ 965 w 1897"/>
              <a:gd name="T57" fmla="*/ 279 h 829"/>
              <a:gd name="T58" fmla="*/ 1045 w 1897"/>
              <a:gd name="T59" fmla="*/ 285 h 829"/>
              <a:gd name="T60" fmla="*/ 994 w 1897"/>
              <a:gd name="T61" fmla="*/ 342 h 829"/>
              <a:gd name="T62" fmla="*/ 1142 w 1897"/>
              <a:gd name="T63" fmla="*/ 279 h 829"/>
              <a:gd name="T64" fmla="*/ 1114 w 1897"/>
              <a:gd name="T65" fmla="*/ 257 h 829"/>
              <a:gd name="T66" fmla="*/ 1165 w 1897"/>
              <a:gd name="T67" fmla="*/ 200 h 829"/>
              <a:gd name="T68" fmla="*/ 1188 w 1897"/>
              <a:gd name="T69" fmla="*/ 268 h 829"/>
              <a:gd name="T70" fmla="*/ 1142 w 1897"/>
              <a:gd name="T71" fmla="*/ 279 h 829"/>
              <a:gd name="T72" fmla="*/ 1314 w 1897"/>
              <a:gd name="T73" fmla="*/ 222 h 829"/>
              <a:gd name="T74" fmla="*/ 1302 w 1897"/>
              <a:gd name="T75" fmla="*/ 154 h 829"/>
              <a:gd name="T76" fmla="*/ 1377 w 1897"/>
              <a:gd name="T77" fmla="*/ 165 h 829"/>
              <a:gd name="T78" fmla="*/ 1319 w 1897"/>
              <a:gd name="T79" fmla="*/ 222 h 829"/>
              <a:gd name="T80" fmla="*/ 1479 w 1897"/>
              <a:gd name="T81" fmla="*/ 171 h 829"/>
              <a:gd name="T82" fmla="*/ 1445 w 1897"/>
              <a:gd name="T83" fmla="*/ 148 h 829"/>
              <a:gd name="T84" fmla="*/ 1502 w 1897"/>
              <a:gd name="T85" fmla="*/ 91 h 829"/>
              <a:gd name="T86" fmla="*/ 1525 w 1897"/>
              <a:gd name="T87" fmla="*/ 159 h 829"/>
              <a:gd name="T88" fmla="*/ 1479 w 1897"/>
              <a:gd name="T89" fmla="*/ 171 h 829"/>
              <a:gd name="T90" fmla="*/ 1651 w 1897"/>
              <a:gd name="T91" fmla="*/ 125 h 829"/>
              <a:gd name="T92" fmla="*/ 1639 w 1897"/>
              <a:gd name="T93" fmla="*/ 51 h 829"/>
              <a:gd name="T94" fmla="*/ 1719 w 1897"/>
              <a:gd name="T95" fmla="*/ 68 h 829"/>
              <a:gd name="T96" fmla="*/ 1657 w 1897"/>
              <a:gd name="T97" fmla="*/ 125 h 829"/>
              <a:gd name="T98" fmla="*/ 1822 w 1897"/>
              <a:gd name="T99" fmla="*/ 79 h 829"/>
              <a:gd name="T100" fmla="*/ 1788 w 1897"/>
              <a:gd name="T101" fmla="*/ 51 h 829"/>
              <a:gd name="T102" fmla="*/ 1845 w 1897"/>
              <a:gd name="T103" fmla="*/ 5 h 829"/>
              <a:gd name="T104" fmla="*/ 1862 w 1897"/>
              <a:gd name="T105" fmla="*/ 74 h 829"/>
              <a:gd name="T106" fmla="*/ 1822 w 1897"/>
              <a:gd name="T107" fmla="*/ 79 h 8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897" h="829">
                <a:moveTo>
                  <a:pt x="40" y="828"/>
                </a:moveTo>
                <a:lnTo>
                  <a:pt x="40" y="828"/>
                </a:lnTo>
                <a:cubicBezTo>
                  <a:pt x="28" y="828"/>
                  <a:pt x="17" y="822"/>
                  <a:pt x="11" y="811"/>
                </a:cubicBezTo>
                <a:cubicBezTo>
                  <a:pt x="0" y="794"/>
                  <a:pt x="6" y="771"/>
                  <a:pt x="23" y="759"/>
                </a:cubicBezTo>
                <a:cubicBezTo>
                  <a:pt x="51" y="742"/>
                  <a:pt x="51" y="742"/>
                  <a:pt x="51" y="742"/>
                </a:cubicBezTo>
                <a:cubicBezTo>
                  <a:pt x="68" y="731"/>
                  <a:pt x="91" y="736"/>
                  <a:pt x="97" y="754"/>
                </a:cubicBezTo>
                <a:cubicBezTo>
                  <a:pt x="108" y="771"/>
                  <a:pt x="103" y="794"/>
                  <a:pt x="85" y="805"/>
                </a:cubicBezTo>
                <a:cubicBezTo>
                  <a:pt x="57" y="822"/>
                  <a:pt x="57" y="822"/>
                  <a:pt x="57" y="822"/>
                </a:cubicBezTo>
                <a:cubicBezTo>
                  <a:pt x="51" y="828"/>
                  <a:pt x="45" y="828"/>
                  <a:pt x="40" y="828"/>
                </a:cubicBezTo>
                <a:close/>
                <a:moveTo>
                  <a:pt x="188" y="736"/>
                </a:moveTo>
                <a:lnTo>
                  <a:pt x="188" y="736"/>
                </a:lnTo>
                <a:cubicBezTo>
                  <a:pt x="177" y="736"/>
                  <a:pt x="166" y="731"/>
                  <a:pt x="160" y="719"/>
                </a:cubicBezTo>
                <a:cubicBezTo>
                  <a:pt x="148" y="702"/>
                  <a:pt x="154" y="679"/>
                  <a:pt x="171" y="668"/>
                </a:cubicBezTo>
                <a:cubicBezTo>
                  <a:pt x="200" y="651"/>
                  <a:pt x="200" y="651"/>
                  <a:pt x="200" y="651"/>
                </a:cubicBezTo>
                <a:cubicBezTo>
                  <a:pt x="217" y="639"/>
                  <a:pt x="240" y="645"/>
                  <a:pt x="251" y="662"/>
                </a:cubicBezTo>
                <a:cubicBezTo>
                  <a:pt x="263" y="679"/>
                  <a:pt x="257" y="702"/>
                  <a:pt x="240" y="714"/>
                </a:cubicBezTo>
                <a:cubicBezTo>
                  <a:pt x="205" y="731"/>
                  <a:pt x="205" y="731"/>
                  <a:pt x="205" y="731"/>
                </a:cubicBezTo>
                <a:cubicBezTo>
                  <a:pt x="200" y="736"/>
                  <a:pt x="194" y="736"/>
                  <a:pt x="188" y="736"/>
                </a:cubicBezTo>
                <a:close/>
                <a:moveTo>
                  <a:pt x="342" y="645"/>
                </a:moveTo>
                <a:lnTo>
                  <a:pt x="342" y="645"/>
                </a:lnTo>
                <a:cubicBezTo>
                  <a:pt x="331" y="645"/>
                  <a:pt x="320" y="639"/>
                  <a:pt x="314" y="628"/>
                </a:cubicBezTo>
                <a:cubicBezTo>
                  <a:pt x="303" y="611"/>
                  <a:pt x="308" y="588"/>
                  <a:pt x="325" y="582"/>
                </a:cubicBezTo>
                <a:cubicBezTo>
                  <a:pt x="354" y="565"/>
                  <a:pt x="354" y="565"/>
                  <a:pt x="354" y="565"/>
                </a:cubicBezTo>
                <a:cubicBezTo>
                  <a:pt x="371" y="554"/>
                  <a:pt x="394" y="559"/>
                  <a:pt x="405" y="576"/>
                </a:cubicBezTo>
                <a:cubicBezTo>
                  <a:pt x="417" y="594"/>
                  <a:pt x="405" y="617"/>
                  <a:pt x="388" y="628"/>
                </a:cubicBezTo>
                <a:cubicBezTo>
                  <a:pt x="360" y="645"/>
                  <a:pt x="360" y="645"/>
                  <a:pt x="360" y="645"/>
                </a:cubicBezTo>
                <a:cubicBezTo>
                  <a:pt x="354" y="645"/>
                  <a:pt x="348" y="645"/>
                  <a:pt x="342" y="645"/>
                </a:cubicBezTo>
                <a:close/>
                <a:moveTo>
                  <a:pt x="497" y="565"/>
                </a:moveTo>
                <a:lnTo>
                  <a:pt x="497" y="565"/>
                </a:lnTo>
                <a:cubicBezTo>
                  <a:pt x="485" y="565"/>
                  <a:pt x="474" y="559"/>
                  <a:pt x="468" y="548"/>
                </a:cubicBezTo>
                <a:cubicBezTo>
                  <a:pt x="457" y="531"/>
                  <a:pt x="463" y="508"/>
                  <a:pt x="480" y="497"/>
                </a:cubicBezTo>
                <a:cubicBezTo>
                  <a:pt x="514" y="479"/>
                  <a:pt x="514" y="479"/>
                  <a:pt x="514" y="479"/>
                </a:cubicBezTo>
                <a:cubicBezTo>
                  <a:pt x="531" y="474"/>
                  <a:pt x="554" y="479"/>
                  <a:pt x="560" y="497"/>
                </a:cubicBezTo>
                <a:cubicBezTo>
                  <a:pt x="571" y="514"/>
                  <a:pt x="565" y="536"/>
                  <a:pt x="548" y="542"/>
                </a:cubicBezTo>
                <a:cubicBezTo>
                  <a:pt x="514" y="559"/>
                  <a:pt x="514" y="559"/>
                  <a:pt x="514" y="559"/>
                </a:cubicBezTo>
                <a:cubicBezTo>
                  <a:pt x="508" y="565"/>
                  <a:pt x="502" y="565"/>
                  <a:pt x="497" y="565"/>
                </a:cubicBezTo>
                <a:close/>
                <a:moveTo>
                  <a:pt x="657" y="485"/>
                </a:moveTo>
                <a:lnTo>
                  <a:pt x="657" y="485"/>
                </a:lnTo>
                <a:cubicBezTo>
                  <a:pt x="645" y="485"/>
                  <a:pt x="628" y="479"/>
                  <a:pt x="623" y="468"/>
                </a:cubicBezTo>
                <a:cubicBezTo>
                  <a:pt x="617" y="451"/>
                  <a:pt x="623" y="428"/>
                  <a:pt x="640" y="417"/>
                </a:cubicBezTo>
                <a:cubicBezTo>
                  <a:pt x="674" y="405"/>
                  <a:pt x="674" y="405"/>
                  <a:pt x="674" y="405"/>
                </a:cubicBezTo>
                <a:cubicBezTo>
                  <a:pt x="691" y="394"/>
                  <a:pt x="714" y="405"/>
                  <a:pt x="720" y="422"/>
                </a:cubicBezTo>
                <a:cubicBezTo>
                  <a:pt x="731" y="439"/>
                  <a:pt x="720" y="462"/>
                  <a:pt x="702" y="468"/>
                </a:cubicBezTo>
                <a:cubicBezTo>
                  <a:pt x="674" y="485"/>
                  <a:pt x="674" y="485"/>
                  <a:pt x="674" y="485"/>
                </a:cubicBezTo>
                <a:cubicBezTo>
                  <a:pt x="668" y="485"/>
                  <a:pt x="662" y="485"/>
                  <a:pt x="657" y="485"/>
                </a:cubicBezTo>
                <a:close/>
                <a:moveTo>
                  <a:pt x="817" y="411"/>
                </a:moveTo>
                <a:lnTo>
                  <a:pt x="817" y="411"/>
                </a:lnTo>
                <a:cubicBezTo>
                  <a:pt x="805" y="411"/>
                  <a:pt x="788" y="405"/>
                  <a:pt x="783" y="394"/>
                </a:cubicBezTo>
                <a:cubicBezTo>
                  <a:pt x="777" y="376"/>
                  <a:pt x="783" y="354"/>
                  <a:pt x="805" y="348"/>
                </a:cubicBezTo>
                <a:cubicBezTo>
                  <a:pt x="834" y="331"/>
                  <a:pt x="834" y="331"/>
                  <a:pt x="834" y="331"/>
                </a:cubicBezTo>
                <a:cubicBezTo>
                  <a:pt x="851" y="325"/>
                  <a:pt x="874" y="331"/>
                  <a:pt x="880" y="348"/>
                </a:cubicBezTo>
                <a:cubicBezTo>
                  <a:pt x="891" y="365"/>
                  <a:pt x="880" y="388"/>
                  <a:pt x="862" y="394"/>
                </a:cubicBezTo>
                <a:cubicBezTo>
                  <a:pt x="834" y="411"/>
                  <a:pt x="834" y="411"/>
                  <a:pt x="834" y="411"/>
                </a:cubicBezTo>
                <a:cubicBezTo>
                  <a:pt x="828" y="411"/>
                  <a:pt x="822" y="411"/>
                  <a:pt x="817" y="411"/>
                </a:cubicBezTo>
                <a:close/>
                <a:moveTo>
                  <a:pt x="982" y="348"/>
                </a:moveTo>
                <a:lnTo>
                  <a:pt x="982" y="348"/>
                </a:lnTo>
                <a:cubicBezTo>
                  <a:pt x="965" y="348"/>
                  <a:pt x="954" y="337"/>
                  <a:pt x="948" y="325"/>
                </a:cubicBezTo>
                <a:cubicBezTo>
                  <a:pt x="937" y="302"/>
                  <a:pt x="948" y="285"/>
                  <a:pt x="965" y="279"/>
                </a:cubicBezTo>
                <a:cubicBezTo>
                  <a:pt x="1000" y="262"/>
                  <a:pt x="1000" y="262"/>
                  <a:pt x="1000" y="262"/>
                </a:cubicBezTo>
                <a:cubicBezTo>
                  <a:pt x="1017" y="257"/>
                  <a:pt x="1040" y="268"/>
                  <a:pt x="1045" y="285"/>
                </a:cubicBezTo>
                <a:cubicBezTo>
                  <a:pt x="1051" y="302"/>
                  <a:pt x="1045" y="325"/>
                  <a:pt x="1028" y="331"/>
                </a:cubicBezTo>
                <a:cubicBezTo>
                  <a:pt x="994" y="342"/>
                  <a:pt x="994" y="342"/>
                  <a:pt x="994" y="342"/>
                </a:cubicBezTo>
                <a:cubicBezTo>
                  <a:pt x="988" y="342"/>
                  <a:pt x="982" y="348"/>
                  <a:pt x="982" y="348"/>
                </a:cubicBezTo>
                <a:close/>
                <a:moveTo>
                  <a:pt x="1142" y="279"/>
                </a:moveTo>
                <a:lnTo>
                  <a:pt x="1142" y="279"/>
                </a:lnTo>
                <a:cubicBezTo>
                  <a:pt x="1131" y="279"/>
                  <a:pt x="1114" y="274"/>
                  <a:pt x="1114" y="257"/>
                </a:cubicBezTo>
                <a:cubicBezTo>
                  <a:pt x="1102" y="239"/>
                  <a:pt x="1114" y="222"/>
                  <a:pt x="1131" y="211"/>
                </a:cubicBezTo>
                <a:cubicBezTo>
                  <a:pt x="1165" y="200"/>
                  <a:pt x="1165" y="200"/>
                  <a:pt x="1165" y="200"/>
                </a:cubicBezTo>
                <a:cubicBezTo>
                  <a:pt x="1182" y="194"/>
                  <a:pt x="1205" y="205"/>
                  <a:pt x="1211" y="222"/>
                </a:cubicBezTo>
                <a:cubicBezTo>
                  <a:pt x="1217" y="239"/>
                  <a:pt x="1211" y="262"/>
                  <a:pt x="1188" y="268"/>
                </a:cubicBezTo>
                <a:cubicBezTo>
                  <a:pt x="1159" y="279"/>
                  <a:pt x="1159" y="279"/>
                  <a:pt x="1159" y="279"/>
                </a:cubicBezTo>
                <a:cubicBezTo>
                  <a:pt x="1154" y="279"/>
                  <a:pt x="1148" y="279"/>
                  <a:pt x="1142" y="279"/>
                </a:cubicBezTo>
                <a:close/>
                <a:moveTo>
                  <a:pt x="1314" y="222"/>
                </a:moveTo>
                <a:lnTo>
                  <a:pt x="1314" y="222"/>
                </a:lnTo>
                <a:cubicBezTo>
                  <a:pt x="1297" y="222"/>
                  <a:pt x="1285" y="217"/>
                  <a:pt x="1279" y="200"/>
                </a:cubicBezTo>
                <a:cubicBezTo>
                  <a:pt x="1274" y="182"/>
                  <a:pt x="1279" y="159"/>
                  <a:pt x="1302" y="154"/>
                </a:cubicBezTo>
                <a:cubicBezTo>
                  <a:pt x="1337" y="142"/>
                  <a:pt x="1337" y="142"/>
                  <a:pt x="1337" y="142"/>
                </a:cubicBezTo>
                <a:cubicBezTo>
                  <a:pt x="1354" y="137"/>
                  <a:pt x="1371" y="148"/>
                  <a:pt x="1377" y="165"/>
                </a:cubicBezTo>
                <a:cubicBezTo>
                  <a:pt x="1382" y="188"/>
                  <a:pt x="1377" y="205"/>
                  <a:pt x="1354" y="211"/>
                </a:cubicBezTo>
                <a:cubicBezTo>
                  <a:pt x="1319" y="222"/>
                  <a:pt x="1319" y="222"/>
                  <a:pt x="1319" y="222"/>
                </a:cubicBezTo>
                <a:lnTo>
                  <a:pt x="1314" y="222"/>
                </a:lnTo>
                <a:close/>
                <a:moveTo>
                  <a:pt x="1479" y="171"/>
                </a:moveTo>
                <a:lnTo>
                  <a:pt x="1479" y="171"/>
                </a:lnTo>
                <a:cubicBezTo>
                  <a:pt x="1462" y="171"/>
                  <a:pt x="1451" y="159"/>
                  <a:pt x="1445" y="148"/>
                </a:cubicBezTo>
                <a:cubicBezTo>
                  <a:pt x="1439" y="125"/>
                  <a:pt x="1451" y="108"/>
                  <a:pt x="1468" y="102"/>
                </a:cubicBezTo>
                <a:cubicBezTo>
                  <a:pt x="1502" y="91"/>
                  <a:pt x="1502" y="91"/>
                  <a:pt x="1502" y="91"/>
                </a:cubicBezTo>
                <a:cubicBezTo>
                  <a:pt x="1525" y="85"/>
                  <a:pt x="1542" y="97"/>
                  <a:pt x="1548" y="114"/>
                </a:cubicBezTo>
                <a:cubicBezTo>
                  <a:pt x="1554" y="137"/>
                  <a:pt x="1542" y="154"/>
                  <a:pt x="1525" y="159"/>
                </a:cubicBezTo>
                <a:cubicBezTo>
                  <a:pt x="1491" y="171"/>
                  <a:pt x="1491" y="171"/>
                  <a:pt x="1491" y="171"/>
                </a:cubicBezTo>
                <a:cubicBezTo>
                  <a:pt x="1485" y="171"/>
                  <a:pt x="1485" y="171"/>
                  <a:pt x="1479" y="171"/>
                </a:cubicBezTo>
                <a:close/>
                <a:moveTo>
                  <a:pt x="1651" y="125"/>
                </a:moveTo>
                <a:lnTo>
                  <a:pt x="1651" y="125"/>
                </a:lnTo>
                <a:cubicBezTo>
                  <a:pt x="1634" y="125"/>
                  <a:pt x="1617" y="114"/>
                  <a:pt x="1617" y="97"/>
                </a:cubicBezTo>
                <a:cubicBezTo>
                  <a:pt x="1611" y="79"/>
                  <a:pt x="1622" y="57"/>
                  <a:pt x="1639" y="51"/>
                </a:cubicBezTo>
                <a:cubicBezTo>
                  <a:pt x="1674" y="45"/>
                  <a:pt x="1674" y="45"/>
                  <a:pt x="1674" y="45"/>
                </a:cubicBezTo>
                <a:cubicBezTo>
                  <a:pt x="1691" y="40"/>
                  <a:pt x="1714" y="51"/>
                  <a:pt x="1719" y="68"/>
                </a:cubicBezTo>
                <a:cubicBezTo>
                  <a:pt x="1725" y="91"/>
                  <a:pt x="1714" y="108"/>
                  <a:pt x="1691" y="114"/>
                </a:cubicBezTo>
                <a:cubicBezTo>
                  <a:pt x="1657" y="125"/>
                  <a:pt x="1657" y="125"/>
                  <a:pt x="1657" y="125"/>
                </a:cubicBezTo>
                <a:lnTo>
                  <a:pt x="1651" y="125"/>
                </a:lnTo>
                <a:close/>
                <a:moveTo>
                  <a:pt x="1822" y="79"/>
                </a:moveTo>
                <a:lnTo>
                  <a:pt x="1822" y="79"/>
                </a:lnTo>
                <a:cubicBezTo>
                  <a:pt x="1805" y="79"/>
                  <a:pt x="1788" y="68"/>
                  <a:pt x="1788" y="51"/>
                </a:cubicBezTo>
                <a:cubicBezTo>
                  <a:pt x="1782" y="34"/>
                  <a:pt x="1794" y="17"/>
                  <a:pt x="1811" y="11"/>
                </a:cubicBezTo>
                <a:cubicBezTo>
                  <a:pt x="1845" y="5"/>
                  <a:pt x="1845" y="5"/>
                  <a:pt x="1845" y="5"/>
                </a:cubicBezTo>
                <a:cubicBezTo>
                  <a:pt x="1868" y="0"/>
                  <a:pt x="1885" y="11"/>
                  <a:pt x="1891" y="28"/>
                </a:cubicBezTo>
                <a:cubicBezTo>
                  <a:pt x="1896" y="51"/>
                  <a:pt x="1879" y="68"/>
                  <a:pt x="1862" y="74"/>
                </a:cubicBezTo>
                <a:cubicBezTo>
                  <a:pt x="1828" y="79"/>
                  <a:pt x="1828" y="79"/>
                  <a:pt x="1828" y="79"/>
                </a:cubicBezTo>
                <a:lnTo>
                  <a:pt x="1822" y="79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>
              <a:latin typeface="Lato Light"/>
            </a:endParaRPr>
          </a:p>
        </p:txBody>
      </p:sp>
      <p:sp>
        <p:nvSpPr>
          <p:cNvPr id="53" name="Freeform 264"/>
          <p:cNvSpPr>
            <a:spLocks noChangeArrowheads="1"/>
          </p:cNvSpPr>
          <p:nvPr/>
        </p:nvSpPr>
        <p:spPr bwMode="auto">
          <a:xfrm>
            <a:off x="6577686" y="3253327"/>
            <a:ext cx="777663" cy="335100"/>
          </a:xfrm>
          <a:custGeom>
            <a:avLst/>
            <a:gdLst>
              <a:gd name="T0" fmla="*/ 1885 w 1926"/>
              <a:gd name="T1" fmla="*/ 834 h 835"/>
              <a:gd name="T2" fmla="*/ 1840 w 1926"/>
              <a:gd name="T3" fmla="*/ 811 h 835"/>
              <a:gd name="T4" fmla="*/ 1874 w 1926"/>
              <a:gd name="T5" fmla="*/ 748 h 835"/>
              <a:gd name="T6" fmla="*/ 1920 w 1926"/>
              <a:gd name="T7" fmla="*/ 817 h 835"/>
              <a:gd name="T8" fmla="*/ 1737 w 1926"/>
              <a:gd name="T9" fmla="*/ 737 h 835"/>
              <a:gd name="T10" fmla="*/ 1714 w 1926"/>
              <a:gd name="T11" fmla="*/ 737 h 835"/>
              <a:gd name="T12" fmla="*/ 1674 w 1926"/>
              <a:gd name="T13" fmla="*/ 669 h 835"/>
              <a:gd name="T14" fmla="*/ 1754 w 1926"/>
              <a:gd name="T15" fmla="*/ 674 h 835"/>
              <a:gd name="T16" fmla="*/ 1737 w 1926"/>
              <a:gd name="T17" fmla="*/ 737 h 835"/>
              <a:gd name="T18" fmla="*/ 1577 w 1926"/>
              <a:gd name="T19" fmla="*/ 651 h 835"/>
              <a:gd name="T20" fmla="*/ 1531 w 1926"/>
              <a:gd name="T21" fmla="*/ 629 h 835"/>
              <a:gd name="T22" fmla="*/ 1565 w 1926"/>
              <a:gd name="T23" fmla="*/ 566 h 835"/>
              <a:gd name="T24" fmla="*/ 1611 w 1926"/>
              <a:gd name="T25" fmla="*/ 634 h 835"/>
              <a:gd name="T26" fmla="*/ 1423 w 1926"/>
              <a:gd name="T27" fmla="*/ 566 h 835"/>
              <a:gd name="T28" fmla="*/ 1406 w 1926"/>
              <a:gd name="T29" fmla="*/ 566 h 835"/>
              <a:gd name="T30" fmla="*/ 1354 w 1926"/>
              <a:gd name="T31" fmla="*/ 503 h 835"/>
              <a:gd name="T32" fmla="*/ 1434 w 1926"/>
              <a:gd name="T33" fmla="*/ 503 h 835"/>
              <a:gd name="T34" fmla="*/ 1423 w 1926"/>
              <a:gd name="T35" fmla="*/ 566 h 835"/>
              <a:gd name="T36" fmla="*/ 1257 w 1926"/>
              <a:gd name="T37" fmla="*/ 491 h 835"/>
              <a:gd name="T38" fmla="*/ 1211 w 1926"/>
              <a:gd name="T39" fmla="*/ 469 h 835"/>
              <a:gd name="T40" fmla="*/ 1240 w 1926"/>
              <a:gd name="T41" fmla="*/ 406 h 835"/>
              <a:gd name="T42" fmla="*/ 1291 w 1926"/>
              <a:gd name="T43" fmla="*/ 469 h 835"/>
              <a:gd name="T44" fmla="*/ 1097 w 1926"/>
              <a:gd name="T45" fmla="*/ 417 h 835"/>
              <a:gd name="T46" fmla="*/ 1080 w 1926"/>
              <a:gd name="T47" fmla="*/ 411 h 835"/>
              <a:gd name="T48" fmla="*/ 1028 w 1926"/>
              <a:gd name="T49" fmla="*/ 354 h 835"/>
              <a:gd name="T50" fmla="*/ 1108 w 1926"/>
              <a:gd name="T51" fmla="*/ 349 h 835"/>
              <a:gd name="T52" fmla="*/ 1097 w 1926"/>
              <a:gd name="T53" fmla="*/ 417 h 835"/>
              <a:gd name="T54" fmla="*/ 931 w 1926"/>
              <a:gd name="T55" fmla="*/ 349 h 835"/>
              <a:gd name="T56" fmla="*/ 886 w 1926"/>
              <a:gd name="T57" fmla="*/ 331 h 835"/>
              <a:gd name="T58" fmla="*/ 908 w 1926"/>
              <a:gd name="T59" fmla="*/ 263 h 835"/>
              <a:gd name="T60" fmla="*/ 965 w 1926"/>
              <a:gd name="T61" fmla="*/ 326 h 835"/>
              <a:gd name="T62" fmla="*/ 766 w 1926"/>
              <a:gd name="T63" fmla="*/ 286 h 835"/>
              <a:gd name="T64" fmla="*/ 748 w 1926"/>
              <a:gd name="T65" fmla="*/ 280 h 835"/>
              <a:gd name="T66" fmla="*/ 697 w 1926"/>
              <a:gd name="T67" fmla="*/ 223 h 835"/>
              <a:gd name="T68" fmla="*/ 777 w 1926"/>
              <a:gd name="T69" fmla="*/ 217 h 835"/>
              <a:gd name="T70" fmla="*/ 766 w 1926"/>
              <a:gd name="T71" fmla="*/ 286 h 835"/>
              <a:gd name="T72" fmla="*/ 594 w 1926"/>
              <a:gd name="T73" fmla="*/ 229 h 835"/>
              <a:gd name="T74" fmla="*/ 548 w 1926"/>
              <a:gd name="T75" fmla="*/ 212 h 835"/>
              <a:gd name="T76" fmla="*/ 571 w 1926"/>
              <a:gd name="T77" fmla="*/ 143 h 835"/>
              <a:gd name="T78" fmla="*/ 629 w 1926"/>
              <a:gd name="T79" fmla="*/ 200 h 835"/>
              <a:gd name="T80" fmla="*/ 423 w 1926"/>
              <a:gd name="T81" fmla="*/ 171 h 835"/>
              <a:gd name="T82" fmla="*/ 411 w 1926"/>
              <a:gd name="T83" fmla="*/ 171 h 835"/>
              <a:gd name="T84" fmla="*/ 354 w 1926"/>
              <a:gd name="T85" fmla="*/ 120 h 835"/>
              <a:gd name="T86" fmla="*/ 434 w 1926"/>
              <a:gd name="T87" fmla="*/ 103 h 835"/>
              <a:gd name="T88" fmla="*/ 423 w 1926"/>
              <a:gd name="T89" fmla="*/ 171 h 835"/>
              <a:gd name="T90" fmla="*/ 251 w 1926"/>
              <a:gd name="T91" fmla="*/ 126 h 835"/>
              <a:gd name="T92" fmla="*/ 206 w 1926"/>
              <a:gd name="T93" fmla="*/ 114 h 835"/>
              <a:gd name="T94" fmla="*/ 223 w 1926"/>
              <a:gd name="T95" fmla="*/ 46 h 835"/>
              <a:gd name="T96" fmla="*/ 286 w 1926"/>
              <a:gd name="T97" fmla="*/ 97 h 835"/>
              <a:gd name="T98" fmla="*/ 74 w 1926"/>
              <a:gd name="T99" fmla="*/ 86 h 835"/>
              <a:gd name="T100" fmla="*/ 69 w 1926"/>
              <a:gd name="T101" fmla="*/ 86 h 835"/>
              <a:gd name="T102" fmla="*/ 6 w 1926"/>
              <a:gd name="T103" fmla="*/ 34 h 835"/>
              <a:gd name="T104" fmla="*/ 86 w 1926"/>
              <a:gd name="T105" fmla="*/ 12 h 835"/>
              <a:gd name="T106" fmla="*/ 74 w 1926"/>
              <a:gd name="T107" fmla="*/ 86 h 8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926" h="835">
                <a:moveTo>
                  <a:pt x="1885" y="834"/>
                </a:moveTo>
                <a:lnTo>
                  <a:pt x="1885" y="834"/>
                </a:lnTo>
                <a:cubicBezTo>
                  <a:pt x="1880" y="834"/>
                  <a:pt x="1874" y="834"/>
                  <a:pt x="1868" y="829"/>
                </a:cubicBezTo>
                <a:cubicBezTo>
                  <a:pt x="1840" y="811"/>
                  <a:pt x="1840" y="811"/>
                  <a:pt x="1840" y="811"/>
                </a:cubicBezTo>
                <a:cubicBezTo>
                  <a:pt x="1823" y="800"/>
                  <a:pt x="1817" y="777"/>
                  <a:pt x="1828" y="760"/>
                </a:cubicBezTo>
                <a:cubicBezTo>
                  <a:pt x="1840" y="743"/>
                  <a:pt x="1857" y="737"/>
                  <a:pt x="1874" y="748"/>
                </a:cubicBezTo>
                <a:cubicBezTo>
                  <a:pt x="1908" y="766"/>
                  <a:pt x="1908" y="766"/>
                  <a:pt x="1908" y="766"/>
                </a:cubicBezTo>
                <a:cubicBezTo>
                  <a:pt x="1925" y="777"/>
                  <a:pt x="1925" y="800"/>
                  <a:pt x="1920" y="817"/>
                </a:cubicBezTo>
                <a:cubicBezTo>
                  <a:pt x="1908" y="829"/>
                  <a:pt x="1897" y="834"/>
                  <a:pt x="1885" y="834"/>
                </a:cubicBezTo>
                <a:close/>
                <a:moveTo>
                  <a:pt x="1737" y="737"/>
                </a:moveTo>
                <a:lnTo>
                  <a:pt x="1737" y="737"/>
                </a:lnTo>
                <a:cubicBezTo>
                  <a:pt x="1731" y="737"/>
                  <a:pt x="1720" y="737"/>
                  <a:pt x="1714" y="737"/>
                </a:cubicBezTo>
                <a:cubicBezTo>
                  <a:pt x="1685" y="714"/>
                  <a:pt x="1685" y="714"/>
                  <a:pt x="1685" y="714"/>
                </a:cubicBezTo>
                <a:cubicBezTo>
                  <a:pt x="1668" y="708"/>
                  <a:pt x="1663" y="686"/>
                  <a:pt x="1674" y="669"/>
                </a:cubicBezTo>
                <a:cubicBezTo>
                  <a:pt x="1685" y="651"/>
                  <a:pt x="1703" y="646"/>
                  <a:pt x="1720" y="657"/>
                </a:cubicBezTo>
                <a:cubicBezTo>
                  <a:pt x="1754" y="674"/>
                  <a:pt x="1754" y="674"/>
                  <a:pt x="1754" y="674"/>
                </a:cubicBezTo>
                <a:cubicBezTo>
                  <a:pt x="1771" y="686"/>
                  <a:pt x="1777" y="703"/>
                  <a:pt x="1765" y="720"/>
                </a:cubicBezTo>
                <a:cubicBezTo>
                  <a:pt x="1760" y="731"/>
                  <a:pt x="1748" y="737"/>
                  <a:pt x="1737" y="737"/>
                </a:cubicBezTo>
                <a:close/>
                <a:moveTo>
                  <a:pt x="1577" y="651"/>
                </a:moveTo>
                <a:lnTo>
                  <a:pt x="1577" y="651"/>
                </a:lnTo>
                <a:cubicBezTo>
                  <a:pt x="1571" y="651"/>
                  <a:pt x="1565" y="651"/>
                  <a:pt x="1560" y="646"/>
                </a:cubicBezTo>
                <a:cubicBezTo>
                  <a:pt x="1531" y="629"/>
                  <a:pt x="1531" y="629"/>
                  <a:pt x="1531" y="629"/>
                </a:cubicBezTo>
                <a:cubicBezTo>
                  <a:pt x="1514" y="623"/>
                  <a:pt x="1508" y="600"/>
                  <a:pt x="1514" y="583"/>
                </a:cubicBezTo>
                <a:cubicBezTo>
                  <a:pt x="1525" y="566"/>
                  <a:pt x="1548" y="560"/>
                  <a:pt x="1565" y="566"/>
                </a:cubicBezTo>
                <a:cubicBezTo>
                  <a:pt x="1594" y="583"/>
                  <a:pt x="1594" y="583"/>
                  <a:pt x="1594" y="583"/>
                </a:cubicBezTo>
                <a:cubicBezTo>
                  <a:pt x="1611" y="594"/>
                  <a:pt x="1617" y="617"/>
                  <a:pt x="1611" y="634"/>
                </a:cubicBezTo>
                <a:cubicBezTo>
                  <a:pt x="1605" y="646"/>
                  <a:pt x="1594" y="651"/>
                  <a:pt x="1577" y="651"/>
                </a:cubicBezTo>
                <a:close/>
                <a:moveTo>
                  <a:pt x="1423" y="566"/>
                </a:moveTo>
                <a:lnTo>
                  <a:pt x="1423" y="566"/>
                </a:lnTo>
                <a:cubicBezTo>
                  <a:pt x="1417" y="566"/>
                  <a:pt x="1411" y="566"/>
                  <a:pt x="1406" y="566"/>
                </a:cubicBezTo>
                <a:cubicBezTo>
                  <a:pt x="1371" y="548"/>
                  <a:pt x="1371" y="548"/>
                  <a:pt x="1371" y="548"/>
                </a:cubicBezTo>
                <a:cubicBezTo>
                  <a:pt x="1354" y="537"/>
                  <a:pt x="1348" y="520"/>
                  <a:pt x="1354" y="503"/>
                </a:cubicBezTo>
                <a:cubicBezTo>
                  <a:pt x="1365" y="480"/>
                  <a:pt x="1388" y="474"/>
                  <a:pt x="1406" y="486"/>
                </a:cubicBezTo>
                <a:cubicBezTo>
                  <a:pt x="1434" y="503"/>
                  <a:pt x="1434" y="503"/>
                  <a:pt x="1434" y="503"/>
                </a:cubicBezTo>
                <a:cubicBezTo>
                  <a:pt x="1451" y="509"/>
                  <a:pt x="1463" y="531"/>
                  <a:pt x="1451" y="548"/>
                </a:cubicBezTo>
                <a:cubicBezTo>
                  <a:pt x="1445" y="560"/>
                  <a:pt x="1434" y="566"/>
                  <a:pt x="1423" y="566"/>
                </a:cubicBezTo>
                <a:close/>
                <a:moveTo>
                  <a:pt x="1257" y="491"/>
                </a:moveTo>
                <a:lnTo>
                  <a:pt x="1257" y="491"/>
                </a:lnTo>
                <a:cubicBezTo>
                  <a:pt x="1257" y="491"/>
                  <a:pt x="1251" y="486"/>
                  <a:pt x="1246" y="486"/>
                </a:cubicBezTo>
                <a:cubicBezTo>
                  <a:pt x="1211" y="469"/>
                  <a:pt x="1211" y="469"/>
                  <a:pt x="1211" y="469"/>
                </a:cubicBezTo>
                <a:cubicBezTo>
                  <a:pt x="1194" y="463"/>
                  <a:pt x="1188" y="440"/>
                  <a:pt x="1194" y="423"/>
                </a:cubicBezTo>
                <a:cubicBezTo>
                  <a:pt x="1206" y="406"/>
                  <a:pt x="1223" y="400"/>
                  <a:pt x="1240" y="406"/>
                </a:cubicBezTo>
                <a:cubicBezTo>
                  <a:pt x="1274" y="423"/>
                  <a:pt x="1274" y="423"/>
                  <a:pt x="1274" y="423"/>
                </a:cubicBezTo>
                <a:cubicBezTo>
                  <a:pt x="1291" y="429"/>
                  <a:pt x="1303" y="451"/>
                  <a:pt x="1291" y="469"/>
                </a:cubicBezTo>
                <a:cubicBezTo>
                  <a:pt x="1285" y="480"/>
                  <a:pt x="1274" y="491"/>
                  <a:pt x="1257" y="491"/>
                </a:cubicBezTo>
                <a:close/>
                <a:moveTo>
                  <a:pt x="1097" y="417"/>
                </a:moveTo>
                <a:lnTo>
                  <a:pt x="1097" y="417"/>
                </a:lnTo>
                <a:cubicBezTo>
                  <a:pt x="1091" y="417"/>
                  <a:pt x="1086" y="417"/>
                  <a:pt x="1080" y="411"/>
                </a:cubicBezTo>
                <a:cubicBezTo>
                  <a:pt x="1051" y="400"/>
                  <a:pt x="1051" y="400"/>
                  <a:pt x="1051" y="400"/>
                </a:cubicBezTo>
                <a:cubicBezTo>
                  <a:pt x="1034" y="388"/>
                  <a:pt x="1023" y="371"/>
                  <a:pt x="1028" y="354"/>
                </a:cubicBezTo>
                <a:cubicBezTo>
                  <a:pt x="1040" y="331"/>
                  <a:pt x="1057" y="326"/>
                  <a:pt x="1080" y="331"/>
                </a:cubicBezTo>
                <a:cubicBezTo>
                  <a:pt x="1108" y="349"/>
                  <a:pt x="1108" y="349"/>
                  <a:pt x="1108" y="349"/>
                </a:cubicBezTo>
                <a:cubicBezTo>
                  <a:pt x="1125" y="354"/>
                  <a:pt x="1137" y="377"/>
                  <a:pt x="1131" y="394"/>
                </a:cubicBezTo>
                <a:cubicBezTo>
                  <a:pt x="1125" y="406"/>
                  <a:pt x="1108" y="417"/>
                  <a:pt x="1097" y="417"/>
                </a:cubicBezTo>
                <a:close/>
                <a:moveTo>
                  <a:pt x="931" y="349"/>
                </a:moveTo>
                <a:lnTo>
                  <a:pt x="931" y="349"/>
                </a:lnTo>
                <a:cubicBezTo>
                  <a:pt x="926" y="349"/>
                  <a:pt x="920" y="349"/>
                  <a:pt x="920" y="343"/>
                </a:cubicBezTo>
                <a:cubicBezTo>
                  <a:pt x="886" y="331"/>
                  <a:pt x="886" y="331"/>
                  <a:pt x="886" y="331"/>
                </a:cubicBezTo>
                <a:cubicBezTo>
                  <a:pt x="868" y="326"/>
                  <a:pt x="857" y="303"/>
                  <a:pt x="863" y="286"/>
                </a:cubicBezTo>
                <a:cubicBezTo>
                  <a:pt x="874" y="269"/>
                  <a:pt x="891" y="257"/>
                  <a:pt x="908" y="263"/>
                </a:cubicBezTo>
                <a:cubicBezTo>
                  <a:pt x="943" y="280"/>
                  <a:pt x="943" y="280"/>
                  <a:pt x="943" y="280"/>
                </a:cubicBezTo>
                <a:cubicBezTo>
                  <a:pt x="960" y="286"/>
                  <a:pt x="971" y="309"/>
                  <a:pt x="965" y="326"/>
                </a:cubicBezTo>
                <a:cubicBezTo>
                  <a:pt x="960" y="337"/>
                  <a:pt x="943" y="349"/>
                  <a:pt x="931" y="349"/>
                </a:cubicBezTo>
                <a:close/>
                <a:moveTo>
                  <a:pt x="766" y="286"/>
                </a:moveTo>
                <a:lnTo>
                  <a:pt x="766" y="286"/>
                </a:lnTo>
                <a:cubicBezTo>
                  <a:pt x="760" y="286"/>
                  <a:pt x="754" y="286"/>
                  <a:pt x="748" y="280"/>
                </a:cubicBezTo>
                <a:cubicBezTo>
                  <a:pt x="720" y="269"/>
                  <a:pt x="720" y="269"/>
                  <a:pt x="720" y="269"/>
                </a:cubicBezTo>
                <a:cubicBezTo>
                  <a:pt x="697" y="263"/>
                  <a:pt x="691" y="246"/>
                  <a:pt x="697" y="223"/>
                </a:cubicBezTo>
                <a:cubicBezTo>
                  <a:pt x="703" y="206"/>
                  <a:pt x="720" y="194"/>
                  <a:pt x="743" y="200"/>
                </a:cubicBezTo>
                <a:cubicBezTo>
                  <a:pt x="777" y="217"/>
                  <a:pt x="777" y="217"/>
                  <a:pt x="777" y="217"/>
                </a:cubicBezTo>
                <a:cubicBezTo>
                  <a:pt x="794" y="223"/>
                  <a:pt x="806" y="240"/>
                  <a:pt x="794" y="263"/>
                </a:cubicBezTo>
                <a:cubicBezTo>
                  <a:pt x="794" y="274"/>
                  <a:pt x="777" y="286"/>
                  <a:pt x="766" y="286"/>
                </a:cubicBezTo>
                <a:close/>
                <a:moveTo>
                  <a:pt x="594" y="229"/>
                </a:moveTo>
                <a:lnTo>
                  <a:pt x="594" y="229"/>
                </a:lnTo>
                <a:cubicBezTo>
                  <a:pt x="589" y="229"/>
                  <a:pt x="589" y="223"/>
                  <a:pt x="583" y="223"/>
                </a:cubicBezTo>
                <a:cubicBezTo>
                  <a:pt x="548" y="212"/>
                  <a:pt x="548" y="212"/>
                  <a:pt x="548" y="212"/>
                </a:cubicBezTo>
                <a:cubicBezTo>
                  <a:pt x="531" y="206"/>
                  <a:pt x="520" y="189"/>
                  <a:pt x="526" y="166"/>
                </a:cubicBezTo>
                <a:cubicBezTo>
                  <a:pt x="531" y="149"/>
                  <a:pt x="554" y="137"/>
                  <a:pt x="571" y="143"/>
                </a:cubicBezTo>
                <a:cubicBezTo>
                  <a:pt x="606" y="154"/>
                  <a:pt x="606" y="154"/>
                  <a:pt x="606" y="154"/>
                </a:cubicBezTo>
                <a:cubicBezTo>
                  <a:pt x="623" y="160"/>
                  <a:pt x="634" y="183"/>
                  <a:pt x="629" y="200"/>
                </a:cubicBezTo>
                <a:cubicBezTo>
                  <a:pt x="623" y="217"/>
                  <a:pt x="611" y="229"/>
                  <a:pt x="594" y="229"/>
                </a:cubicBezTo>
                <a:close/>
                <a:moveTo>
                  <a:pt x="423" y="171"/>
                </a:moveTo>
                <a:lnTo>
                  <a:pt x="423" y="171"/>
                </a:lnTo>
                <a:cubicBezTo>
                  <a:pt x="417" y="171"/>
                  <a:pt x="417" y="171"/>
                  <a:pt x="411" y="171"/>
                </a:cubicBezTo>
                <a:cubicBezTo>
                  <a:pt x="377" y="160"/>
                  <a:pt x="377" y="160"/>
                  <a:pt x="377" y="160"/>
                </a:cubicBezTo>
                <a:cubicBezTo>
                  <a:pt x="360" y="154"/>
                  <a:pt x="348" y="137"/>
                  <a:pt x="354" y="120"/>
                </a:cubicBezTo>
                <a:cubicBezTo>
                  <a:pt x="360" y="97"/>
                  <a:pt x="377" y="86"/>
                  <a:pt x="400" y="91"/>
                </a:cubicBezTo>
                <a:cubicBezTo>
                  <a:pt x="434" y="103"/>
                  <a:pt x="434" y="103"/>
                  <a:pt x="434" y="103"/>
                </a:cubicBezTo>
                <a:cubicBezTo>
                  <a:pt x="451" y="109"/>
                  <a:pt x="463" y="131"/>
                  <a:pt x="457" y="149"/>
                </a:cubicBezTo>
                <a:cubicBezTo>
                  <a:pt x="451" y="166"/>
                  <a:pt x="440" y="171"/>
                  <a:pt x="423" y="171"/>
                </a:cubicBezTo>
                <a:close/>
                <a:moveTo>
                  <a:pt x="251" y="126"/>
                </a:moveTo>
                <a:lnTo>
                  <a:pt x="251" y="126"/>
                </a:lnTo>
                <a:cubicBezTo>
                  <a:pt x="246" y="126"/>
                  <a:pt x="246" y="126"/>
                  <a:pt x="240" y="126"/>
                </a:cubicBezTo>
                <a:cubicBezTo>
                  <a:pt x="206" y="114"/>
                  <a:pt x="206" y="114"/>
                  <a:pt x="206" y="114"/>
                </a:cubicBezTo>
                <a:cubicBezTo>
                  <a:pt x="189" y="109"/>
                  <a:pt x="177" y="91"/>
                  <a:pt x="183" y="74"/>
                </a:cubicBezTo>
                <a:cubicBezTo>
                  <a:pt x="183" y="52"/>
                  <a:pt x="206" y="40"/>
                  <a:pt x="223" y="46"/>
                </a:cubicBezTo>
                <a:cubicBezTo>
                  <a:pt x="257" y="57"/>
                  <a:pt x="257" y="57"/>
                  <a:pt x="257" y="57"/>
                </a:cubicBezTo>
                <a:cubicBezTo>
                  <a:pt x="280" y="63"/>
                  <a:pt x="291" y="80"/>
                  <a:pt x="286" y="97"/>
                </a:cubicBezTo>
                <a:cubicBezTo>
                  <a:pt x="280" y="114"/>
                  <a:pt x="263" y="126"/>
                  <a:pt x="251" y="126"/>
                </a:cubicBezTo>
                <a:close/>
                <a:moveTo>
                  <a:pt x="74" y="86"/>
                </a:moveTo>
                <a:lnTo>
                  <a:pt x="74" y="86"/>
                </a:lnTo>
                <a:lnTo>
                  <a:pt x="69" y="86"/>
                </a:lnTo>
                <a:cubicBezTo>
                  <a:pt x="34" y="74"/>
                  <a:pt x="34" y="74"/>
                  <a:pt x="34" y="74"/>
                </a:cubicBezTo>
                <a:cubicBezTo>
                  <a:pt x="12" y="69"/>
                  <a:pt x="0" y="52"/>
                  <a:pt x="6" y="34"/>
                </a:cubicBezTo>
                <a:cubicBezTo>
                  <a:pt x="12" y="12"/>
                  <a:pt x="29" y="0"/>
                  <a:pt x="46" y="6"/>
                </a:cubicBezTo>
                <a:cubicBezTo>
                  <a:pt x="86" y="12"/>
                  <a:pt x="86" y="12"/>
                  <a:pt x="86" y="12"/>
                </a:cubicBezTo>
                <a:cubicBezTo>
                  <a:pt x="103" y="17"/>
                  <a:pt x="114" y="34"/>
                  <a:pt x="109" y="57"/>
                </a:cubicBezTo>
                <a:cubicBezTo>
                  <a:pt x="109" y="74"/>
                  <a:pt x="91" y="86"/>
                  <a:pt x="74" y="86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>
              <a:latin typeface="Lato Light"/>
            </a:endParaRPr>
          </a:p>
        </p:txBody>
      </p:sp>
      <p:sp>
        <p:nvSpPr>
          <p:cNvPr id="54" name="Freeform 267"/>
          <p:cNvSpPr>
            <a:spLocks noChangeArrowheads="1"/>
          </p:cNvSpPr>
          <p:nvPr/>
        </p:nvSpPr>
        <p:spPr bwMode="auto">
          <a:xfrm>
            <a:off x="8038479" y="4263973"/>
            <a:ext cx="349591" cy="786059"/>
          </a:xfrm>
          <a:custGeom>
            <a:avLst/>
            <a:gdLst>
              <a:gd name="T0" fmla="*/ 828 w 869"/>
              <a:gd name="T1" fmla="*/ 1948 h 1949"/>
              <a:gd name="T2" fmla="*/ 782 w 869"/>
              <a:gd name="T3" fmla="*/ 1886 h 1949"/>
              <a:gd name="T4" fmla="*/ 857 w 869"/>
              <a:gd name="T5" fmla="*/ 1869 h 1949"/>
              <a:gd name="T6" fmla="*/ 834 w 869"/>
              <a:gd name="T7" fmla="*/ 1948 h 1949"/>
              <a:gd name="T8" fmla="*/ 782 w 869"/>
              <a:gd name="T9" fmla="*/ 1771 h 1949"/>
              <a:gd name="T10" fmla="*/ 748 w 869"/>
              <a:gd name="T11" fmla="*/ 1743 h 1949"/>
              <a:gd name="T12" fmla="*/ 765 w 869"/>
              <a:gd name="T13" fmla="*/ 1669 h 1949"/>
              <a:gd name="T14" fmla="*/ 817 w 869"/>
              <a:gd name="T15" fmla="*/ 1726 h 1949"/>
              <a:gd name="T16" fmla="*/ 782 w 869"/>
              <a:gd name="T17" fmla="*/ 1771 h 1949"/>
              <a:gd name="T18" fmla="*/ 737 w 869"/>
              <a:gd name="T19" fmla="*/ 1594 h 1949"/>
              <a:gd name="T20" fmla="*/ 691 w 869"/>
              <a:gd name="T21" fmla="*/ 1537 h 1949"/>
              <a:gd name="T22" fmla="*/ 759 w 869"/>
              <a:gd name="T23" fmla="*/ 1514 h 1949"/>
              <a:gd name="T24" fmla="*/ 748 w 869"/>
              <a:gd name="T25" fmla="*/ 1594 h 1949"/>
              <a:gd name="T26" fmla="*/ 685 w 869"/>
              <a:gd name="T27" fmla="*/ 1423 h 1949"/>
              <a:gd name="T28" fmla="*/ 651 w 869"/>
              <a:gd name="T29" fmla="*/ 1394 h 1949"/>
              <a:gd name="T30" fmla="*/ 662 w 869"/>
              <a:gd name="T31" fmla="*/ 1320 h 1949"/>
              <a:gd name="T32" fmla="*/ 720 w 869"/>
              <a:gd name="T33" fmla="*/ 1377 h 1949"/>
              <a:gd name="T34" fmla="*/ 685 w 869"/>
              <a:gd name="T35" fmla="*/ 1423 h 1949"/>
              <a:gd name="T36" fmla="*/ 622 w 869"/>
              <a:gd name="T37" fmla="*/ 1252 h 1949"/>
              <a:gd name="T38" fmla="*/ 577 w 869"/>
              <a:gd name="T39" fmla="*/ 1194 h 1949"/>
              <a:gd name="T40" fmla="*/ 645 w 869"/>
              <a:gd name="T41" fmla="*/ 1166 h 1949"/>
              <a:gd name="T42" fmla="*/ 634 w 869"/>
              <a:gd name="T43" fmla="*/ 1246 h 1949"/>
              <a:gd name="T44" fmla="*/ 560 w 869"/>
              <a:gd name="T45" fmla="*/ 1080 h 1949"/>
              <a:gd name="T46" fmla="*/ 525 w 869"/>
              <a:gd name="T47" fmla="*/ 1057 h 1949"/>
              <a:gd name="T48" fmla="*/ 531 w 869"/>
              <a:gd name="T49" fmla="*/ 977 h 1949"/>
              <a:gd name="T50" fmla="*/ 594 w 869"/>
              <a:gd name="T51" fmla="*/ 1029 h 1949"/>
              <a:gd name="T52" fmla="*/ 560 w 869"/>
              <a:gd name="T53" fmla="*/ 1080 h 1949"/>
              <a:gd name="T54" fmla="*/ 491 w 869"/>
              <a:gd name="T55" fmla="*/ 909 h 1949"/>
              <a:gd name="T56" fmla="*/ 445 w 869"/>
              <a:gd name="T57" fmla="*/ 857 h 1949"/>
              <a:gd name="T58" fmla="*/ 508 w 869"/>
              <a:gd name="T59" fmla="*/ 829 h 1949"/>
              <a:gd name="T60" fmla="*/ 502 w 869"/>
              <a:gd name="T61" fmla="*/ 909 h 1949"/>
              <a:gd name="T62" fmla="*/ 417 w 869"/>
              <a:gd name="T63" fmla="*/ 743 h 1949"/>
              <a:gd name="T64" fmla="*/ 382 w 869"/>
              <a:gd name="T65" fmla="*/ 726 h 1949"/>
              <a:gd name="T66" fmla="*/ 382 w 869"/>
              <a:gd name="T67" fmla="*/ 646 h 1949"/>
              <a:gd name="T68" fmla="*/ 445 w 869"/>
              <a:gd name="T69" fmla="*/ 692 h 1949"/>
              <a:gd name="T70" fmla="*/ 417 w 869"/>
              <a:gd name="T71" fmla="*/ 743 h 1949"/>
              <a:gd name="T72" fmla="*/ 337 w 869"/>
              <a:gd name="T73" fmla="*/ 583 h 1949"/>
              <a:gd name="T74" fmla="*/ 285 w 869"/>
              <a:gd name="T75" fmla="*/ 532 h 1949"/>
              <a:gd name="T76" fmla="*/ 348 w 869"/>
              <a:gd name="T77" fmla="*/ 497 h 1949"/>
              <a:gd name="T78" fmla="*/ 348 w 869"/>
              <a:gd name="T79" fmla="*/ 577 h 1949"/>
              <a:gd name="T80" fmla="*/ 251 w 869"/>
              <a:gd name="T81" fmla="*/ 423 h 1949"/>
              <a:gd name="T82" fmla="*/ 217 w 869"/>
              <a:gd name="T83" fmla="*/ 400 h 1949"/>
              <a:gd name="T84" fmla="*/ 211 w 869"/>
              <a:gd name="T85" fmla="*/ 320 h 1949"/>
              <a:gd name="T86" fmla="*/ 280 w 869"/>
              <a:gd name="T87" fmla="*/ 366 h 1949"/>
              <a:gd name="T88" fmla="*/ 251 w 869"/>
              <a:gd name="T89" fmla="*/ 423 h 1949"/>
              <a:gd name="T90" fmla="*/ 160 w 869"/>
              <a:gd name="T91" fmla="*/ 263 h 1949"/>
              <a:gd name="T92" fmla="*/ 108 w 869"/>
              <a:gd name="T93" fmla="*/ 217 h 1949"/>
              <a:gd name="T94" fmla="*/ 171 w 869"/>
              <a:gd name="T95" fmla="*/ 178 h 1949"/>
              <a:gd name="T96" fmla="*/ 177 w 869"/>
              <a:gd name="T97" fmla="*/ 257 h 1949"/>
              <a:gd name="T98" fmla="*/ 63 w 869"/>
              <a:gd name="T99" fmla="*/ 109 h 1949"/>
              <a:gd name="T100" fmla="*/ 34 w 869"/>
              <a:gd name="T101" fmla="*/ 92 h 1949"/>
              <a:gd name="T102" fmla="*/ 22 w 869"/>
              <a:gd name="T103" fmla="*/ 12 h 1949"/>
              <a:gd name="T104" fmla="*/ 91 w 869"/>
              <a:gd name="T105" fmla="*/ 52 h 1949"/>
              <a:gd name="T106" fmla="*/ 63 w 869"/>
              <a:gd name="T107" fmla="*/ 109 h 19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869" h="1949">
                <a:moveTo>
                  <a:pt x="828" y="1948"/>
                </a:moveTo>
                <a:lnTo>
                  <a:pt x="828" y="1948"/>
                </a:lnTo>
                <a:cubicBezTo>
                  <a:pt x="811" y="1948"/>
                  <a:pt x="794" y="1937"/>
                  <a:pt x="794" y="1920"/>
                </a:cubicBezTo>
                <a:cubicBezTo>
                  <a:pt x="782" y="1886"/>
                  <a:pt x="782" y="1886"/>
                  <a:pt x="782" y="1886"/>
                </a:cubicBezTo>
                <a:cubicBezTo>
                  <a:pt x="782" y="1869"/>
                  <a:pt x="794" y="1846"/>
                  <a:pt x="811" y="1840"/>
                </a:cubicBezTo>
                <a:cubicBezTo>
                  <a:pt x="828" y="1840"/>
                  <a:pt x="851" y="1851"/>
                  <a:pt x="857" y="1869"/>
                </a:cubicBezTo>
                <a:cubicBezTo>
                  <a:pt x="862" y="1903"/>
                  <a:pt x="862" y="1903"/>
                  <a:pt x="862" y="1903"/>
                </a:cubicBezTo>
                <a:cubicBezTo>
                  <a:pt x="868" y="1926"/>
                  <a:pt x="857" y="1943"/>
                  <a:pt x="834" y="1948"/>
                </a:cubicBezTo>
                <a:lnTo>
                  <a:pt x="828" y="1948"/>
                </a:lnTo>
                <a:close/>
                <a:moveTo>
                  <a:pt x="782" y="1771"/>
                </a:moveTo>
                <a:lnTo>
                  <a:pt x="782" y="1771"/>
                </a:lnTo>
                <a:cubicBezTo>
                  <a:pt x="771" y="1771"/>
                  <a:pt x="754" y="1760"/>
                  <a:pt x="748" y="1743"/>
                </a:cubicBezTo>
                <a:cubicBezTo>
                  <a:pt x="742" y="1709"/>
                  <a:pt x="742" y="1709"/>
                  <a:pt x="742" y="1709"/>
                </a:cubicBezTo>
                <a:cubicBezTo>
                  <a:pt x="737" y="1691"/>
                  <a:pt x="748" y="1669"/>
                  <a:pt x="765" y="1669"/>
                </a:cubicBezTo>
                <a:cubicBezTo>
                  <a:pt x="788" y="1663"/>
                  <a:pt x="805" y="1674"/>
                  <a:pt x="811" y="1691"/>
                </a:cubicBezTo>
                <a:cubicBezTo>
                  <a:pt x="817" y="1726"/>
                  <a:pt x="817" y="1726"/>
                  <a:pt x="817" y="1726"/>
                </a:cubicBezTo>
                <a:cubicBezTo>
                  <a:pt x="822" y="1743"/>
                  <a:pt x="811" y="1766"/>
                  <a:pt x="794" y="1771"/>
                </a:cubicBezTo>
                <a:cubicBezTo>
                  <a:pt x="788" y="1771"/>
                  <a:pt x="788" y="1771"/>
                  <a:pt x="782" y="1771"/>
                </a:cubicBezTo>
                <a:close/>
                <a:moveTo>
                  <a:pt x="737" y="1594"/>
                </a:moveTo>
                <a:lnTo>
                  <a:pt x="737" y="1594"/>
                </a:lnTo>
                <a:cubicBezTo>
                  <a:pt x="720" y="1594"/>
                  <a:pt x="708" y="1583"/>
                  <a:pt x="702" y="1571"/>
                </a:cubicBezTo>
                <a:cubicBezTo>
                  <a:pt x="691" y="1537"/>
                  <a:pt x="691" y="1537"/>
                  <a:pt x="691" y="1537"/>
                </a:cubicBezTo>
                <a:cubicBezTo>
                  <a:pt x="685" y="1514"/>
                  <a:pt x="697" y="1497"/>
                  <a:pt x="714" y="1491"/>
                </a:cubicBezTo>
                <a:cubicBezTo>
                  <a:pt x="737" y="1486"/>
                  <a:pt x="754" y="1497"/>
                  <a:pt x="759" y="1514"/>
                </a:cubicBezTo>
                <a:cubicBezTo>
                  <a:pt x="771" y="1549"/>
                  <a:pt x="771" y="1549"/>
                  <a:pt x="771" y="1549"/>
                </a:cubicBezTo>
                <a:cubicBezTo>
                  <a:pt x="777" y="1571"/>
                  <a:pt x="765" y="1588"/>
                  <a:pt x="748" y="1594"/>
                </a:cubicBezTo>
                <a:cubicBezTo>
                  <a:pt x="742" y="1594"/>
                  <a:pt x="742" y="1594"/>
                  <a:pt x="737" y="1594"/>
                </a:cubicBezTo>
                <a:close/>
                <a:moveTo>
                  <a:pt x="685" y="1423"/>
                </a:moveTo>
                <a:lnTo>
                  <a:pt x="685" y="1423"/>
                </a:lnTo>
                <a:cubicBezTo>
                  <a:pt x="668" y="1423"/>
                  <a:pt x="657" y="1411"/>
                  <a:pt x="651" y="1394"/>
                </a:cubicBezTo>
                <a:cubicBezTo>
                  <a:pt x="639" y="1360"/>
                  <a:pt x="639" y="1360"/>
                  <a:pt x="639" y="1360"/>
                </a:cubicBezTo>
                <a:cubicBezTo>
                  <a:pt x="634" y="1343"/>
                  <a:pt x="639" y="1326"/>
                  <a:pt x="662" y="1320"/>
                </a:cubicBezTo>
                <a:cubicBezTo>
                  <a:pt x="679" y="1309"/>
                  <a:pt x="697" y="1320"/>
                  <a:pt x="708" y="1337"/>
                </a:cubicBezTo>
                <a:cubicBezTo>
                  <a:pt x="720" y="1377"/>
                  <a:pt x="720" y="1377"/>
                  <a:pt x="720" y="1377"/>
                </a:cubicBezTo>
                <a:cubicBezTo>
                  <a:pt x="725" y="1394"/>
                  <a:pt x="714" y="1411"/>
                  <a:pt x="697" y="1417"/>
                </a:cubicBezTo>
                <a:cubicBezTo>
                  <a:pt x="691" y="1423"/>
                  <a:pt x="685" y="1423"/>
                  <a:pt x="685" y="1423"/>
                </a:cubicBezTo>
                <a:close/>
                <a:moveTo>
                  <a:pt x="622" y="1252"/>
                </a:moveTo>
                <a:lnTo>
                  <a:pt x="622" y="1252"/>
                </a:lnTo>
                <a:cubicBezTo>
                  <a:pt x="611" y="1252"/>
                  <a:pt x="594" y="1240"/>
                  <a:pt x="588" y="1223"/>
                </a:cubicBezTo>
                <a:cubicBezTo>
                  <a:pt x="577" y="1194"/>
                  <a:pt x="577" y="1194"/>
                  <a:pt x="577" y="1194"/>
                </a:cubicBezTo>
                <a:cubicBezTo>
                  <a:pt x="571" y="1171"/>
                  <a:pt x="582" y="1154"/>
                  <a:pt x="599" y="1149"/>
                </a:cubicBezTo>
                <a:cubicBezTo>
                  <a:pt x="617" y="1137"/>
                  <a:pt x="639" y="1149"/>
                  <a:pt x="645" y="1166"/>
                </a:cubicBezTo>
                <a:cubicBezTo>
                  <a:pt x="657" y="1200"/>
                  <a:pt x="657" y="1200"/>
                  <a:pt x="657" y="1200"/>
                </a:cubicBezTo>
                <a:cubicBezTo>
                  <a:pt x="662" y="1217"/>
                  <a:pt x="657" y="1240"/>
                  <a:pt x="634" y="1246"/>
                </a:cubicBezTo>
                <a:cubicBezTo>
                  <a:pt x="634" y="1246"/>
                  <a:pt x="628" y="1252"/>
                  <a:pt x="622" y="1252"/>
                </a:cubicBezTo>
                <a:close/>
                <a:moveTo>
                  <a:pt x="560" y="1080"/>
                </a:moveTo>
                <a:lnTo>
                  <a:pt x="560" y="1080"/>
                </a:lnTo>
                <a:cubicBezTo>
                  <a:pt x="548" y="1080"/>
                  <a:pt x="531" y="1069"/>
                  <a:pt x="525" y="1057"/>
                </a:cubicBezTo>
                <a:cubicBezTo>
                  <a:pt x="514" y="1023"/>
                  <a:pt x="514" y="1023"/>
                  <a:pt x="514" y="1023"/>
                </a:cubicBezTo>
                <a:cubicBezTo>
                  <a:pt x="508" y="1006"/>
                  <a:pt x="514" y="983"/>
                  <a:pt x="531" y="977"/>
                </a:cubicBezTo>
                <a:cubicBezTo>
                  <a:pt x="554" y="971"/>
                  <a:pt x="571" y="977"/>
                  <a:pt x="577" y="994"/>
                </a:cubicBezTo>
                <a:cubicBezTo>
                  <a:pt x="594" y="1029"/>
                  <a:pt x="594" y="1029"/>
                  <a:pt x="594" y="1029"/>
                </a:cubicBezTo>
                <a:cubicBezTo>
                  <a:pt x="599" y="1046"/>
                  <a:pt x="594" y="1069"/>
                  <a:pt x="571" y="1074"/>
                </a:cubicBezTo>
                <a:cubicBezTo>
                  <a:pt x="571" y="1080"/>
                  <a:pt x="565" y="1080"/>
                  <a:pt x="560" y="1080"/>
                </a:cubicBezTo>
                <a:close/>
                <a:moveTo>
                  <a:pt x="491" y="909"/>
                </a:moveTo>
                <a:lnTo>
                  <a:pt x="491" y="909"/>
                </a:lnTo>
                <a:cubicBezTo>
                  <a:pt x="474" y="909"/>
                  <a:pt x="462" y="903"/>
                  <a:pt x="457" y="892"/>
                </a:cubicBezTo>
                <a:cubicBezTo>
                  <a:pt x="445" y="857"/>
                  <a:pt x="445" y="857"/>
                  <a:pt x="445" y="857"/>
                </a:cubicBezTo>
                <a:cubicBezTo>
                  <a:pt x="434" y="840"/>
                  <a:pt x="445" y="817"/>
                  <a:pt x="462" y="812"/>
                </a:cubicBezTo>
                <a:cubicBezTo>
                  <a:pt x="480" y="800"/>
                  <a:pt x="502" y="812"/>
                  <a:pt x="508" y="829"/>
                </a:cubicBezTo>
                <a:cubicBezTo>
                  <a:pt x="520" y="863"/>
                  <a:pt x="520" y="863"/>
                  <a:pt x="520" y="863"/>
                </a:cubicBezTo>
                <a:cubicBezTo>
                  <a:pt x="531" y="880"/>
                  <a:pt x="520" y="897"/>
                  <a:pt x="502" y="909"/>
                </a:cubicBezTo>
                <a:cubicBezTo>
                  <a:pt x="497" y="909"/>
                  <a:pt x="497" y="909"/>
                  <a:pt x="491" y="909"/>
                </a:cubicBezTo>
                <a:close/>
                <a:moveTo>
                  <a:pt x="417" y="743"/>
                </a:moveTo>
                <a:lnTo>
                  <a:pt x="417" y="743"/>
                </a:lnTo>
                <a:cubicBezTo>
                  <a:pt x="400" y="743"/>
                  <a:pt x="388" y="737"/>
                  <a:pt x="382" y="726"/>
                </a:cubicBezTo>
                <a:cubicBezTo>
                  <a:pt x="365" y="692"/>
                  <a:pt x="365" y="692"/>
                  <a:pt x="365" y="692"/>
                </a:cubicBezTo>
                <a:cubicBezTo>
                  <a:pt x="360" y="674"/>
                  <a:pt x="365" y="652"/>
                  <a:pt x="382" y="646"/>
                </a:cubicBezTo>
                <a:cubicBezTo>
                  <a:pt x="400" y="635"/>
                  <a:pt x="422" y="646"/>
                  <a:pt x="428" y="663"/>
                </a:cubicBezTo>
                <a:cubicBezTo>
                  <a:pt x="445" y="692"/>
                  <a:pt x="445" y="692"/>
                  <a:pt x="445" y="692"/>
                </a:cubicBezTo>
                <a:cubicBezTo>
                  <a:pt x="457" y="714"/>
                  <a:pt x="445" y="732"/>
                  <a:pt x="428" y="743"/>
                </a:cubicBezTo>
                <a:cubicBezTo>
                  <a:pt x="422" y="743"/>
                  <a:pt x="422" y="743"/>
                  <a:pt x="417" y="743"/>
                </a:cubicBezTo>
                <a:close/>
                <a:moveTo>
                  <a:pt x="337" y="583"/>
                </a:moveTo>
                <a:lnTo>
                  <a:pt x="337" y="583"/>
                </a:lnTo>
                <a:cubicBezTo>
                  <a:pt x="320" y="583"/>
                  <a:pt x="308" y="577"/>
                  <a:pt x="302" y="560"/>
                </a:cubicBezTo>
                <a:cubicBezTo>
                  <a:pt x="285" y="532"/>
                  <a:pt x="285" y="532"/>
                  <a:pt x="285" y="532"/>
                </a:cubicBezTo>
                <a:cubicBezTo>
                  <a:pt x="280" y="514"/>
                  <a:pt x="285" y="492"/>
                  <a:pt x="302" y="480"/>
                </a:cubicBezTo>
                <a:cubicBezTo>
                  <a:pt x="320" y="475"/>
                  <a:pt x="342" y="480"/>
                  <a:pt x="348" y="497"/>
                </a:cubicBezTo>
                <a:cubicBezTo>
                  <a:pt x="365" y="532"/>
                  <a:pt x="365" y="532"/>
                  <a:pt x="365" y="532"/>
                </a:cubicBezTo>
                <a:cubicBezTo>
                  <a:pt x="377" y="549"/>
                  <a:pt x="365" y="572"/>
                  <a:pt x="348" y="577"/>
                </a:cubicBezTo>
                <a:cubicBezTo>
                  <a:pt x="342" y="583"/>
                  <a:pt x="337" y="583"/>
                  <a:pt x="337" y="583"/>
                </a:cubicBezTo>
                <a:close/>
                <a:moveTo>
                  <a:pt x="251" y="423"/>
                </a:moveTo>
                <a:lnTo>
                  <a:pt x="251" y="423"/>
                </a:lnTo>
                <a:cubicBezTo>
                  <a:pt x="234" y="423"/>
                  <a:pt x="222" y="412"/>
                  <a:pt x="217" y="400"/>
                </a:cubicBezTo>
                <a:cubicBezTo>
                  <a:pt x="200" y="372"/>
                  <a:pt x="200" y="372"/>
                  <a:pt x="200" y="372"/>
                </a:cubicBezTo>
                <a:cubicBezTo>
                  <a:pt x="188" y="354"/>
                  <a:pt x="194" y="332"/>
                  <a:pt x="211" y="320"/>
                </a:cubicBezTo>
                <a:cubicBezTo>
                  <a:pt x="228" y="315"/>
                  <a:pt x="251" y="320"/>
                  <a:pt x="263" y="337"/>
                </a:cubicBezTo>
                <a:cubicBezTo>
                  <a:pt x="280" y="366"/>
                  <a:pt x="280" y="366"/>
                  <a:pt x="280" y="366"/>
                </a:cubicBezTo>
                <a:cubicBezTo>
                  <a:pt x="291" y="383"/>
                  <a:pt x="285" y="406"/>
                  <a:pt x="268" y="417"/>
                </a:cubicBezTo>
                <a:cubicBezTo>
                  <a:pt x="263" y="417"/>
                  <a:pt x="257" y="423"/>
                  <a:pt x="251" y="423"/>
                </a:cubicBezTo>
                <a:close/>
                <a:moveTo>
                  <a:pt x="160" y="263"/>
                </a:moveTo>
                <a:lnTo>
                  <a:pt x="160" y="263"/>
                </a:lnTo>
                <a:cubicBezTo>
                  <a:pt x="148" y="263"/>
                  <a:pt x="137" y="257"/>
                  <a:pt x="125" y="246"/>
                </a:cubicBezTo>
                <a:cubicBezTo>
                  <a:pt x="108" y="217"/>
                  <a:pt x="108" y="217"/>
                  <a:pt x="108" y="217"/>
                </a:cubicBezTo>
                <a:cubicBezTo>
                  <a:pt x="97" y="200"/>
                  <a:pt x="103" y="178"/>
                  <a:pt x="120" y="166"/>
                </a:cubicBezTo>
                <a:cubicBezTo>
                  <a:pt x="137" y="155"/>
                  <a:pt x="160" y="160"/>
                  <a:pt x="171" y="178"/>
                </a:cubicBezTo>
                <a:cubicBezTo>
                  <a:pt x="188" y="212"/>
                  <a:pt x="188" y="212"/>
                  <a:pt x="188" y="212"/>
                </a:cubicBezTo>
                <a:cubicBezTo>
                  <a:pt x="200" y="229"/>
                  <a:pt x="194" y="246"/>
                  <a:pt x="177" y="257"/>
                </a:cubicBezTo>
                <a:cubicBezTo>
                  <a:pt x="171" y="263"/>
                  <a:pt x="165" y="263"/>
                  <a:pt x="160" y="263"/>
                </a:cubicBezTo>
                <a:close/>
                <a:moveTo>
                  <a:pt x="63" y="109"/>
                </a:moveTo>
                <a:lnTo>
                  <a:pt x="63" y="109"/>
                </a:lnTo>
                <a:cubicBezTo>
                  <a:pt x="51" y="109"/>
                  <a:pt x="40" y="103"/>
                  <a:pt x="34" y="92"/>
                </a:cubicBezTo>
                <a:cubicBezTo>
                  <a:pt x="11" y="63"/>
                  <a:pt x="11" y="63"/>
                  <a:pt x="11" y="63"/>
                </a:cubicBezTo>
                <a:cubicBezTo>
                  <a:pt x="0" y="46"/>
                  <a:pt x="5" y="23"/>
                  <a:pt x="22" y="12"/>
                </a:cubicBezTo>
                <a:cubicBezTo>
                  <a:pt x="40" y="0"/>
                  <a:pt x="63" y="6"/>
                  <a:pt x="74" y="23"/>
                </a:cubicBezTo>
                <a:cubicBezTo>
                  <a:pt x="91" y="52"/>
                  <a:pt x="91" y="52"/>
                  <a:pt x="91" y="52"/>
                </a:cubicBezTo>
                <a:cubicBezTo>
                  <a:pt x="103" y="69"/>
                  <a:pt x="97" y="92"/>
                  <a:pt x="80" y="103"/>
                </a:cubicBezTo>
                <a:cubicBezTo>
                  <a:pt x="74" y="109"/>
                  <a:pt x="68" y="109"/>
                  <a:pt x="63" y="109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>
              <a:latin typeface="Lato Light"/>
            </a:endParaRPr>
          </a:p>
        </p:txBody>
      </p:sp>
      <p:sp>
        <p:nvSpPr>
          <p:cNvPr id="56" name="Freeform 39"/>
          <p:cNvSpPr>
            <a:spLocks noChangeArrowheads="1"/>
          </p:cNvSpPr>
          <p:nvPr/>
        </p:nvSpPr>
        <p:spPr bwMode="auto">
          <a:xfrm>
            <a:off x="4318998" y="3745573"/>
            <a:ext cx="278785" cy="278787"/>
          </a:xfrm>
          <a:custGeom>
            <a:avLst/>
            <a:gdLst>
              <a:gd name="T0" fmla="*/ 399 w 444"/>
              <a:gd name="T1" fmla="*/ 53 h 444"/>
              <a:gd name="T2" fmla="*/ 399 w 444"/>
              <a:gd name="T3" fmla="*/ 53 h 444"/>
              <a:gd name="T4" fmla="*/ 372 w 444"/>
              <a:gd name="T5" fmla="*/ 53 h 444"/>
              <a:gd name="T6" fmla="*/ 372 w 444"/>
              <a:gd name="T7" fmla="*/ 98 h 444"/>
              <a:gd name="T8" fmla="*/ 293 w 444"/>
              <a:gd name="T9" fmla="*/ 98 h 444"/>
              <a:gd name="T10" fmla="*/ 293 w 444"/>
              <a:gd name="T11" fmla="*/ 53 h 444"/>
              <a:gd name="T12" fmla="*/ 151 w 444"/>
              <a:gd name="T13" fmla="*/ 53 h 444"/>
              <a:gd name="T14" fmla="*/ 151 w 444"/>
              <a:gd name="T15" fmla="*/ 98 h 444"/>
              <a:gd name="T16" fmla="*/ 71 w 444"/>
              <a:gd name="T17" fmla="*/ 98 h 444"/>
              <a:gd name="T18" fmla="*/ 71 w 444"/>
              <a:gd name="T19" fmla="*/ 53 h 444"/>
              <a:gd name="T20" fmla="*/ 45 w 444"/>
              <a:gd name="T21" fmla="*/ 53 h 444"/>
              <a:gd name="T22" fmla="*/ 0 w 444"/>
              <a:gd name="T23" fmla="*/ 98 h 444"/>
              <a:gd name="T24" fmla="*/ 0 w 444"/>
              <a:gd name="T25" fmla="*/ 399 h 444"/>
              <a:gd name="T26" fmla="*/ 45 w 444"/>
              <a:gd name="T27" fmla="*/ 443 h 444"/>
              <a:gd name="T28" fmla="*/ 399 w 444"/>
              <a:gd name="T29" fmla="*/ 443 h 444"/>
              <a:gd name="T30" fmla="*/ 443 w 444"/>
              <a:gd name="T31" fmla="*/ 399 h 444"/>
              <a:gd name="T32" fmla="*/ 443 w 444"/>
              <a:gd name="T33" fmla="*/ 98 h 444"/>
              <a:gd name="T34" fmla="*/ 399 w 444"/>
              <a:gd name="T35" fmla="*/ 53 h 444"/>
              <a:gd name="T36" fmla="*/ 399 w 444"/>
              <a:gd name="T37" fmla="*/ 399 h 444"/>
              <a:gd name="T38" fmla="*/ 399 w 444"/>
              <a:gd name="T39" fmla="*/ 399 h 444"/>
              <a:gd name="T40" fmla="*/ 45 w 444"/>
              <a:gd name="T41" fmla="*/ 399 h 444"/>
              <a:gd name="T42" fmla="*/ 45 w 444"/>
              <a:gd name="T43" fmla="*/ 196 h 444"/>
              <a:gd name="T44" fmla="*/ 399 w 444"/>
              <a:gd name="T45" fmla="*/ 196 h 444"/>
              <a:gd name="T46" fmla="*/ 399 w 444"/>
              <a:gd name="T47" fmla="*/ 399 h 444"/>
              <a:gd name="T48" fmla="*/ 124 w 444"/>
              <a:gd name="T49" fmla="*/ 0 h 444"/>
              <a:gd name="T50" fmla="*/ 124 w 444"/>
              <a:gd name="T51" fmla="*/ 0 h 444"/>
              <a:gd name="T52" fmla="*/ 89 w 444"/>
              <a:gd name="T53" fmla="*/ 0 h 444"/>
              <a:gd name="T54" fmla="*/ 89 w 444"/>
              <a:gd name="T55" fmla="*/ 89 h 444"/>
              <a:gd name="T56" fmla="*/ 124 w 444"/>
              <a:gd name="T57" fmla="*/ 89 h 444"/>
              <a:gd name="T58" fmla="*/ 124 w 444"/>
              <a:gd name="T59" fmla="*/ 0 h 444"/>
              <a:gd name="T60" fmla="*/ 354 w 444"/>
              <a:gd name="T61" fmla="*/ 0 h 444"/>
              <a:gd name="T62" fmla="*/ 354 w 444"/>
              <a:gd name="T63" fmla="*/ 0 h 444"/>
              <a:gd name="T64" fmla="*/ 319 w 444"/>
              <a:gd name="T65" fmla="*/ 0 h 444"/>
              <a:gd name="T66" fmla="*/ 319 w 444"/>
              <a:gd name="T67" fmla="*/ 89 h 444"/>
              <a:gd name="T68" fmla="*/ 354 w 444"/>
              <a:gd name="T69" fmla="*/ 89 h 444"/>
              <a:gd name="T70" fmla="*/ 354 w 444"/>
              <a:gd name="T71" fmla="*/ 0 h 4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444" h="444">
                <a:moveTo>
                  <a:pt x="399" y="53"/>
                </a:moveTo>
                <a:lnTo>
                  <a:pt x="399" y="53"/>
                </a:lnTo>
                <a:cubicBezTo>
                  <a:pt x="372" y="53"/>
                  <a:pt x="372" y="53"/>
                  <a:pt x="372" y="53"/>
                </a:cubicBezTo>
                <a:cubicBezTo>
                  <a:pt x="372" y="98"/>
                  <a:pt x="372" y="98"/>
                  <a:pt x="372" y="98"/>
                </a:cubicBezTo>
                <a:cubicBezTo>
                  <a:pt x="293" y="98"/>
                  <a:pt x="293" y="98"/>
                  <a:pt x="293" y="98"/>
                </a:cubicBezTo>
                <a:cubicBezTo>
                  <a:pt x="293" y="53"/>
                  <a:pt x="293" y="53"/>
                  <a:pt x="293" y="53"/>
                </a:cubicBezTo>
                <a:cubicBezTo>
                  <a:pt x="151" y="53"/>
                  <a:pt x="151" y="53"/>
                  <a:pt x="151" y="53"/>
                </a:cubicBezTo>
                <a:cubicBezTo>
                  <a:pt x="151" y="98"/>
                  <a:pt x="151" y="98"/>
                  <a:pt x="151" y="98"/>
                </a:cubicBezTo>
                <a:cubicBezTo>
                  <a:pt x="71" y="98"/>
                  <a:pt x="71" y="98"/>
                  <a:pt x="71" y="98"/>
                </a:cubicBezTo>
                <a:cubicBezTo>
                  <a:pt x="71" y="53"/>
                  <a:pt x="71" y="53"/>
                  <a:pt x="71" y="53"/>
                </a:cubicBezTo>
                <a:cubicBezTo>
                  <a:pt x="45" y="53"/>
                  <a:pt x="45" y="53"/>
                  <a:pt x="45" y="53"/>
                </a:cubicBezTo>
                <a:cubicBezTo>
                  <a:pt x="18" y="53"/>
                  <a:pt x="0" y="71"/>
                  <a:pt x="0" y="98"/>
                </a:cubicBezTo>
                <a:cubicBezTo>
                  <a:pt x="0" y="399"/>
                  <a:pt x="0" y="399"/>
                  <a:pt x="0" y="399"/>
                </a:cubicBezTo>
                <a:cubicBezTo>
                  <a:pt x="0" y="425"/>
                  <a:pt x="18" y="443"/>
                  <a:pt x="45" y="443"/>
                </a:cubicBezTo>
                <a:cubicBezTo>
                  <a:pt x="399" y="443"/>
                  <a:pt x="399" y="443"/>
                  <a:pt x="399" y="443"/>
                </a:cubicBezTo>
                <a:cubicBezTo>
                  <a:pt x="425" y="443"/>
                  <a:pt x="443" y="425"/>
                  <a:pt x="443" y="399"/>
                </a:cubicBezTo>
                <a:cubicBezTo>
                  <a:pt x="443" y="98"/>
                  <a:pt x="443" y="98"/>
                  <a:pt x="443" y="98"/>
                </a:cubicBezTo>
                <a:cubicBezTo>
                  <a:pt x="443" y="71"/>
                  <a:pt x="425" y="53"/>
                  <a:pt x="399" y="53"/>
                </a:cubicBezTo>
                <a:close/>
                <a:moveTo>
                  <a:pt x="399" y="399"/>
                </a:moveTo>
                <a:lnTo>
                  <a:pt x="399" y="399"/>
                </a:lnTo>
                <a:cubicBezTo>
                  <a:pt x="45" y="399"/>
                  <a:pt x="45" y="399"/>
                  <a:pt x="45" y="399"/>
                </a:cubicBezTo>
                <a:cubicBezTo>
                  <a:pt x="45" y="196"/>
                  <a:pt x="45" y="196"/>
                  <a:pt x="45" y="196"/>
                </a:cubicBezTo>
                <a:cubicBezTo>
                  <a:pt x="399" y="196"/>
                  <a:pt x="399" y="196"/>
                  <a:pt x="399" y="196"/>
                </a:cubicBezTo>
                <a:lnTo>
                  <a:pt x="399" y="399"/>
                </a:lnTo>
                <a:close/>
                <a:moveTo>
                  <a:pt x="124" y="0"/>
                </a:moveTo>
                <a:lnTo>
                  <a:pt x="124" y="0"/>
                </a:lnTo>
                <a:cubicBezTo>
                  <a:pt x="89" y="0"/>
                  <a:pt x="89" y="0"/>
                  <a:pt x="89" y="0"/>
                </a:cubicBezTo>
                <a:cubicBezTo>
                  <a:pt x="89" y="89"/>
                  <a:pt x="89" y="89"/>
                  <a:pt x="89" y="89"/>
                </a:cubicBezTo>
                <a:cubicBezTo>
                  <a:pt x="124" y="89"/>
                  <a:pt x="124" y="89"/>
                  <a:pt x="124" y="89"/>
                </a:cubicBezTo>
                <a:lnTo>
                  <a:pt x="124" y="0"/>
                </a:lnTo>
                <a:close/>
                <a:moveTo>
                  <a:pt x="354" y="0"/>
                </a:moveTo>
                <a:lnTo>
                  <a:pt x="354" y="0"/>
                </a:lnTo>
                <a:cubicBezTo>
                  <a:pt x="319" y="0"/>
                  <a:pt x="319" y="0"/>
                  <a:pt x="319" y="0"/>
                </a:cubicBezTo>
                <a:cubicBezTo>
                  <a:pt x="319" y="89"/>
                  <a:pt x="319" y="89"/>
                  <a:pt x="319" y="89"/>
                </a:cubicBezTo>
                <a:cubicBezTo>
                  <a:pt x="354" y="89"/>
                  <a:pt x="354" y="89"/>
                  <a:pt x="354" y="89"/>
                </a:cubicBezTo>
                <a:lnTo>
                  <a:pt x="354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>
              <a:latin typeface="Lato Light"/>
            </a:endParaRPr>
          </a:p>
        </p:txBody>
      </p:sp>
      <p:sp>
        <p:nvSpPr>
          <p:cNvPr id="71" name="Freeform 226"/>
          <p:cNvSpPr>
            <a:spLocks noChangeArrowheads="1"/>
          </p:cNvSpPr>
          <p:nvPr/>
        </p:nvSpPr>
        <p:spPr bwMode="auto">
          <a:xfrm>
            <a:off x="5774964" y="1987156"/>
            <a:ext cx="584465" cy="1584889"/>
          </a:xfrm>
          <a:custGeom>
            <a:avLst/>
            <a:gdLst>
              <a:gd name="T0" fmla="*/ 279 w 310"/>
              <a:gd name="T1" fmla="*/ 203 h 910"/>
              <a:gd name="T2" fmla="*/ 279 w 310"/>
              <a:gd name="T3" fmla="*/ 203 h 910"/>
              <a:gd name="T4" fmla="*/ 217 w 310"/>
              <a:gd name="T5" fmla="*/ 179 h 910"/>
              <a:gd name="T6" fmla="*/ 89 w 310"/>
              <a:gd name="T7" fmla="*/ 179 h 910"/>
              <a:gd name="T8" fmla="*/ 30 w 310"/>
              <a:gd name="T9" fmla="*/ 203 h 910"/>
              <a:gd name="T10" fmla="*/ 0 w 310"/>
              <a:gd name="T11" fmla="*/ 279 h 910"/>
              <a:gd name="T12" fmla="*/ 0 w 310"/>
              <a:gd name="T13" fmla="*/ 490 h 910"/>
              <a:gd name="T14" fmla="*/ 27 w 310"/>
              <a:gd name="T15" fmla="*/ 517 h 910"/>
              <a:gd name="T16" fmla="*/ 52 w 310"/>
              <a:gd name="T17" fmla="*/ 490 h 910"/>
              <a:gd name="T18" fmla="*/ 52 w 310"/>
              <a:gd name="T19" fmla="*/ 279 h 910"/>
              <a:gd name="T20" fmla="*/ 65 w 310"/>
              <a:gd name="T21" fmla="*/ 241 h 910"/>
              <a:gd name="T22" fmla="*/ 70 w 310"/>
              <a:gd name="T23" fmla="*/ 236 h 910"/>
              <a:gd name="T24" fmla="*/ 70 w 310"/>
              <a:gd name="T25" fmla="*/ 877 h 910"/>
              <a:gd name="T26" fmla="*/ 103 w 310"/>
              <a:gd name="T27" fmla="*/ 909 h 910"/>
              <a:gd name="T28" fmla="*/ 136 w 310"/>
              <a:gd name="T29" fmla="*/ 877 h 910"/>
              <a:gd name="T30" fmla="*/ 136 w 310"/>
              <a:gd name="T31" fmla="*/ 560 h 910"/>
              <a:gd name="T32" fmla="*/ 173 w 310"/>
              <a:gd name="T33" fmla="*/ 560 h 910"/>
              <a:gd name="T34" fmla="*/ 173 w 310"/>
              <a:gd name="T35" fmla="*/ 877 h 910"/>
              <a:gd name="T36" fmla="*/ 206 w 310"/>
              <a:gd name="T37" fmla="*/ 909 h 910"/>
              <a:gd name="T38" fmla="*/ 238 w 310"/>
              <a:gd name="T39" fmla="*/ 877 h 910"/>
              <a:gd name="T40" fmla="*/ 238 w 310"/>
              <a:gd name="T41" fmla="*/ 236 h 910"/>
              <a:gd name="T42" fmla="*/ 244 w 310"/>
              <a:gd name="T43" fmla="*/ 238 h 910"/>
              <a:gd name="T44" fmla="*/ 255 w 310"/>
              <a:gd name="T45" fmla="*/ 279 h 910"/>
              <a:gd name="T46" fmla="*/ 255 w 310"/>
              <a:gd name="T47" fmla="*/ 490 h 910"/>
              <a:gd name="T48" fmla="*/ 282 w 310"/>
              <a:gd name="T49" fmla="*/ 517 h 910"/>
              <a:gd name="T50" fmla="*/ 309 w 310"/>
              <a:gd name="T51" fmla="*/ 490 h 910"/>
              <a:gd name="T52" fmla="*/ 309 w 310"/>
              <a:gd name="T53" fmla="*/ 279 h 910"/>
              <a:gd name="T54" fmla="*/ 279 w 310"/>
              <a:gd name="T55" fmla="*/ 203 h 910"/>
              <a:gd name="T56" fmla="*/ 154 w 310"/>
              <a:gd name="T57" fmla="*/ 149 h 910"/>
              <a:gd name="T58" fmla="*/ 154 w 310"/>
              <a:gd name="T59" fmla="*/ 149 h 910"/>
              <a:gd name="T60" fmla="*/ 220 w 310"/>
              <a:gd name="T61" fmla="*/ 73 h 910"/>
              <a:gd name="T62" fmla="*/ 154 w 310"/>
              <a:gd name="T63" fmla="*/ 0 h 910"/>
              <a:gd name="T64" fmla="*/ 89 w 310"/>
              <a:gd name="T65" fmla="*/ 73 h 910"/>
              <a:gd name="T66" fmla="*/ 154 w 310"/>
              <a:gd name="T67" fmla="*/ 149 h 9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310" h="910">
                <a:moveTo>
                  <a:pt x="279" y="203"/>
                </a:moveTo>
                <a:lnTo>
                  <a:pt x="279" y="203"/>
                </a:lnTo>
                <a:cubicBezTo>
                  <a:pt x="255" y="179"/>
                  <a:pt x="225" y="179"/>
                  <a:pt x="217" y="179"/>
                </a:cubicBezTo>
                <a:cubicBezTo>
                  <a:pt x="89" y="179"/>
                  <a:pt x="89" y="179"/>
                  <a:pt x="89" y="179"/>
                </a:cubicBezTo>
                <a:cubicBezTo>
                  <a:pt x="84" y="179"/>
                  <a:pt x="54" y="179"/>
                  <a:pt x="30" y="203"/>
                </a:cubicBezTo>
                <a:cubicBezTo>
                  <a:pt x="11" y="219"/>
                  <a:pt x="0" y="246"/>
                  <a:pt x="0" y="279"/>
                </a:cubicBezTo>
                <a:cubicBezTo>
                  <a:pt x="0" y="490"/>
                  <a:pt x="0" y="490"/>
                  <a:pt x="0" y="490"/>
                </a:cubicBezTo>
                <a:cubicBezTo>
                  <a:pt x="0" y="503"/>
                  <a:pt x="11" y="517"/>
                  <a:pt x="27" y="517"/>
                </a:cubicBezTo>
                <a:cubicBezTo>
                  <a:pt x="41" y="517"/>
                  <a:pt x="52" y="503"/>
                  <a:pt x="52" y="490"/>
                </a:cubicBezTo>
                <a:cubicBezTo>
                  <a:pt x="52" y="279"/>
                  <a:pt x="52" y="279"/>
                  <a:pt x="52" y="279"/>
                </a:cubicBezTo>
                <a:cubicBezTo>
                  <a:pt x="52" y="259"/>
                  <a:pt x="57" y="246"/>
                  <a:pt x="65" y="241"/>
                </a:cubicBezTo>
                <a:cubicBezTo>
                  <a:pt x="68" y="238"/>
                  <a:pt x="68" y="236"/>
                  <a:pt x="70" y="236"/>
                </a:cubicBezTo>
                <a:cubicBezTo>
                  <a:pt x="70" y="877"/>
                  <a:pt x="70" y="877"/>
                  <a:pt x="70" y="877"/>
                </a:cubicBezTo>
                <a:cubicBezTo>
                  <a:pt x="70" y="896"/>
                  <a:pt x="87" y="909"/>
                  <a:pt x="103" y="909"/>
                </a:cubicBezTo>
                <a:cubicBezTo>
                  <a:pt x="122" y="909"/>
                  <a:pt x="136" y="896"/>
                  <a:pt x="136" y="877"/>
                </a:cubicBezTo>
                <a:cubicBezTo>
                  <a:pt x="136" y="560"/>
                  <a:pt x="136" y="560"/>
                  <a:pt x="136" y="560"/>
                </a:cubicBezTo>
                <a:cubicBezTo>
                  <a:pt x="173" y="560"/>
                  <a:pt x="173" y="560"/>
                  <a:pt x="173" y="560"/>
                </a:cubicBezTo>
                <a:cubicBezTo>
                  <a:pt x="173" y="877"/>
                  <a:pt x="173" y="877"/>
                  <a:pt x="173" y="877"/>
                </a:cubicBezTo>
                <a:cubicBezTo>
                  <a:pt x="173" y="896"/>
                  <a:pt x="187" y="909"/>
                  <a:pt x="206" y="909"/>
                </a:cubicBezTo>
                <a:cubicBezTo>
                  <a:pt x="222" y="909"/>
                  <a:pt x="238" y="896"/>
                  <a:pt x="238" y="877"/>
                </a:cubicBezTo>
                <a:cubicBezTo>
                  <a:pt x="238" y="236"/>
                  <a:pt x="238" y="236"/>
                  <a:pt x="238" y="236"/>
                </a:cubicBezTo>
                <a:cubicBezTo>
                  <a:pt x="238" y="236"/>
                  <a:pt x="241" y="238"/>
                  <a:pt x="244" y="238"/>
                </a:cubicBezTo>
                <a:cubicBezTo>
                  <a:pt x="252" y="246"/>
                  <a:pt x="255" y="259"/>
                  <a:pt x="255" y="279"/>
                </a:cubicBezTo>
                <a:cubicBezTo>
                  <a:pt x="255" y="490"/>
                  <a:pt x="255" y="490"/>
                  <a:pt x="255" y="490"/>
                </a:cubicBezTo>
                <a:cubicBezTo>
                  <a:pt x="255" y="503"/>
                  <a:pt x="268" y="517"/>
                  <a:pt x="282" y="517"/>
                </a:cubicBezTo>
                <a:cubicBezTo>
                  <a:pt x="295" y="517"/>
                  <a:pt x="309" y="503"/>
                  <a:pt x="309" y="490"/>
                </a:cubicBezTo>
                <a:cubicBezTo>
                  <a:pt x="309" y="279"/>
                  <a:pt x="309" y="279"/>
                  <a:pt x="309" y="279"/>
                </a:cubicBezTo>
                <a:cubicBezTo>
                  <a:pt x="309" y="246"/>
                  <a:pt x="298" y="219"/>
                  <a:pt x="279" y="203"/>
                </a:cubicBezTo>
                <a:close/>
                <a:moveTo>
                  <a:pt x="154" y="149"/>
                </a:moveTo>
                <a:lnTo>
                  <a:pt x="154" y="149"/>
                </a:lnTo>
                <a:cubicBezTo>
                  <a:pt x="190" y="149"/>
                  <a:pt x="220" y="113"/>
                  <a:pt x="220" y="73"/>
                </a:cubicBezTo>
                <a:cubicBezTo>
                  <a:pt x="220" y="35"/>
                  <a:pt x="190" y="0"/>
                  <a:pt x="154" y="0"/>
                </a:cubicBezTo>
                <a:cubicBezTo>
                  <a:pt x="119" y="0"/>
                  <a:pt x="89" y="35"/>
                  <a:pt x="89" y="73"/>
                </a:cubicBezTo>
                <a:cubicBezTo>
                  <a:pt x="89" y="113"/>
                  <a:pt x="119" y="149"/>
                  <a:pt x="154" y="149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243771" tIns="121885" rIns="243771" bIns="121885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102" name="Rectangle 10"/>
          <p:cNvSpPr>
            <a:spLocks noChangeArrowheads="1"/>
          </p:cNvSpPr>
          <p:nvPr/>
        </p:nvSpPr>
        <p:spPr bwMode="auto">
          <a:xfrm>
            <a:off x="4238065" y="3636176"/>
            <a:ext cx="595227" cy="594360"/>
          </a:xfrm>
          <a:prstGeom prst="rect">
            <a:avLst/>
          </a:prstGeom>
          <a:solidFill>
            <a:schemeClr val="accent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3" name="Freeform 11"/>
          <p:cNvSpPr>
            <a:spLocks/>
          </p:cNvSpPr>
          <p:nvPr/>
        </p:nvSpPr>
        <p:spPr bwMode="auto">
          <a:xfrm>
            <a:off x="4368367" y="3767343"/>
            <a:ext cx="333327" cy="332028"/>
          </a:xfrm>
          <a:custGeom>
            <a:avLst/>
            <a:gdLst>
              <a:gd name="T0" fmla="*/ 271 w 287"/>
              <a:gd name="T1" fmla="*/ 0 h 286"/>
              <a:gd name="T2" fmla="*/ 16 w 287"/>
              <a:gd name="T3" fmla="*/ 0 h 286"/>
              <a:gd name="T4" fmla="*/ 0 w 287"/>
              <a:gd name="T5" fmla="*/ 15 h 286"/>
              <a:gd name="T6" fmla="*/ 0 w 287"/>
              <a:gd name="T7" fmla="*/ 271 h 286"/>
              <a:gd name="T8" fmla="*/ 16 w 287"/>
              <a:gd name="T9" fmla="*/ 286 h 286"/>
              <a:gd name="T10" fmla="*/ 154 w 287"/>
              <a:gd name="T11" fmla="*/ 286 h 286"/>
              <a:gd name="T12" fmla="*/ 154 w 287"/>
              <a:gd name="T13" fmla="*/ 175 h 286"/>
              <a:gd name="T14" fmla="*/ 116 w 287"/>
              <a:gd name="T15" fmla="*/ 175 h 286"/>
              <a:gd name="T16" fmla="*/ 116 w 287"/>
              <a:gd name="T17" fmla="*/ 132 h 286"/>
              <a:gd name="T18" fmla="*/ 154 w 287"/>
              <a:gd name="T19" fmla="*/ 132 h 286"/>
              <a:gd name="T20" fmla="*/ 154 w 287"/>
              <a:gd name="T21" fmla="*/ 100 h 286"/>
              <a:gd name="T22" fmla="*/ 209 w 287"/>
              <a:gd name="T23" fmla="*/ 43 h 286"/>
              <a:gd name="T24" fmla="*/ 243 w 287"/>
              <a:gd name="T25" fmla="*/ 45 h 286"/>
              <a:gd name="T26" fmla="*/ 243 w 287"/>
              <a:gd name="T27" fmla="*/ 83 h 286"/>
              <a:gd name="T28" fmla="*/ 220 w 287"/>
              <a:gd name="T29" fmla="*/ 83 h 286"/>
              <a:gd name="T30" fmla="*/ 198 w 287"/>
              <a:gd name="T31" fmla="*/ 104 h 286"/>
              <a:gd name="T32" fmla="*/ 198 w 287"/>
              <a:gd name="T33" fmla="*/ 132 h 286"/>
              <a:gd name="T34" fmla="*/ 241 w 287"/>
              <a:gd name="T35" fmla="*/ 132 h 286"/>
              <a:gd name="T36" fmla="*/ 236 w 287"/>
              <a:gd name="T37" fmla="*/ 175 h 286"/>
              <a:gd name="T38" fmla="*/ 198 w 287"/>
              <a:gd name="T39" fmla="*/ 175 h 286"/>
              <a:gd name="T40" fmla="*/ 198 w 287"/>
              <a:gd name="T41" fmla="*/ 286 h 286"/>
              <a:gd name="T42" fmla="*/ 271 w 287"/>
              <a:gd name="T43" fmla="*/ 286 h 286"/>
              <a:gd name="T44" fmla="*/ 287 w 287"/>
              <a:gd name="T45" fmla="*/ 271 h 286"/>
              <a:gd name="T46" fmla="*/ 287 w 287"/>
              <a:gd name="T47" fmla="*/ 15 h 286"/>
              <a:gd name="T48" fmla="*/ 271 w 287"/>
              <a:gd name="T49" fmla="*/ 0 h 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287" h="286">
                <a:moveTo>
                  <a:pt x="271" y="0"/>
                </a:moveTo>
                <a:cubicBezTo>
                  <a:pt x="16" y="0"/>
                  <a:pt x="16" y="0"/>
                  <a:pt x="16" y="0"/>
                </a:cubicBezTo>
                <a:cubicBezTo>
                  <a:pt x="8" y="0"/>
                  <a:pt x="0" y="7"/>
                  <a:pt x="0" y="15"/>
                </a:cubicBezTo>
                <a:cubicBezTo>
                  <a:pt x="0" y="271"/>
                  <a:pt x="0" y="271"/>
                  <a:pt x="0" y="271"/>
                </a:cubicBezTo>
                <a:cubicBezTo>
                  <a:pt x="0" y="279"/>
                  <a:pt x="8" y="286"/>
                  <a:pt x="16" y="286"/>
                </a:cubicBezTo>
                <a:cubicBezTo>
                  <a:pt x="154" y="286"/>
                  <a:pt x="154" y="286"/>
                  <a:pt x="154" y="286"/>
                </a:cubicBezTo>
                <a:cubicBezTo>
                  <a:pt x="154" y="175"/>
                  <a:pt x="154" y="175"/>
                  <a:pt x="154" y="175"/>
                </a:cubicBezTo>
                <a:cubicBezTo>
                  <a:pt x="116" y="175"/>
                  <a:pt x="116" y="175"/>
                  <a:pt x="116" y="175"/>
                </a:cubicBezTo>
                <a:cubicBezTo>
                  <a:pt x="116" y="132"/>
                  <a:pt x="116" y="132"/>
                  <a:pt x="116" y="132"/>
                </a:cubicBezTo>
                <a:cubicBezTo>
                  <a:pt x="154" y="132"/>
                  <a:pt x="154" y="132"/>
                  <a:pt x="154" y="132"/>
                </a:cubicBezTo>
                <a:cubicBezTo>
                  <a:pt x="154" y="100"/>
                  <a:pt x="154" y="100"/>
                  <a:pt x="154" y="100"/>
                </a:cubicBezTo>
                <a:cubicBezTo>
                  <a:pt x="154" y="63"/>
                  <a:pt x="176" y="43"/>
                  <a:pt x="209" y="43"/>
                </a:cubicBezTo>
                <a:cubicBezTo>
                  <a:pt x="225" y="43"/>
                  <a:pt x="239" y="44"/>
                  <a:pt x="243" y="45"/>
                </a:cubicBezTo>
                <a:cubicBezTo>
                  <a:pt x="243" y="83"/>
                  <a:pt x="243" y="83"/>
                  <a:pt x="243" y="83"/>
                </a:cubicBezTo>
                <a:cubicBezTo>
                  <a:pt x="220" y="83"/>
                  <a:pt x="220" y="83"/>
                  <a:pt x="220" y="83"/>
                </a:cubicBezTo>
                <a:cubicBezTo>
                  <a:pt x="202" y="83"/>
                  <a:pt x="198" y="92"/>
                  <a:pt x="198" y="104"/>
                </a:cubicBezTo>
                <a:cubicBezTo>
                  <a:pt x="198" y="132"/>
                  <a:pt x="198" y="132"/>
                  <a:pt x="198" y="132"/>
                </a:cubicBezTo>
                <a:cubicBezTo>
                  <a:pt x="241" y="132"/>
                  <a:pt x="241" y="132"/>
                  <a:pt x="241" y="132"/>
                </a:cubicBezTo>
                <a:cubicBezTo>
                  <a:pt x="236" y="175"/>
                  <a:pt x="236" y="175"/>
                  <a:pt x="236" y="175"/>
                </a:cubicBezTo>
                <a:cubicBezTo>
                  <a:pt x="198" y="175"/>
                  <a:pt x="198" y="175"/>
                  <a:pt x="198" y="175"/>
                </a:cubicBezTo>
                <a:cubicBezTo>
                  <a:pt x="198" y="286"/>
                  <a:pt x="198" y="286"/>
                  <a:pt x="198" y="286"/>
                </a:cubicBezTo>
                <a:cubicBezTo>
                  <a:pt x="271" y="286"/>
                  <a:pt x="271" y="286"/>
                  <a:pt x="271" y="286"/>
                </a:cubicBezTo>
                <a:cubicBezTo>
                  <a:pt x="280" y="286"/>
                  <a:pt x="287" y="279"/>
                  <a:pt x="287" y="271"/>
                </a:cubicBezTo>
                <a:cubicBezTo>
                  <a:pt x="287" y="15"/>
                  <a:pt x="287" y="15"/>
                  <a:pt x="287" y="15"/>
                </a:cubicBezTo>
                <a:cubicBezTo>
                  <a:pt x="287" y="7"/>
                  <a:pt x="280" y="0"/>
                  <a:pt x="271" y="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8" name="Rectangle 15"/>
          <p:cNvSpPr>
            <a:spLocks noChangeArrowheads="1"/>
          </p:cNvSpPr>
          <p:nvPr/>
        </p:nvSpPr>
        <p:spPr bwMode="auto">
          <a:xfrm>
            <a:off x="7358146" y="3636177"/>
            <a:ext cx="595508" cy="595075"/>
          </a:xfrm>
          <a:prstGeom prst="rect">
            <a:avLst/>
          </a:prstGeom>
          <a:solidFill>
            <a:schemeClr val="accent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9" name="Freeform 16"/>
          <p:cNvSpPr>
            <a:spLocks noEditPoints="1"/>
          </p:cNvSpPr>
          <p:nvPr/>
        </p:nvSpPr>
        <p:spPr bwMode="auto">
          <a:xfrm>
            <a:off x="7489470" y="3767501"/>
            <a:ext cx="332860" cy="332427"/>
          </a:xfrm>
          <a:custGeom>
            <a:avLst/>
            <a:gdLst>
              <a:gd name="T0" fmla="*/ 253 w 286"/>
              <a:gd name="T1" fmla="*/ 121 h 286"/>
              <a:gd name="T2" fmla="*/ 228 w 286"/>
              <a:gd name="T3" fmla="*/ 121 h 286"/>
              <a:gd name="T4" fmla="*/ 231 w 286"/>
              <a:gd name="T5" fmla="*/ 143 h 286"/>
              <a:gd name="T6" fmla="*/ 143 w 286"/>
              <a:gd name="T7" fmla="*/ 231 h 286"/>
              <a:gd name="T8" fmla="*/ 55 w 286"/>
              <a:gd name="T9" fmla="*/ 143 h 286"/>
              <a:gd name="T10" fmla="*/ 58 w 286"/>
              <a:gd name="T11" fmla="*/ 121 h 286"/>
              <a:gd name="T12" fmla="*/ 33 w 286"/>
              <a:gd name="T13" fmla="*/ 121 h 286"/>
              <a:gd name="T14" fmla="*/ 33 w 286"/>
              <a:gd name="T15" fmla="*/ 242 h 286"/>
              <a:gd name="T16" fmla="*/ 44 w 286"/>
              <a:gd name="T17" fmla="*/ 253 h 286"/>
              <a:gd name="T18" fmla="*/ 242 w 286"/>
              <a:gd name="T19" fmla="*/ 253 h 286"/>
              <a:gd name="T20" fmla="*/ 253 w 286"/>
              <a:gd name="T21" fmla="*/ 242 h 286"/>
              <a:gd name="T22" fmla="*/ 253 w 286"/>
              <a:gd name="T23" fmla="*/ 121 h 286"/>
              <a:gd name="T24" fmla="*/ 253 w 286"/>
              <a:gd name="T25" fmla="*/ 44 h 286"/>
              <a:gd name="T26" fmla="*/ 242 w 286"/>
              <a:gd name="T27" fmla="*/ 33 h 286"/>
              <a:gd name="T28" fmla="*/ 209 w 286"/>
              <a:gd name="T29" fmla="*/ 33 h 286"/>
              <a:gd name="T30" fmla="*/ 198 w 286"/>
              <a:gd name="T31" fmla="*/ 44 h 286"/>
              <a:gd name="T32" fmla="*/ 198 w 286"/>
              <a:gd name="T33" fmla="*/ 77 h 286"/>
              <a:gd name="T34" fmla="*/ 209 w 286"/>
              <a:gd name="T35" fmla="*/ 88 h 286"/>
              <a:gd name="T36" fmla="*/ 242 w 286"/>
              <a:gd name="T37" fmla="*/ 88 h 286"/>
              <a:gd name="T38" fmla="*/ 253 w 286"/>
              <a:gd name="T39" fmla="*/ 77 h 286"/>
              <a:gd name="T40" fmla="*/ 253 w 286"/>
              <a:gd name="T41" fmla="*/ 44 h 286"/>
              <a:gd name="T42" fmla="*/ 143 w 286"/>
              <a:gd name="T43" fmla="*/ 88 h 286"/>
              <a:gd name="T44" fmla="*/ 88 w 286"/>
              <a:gd name="T45" fmla="*/ 143 h 286"/>
              <a:gd name="T46" fmla="*/ 143 w 286"/>
              <a:gd name="T47" fmla="*/ 198 h 286"/>
              <a:gd name="T48" fmla="*/ 198 w 286"/>
              <a:gd name="T49" fmla="*/ 143 h 286"/>
              <a:gd name="T50" fmla="*/ 143 w 286"/>
              <a:gd name="T51" fmla="*/ 88 h 286"/>
              <a:gd name="T52" fmla="*/ 253 w 286"/>
              <a:gd name="T53" fmla="*/ 286 h 286"/>
              <a:gd name="T54" fmla="*/ 33 w 286"/>
              <a:gd name="T55" fmla="*/ 286 h 286"/>
              <a:gd name="T56" fmla="*/ 0 w 286"/>
              <a:gd name="T57" fmla="*/ 253 h 286"/>
              <a:gd name="T58" fmla="*/ 0 w 286"/>
              <a:gd name="T59" fmla="*/ 33 h 286"/>
              <a:gd name="T60" fmla="*/ 33 w 286"/>
              <a:gd name="T61" fmla="*/ 0 h 286"/>
              <a:gd name="T62" fmla="*/ 253 w 286"/>
              <a:gd name="T63" fmla="*/ 0 h 286"/>
              <a:gd name="T64" fmla="*/ 286 w 286"/>
              <a:gd name="T65" fmla="*/ 33 h 286"/>
              <a:gd name="T66" fmla="*/ 286 w 286"/>
              <a:gd name="T67" fmla="*/ 253 h 286"/>
              <a:gd name="T68" fmla="*/ 253 w 286"/>
              <a:gd name="T69" fmla="*/ 286 h 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286" h="286">
                <a:moveTo>
                  <a:pt x="253" y="121"/>
                </a:moveTo>
                <a:cubicBezTo>
                  <a:pt x="228" y="121"/>
                  <a:pt x="228" y="121"/>
                  <a:pt x="228" y="121"/>
                </a:cubicBezTo>
                <a:cubicBezTo>
                  <a:pt x="230" y="128"/>
                  <a:pt x="231" y="135"/>
                  <a:pt x="231" y="143"/>
                </a:cubicBezTo>
                <a:cubicBezTo>
                  <a:pt x="231" y="192"/>
                  <a:pt x="192" y="231"/>
                  <a:pt x="143" y="231"/>
                </a:cubicBezTo>
                <a:cubicBezTo>
                  <a:pt x="94" y="231"/>
                  <a:pt x="55" y="192"/>
                  <a:pt x="55" y="143"/>
                </a:cubicBezTo>
                <a:cubicBezTo>
                  <a:pt x="55" y="135"/>
                  <a:pt x="56" y="128"/>
                  <a:pt x="58" y="121"/>
                </a:cubicBezTo>
                <a:cubicBezTo>
                  <a:pt x="33" y="121"/>
                  <a:pt x="33" y="121"/>
                  <a:pt x="33" y="121"/>
                </a:cubicBezTo>
                <a:cubicBezTo>
                  <a:pt x="33" y="242"/>
                  <a:pt x="33" y="242"/>
                  <a:pt x="33" y="242"/>
                </a:cubicBezTo>
                <a:cubicBezTo>
                  <a:pt x="33" y="248"/>
                  <a:pt x="38" y="253"/>
                  <a:pt x="44" y="253"/>
                </a:cubicBezTo>
                <a:cubicBezTo>
                  <a:pt x="242" y="253"/>
                  <a:pt x="242" y="253"/>
                  <a:pt x="242" y="253"/>
                </a:cubicBezTo>
                <a:cubicBezTo>
                  <a:pt x="248" y="253"/>
                  <a:pt x="253" y="248"/>
                  <a:pt x="253" y="242"/>
                </a:cubicBezTo>
                <a:lnTo>
                  <a:pt x="253" y="121"/>
                </a:lnTo>
                <a:close/>
                <a:moveTo>
                  <a:pt x="253" y="44"/>
                </a:moveTo>
                <a:cubicBezTo>
                  <a:pt x="253" y="38"/>
                  <a:pt x="248" y="33"/>
                  <a:pt x="242" y="33"/>
                </a:cubicBezTo>
                <a:cubicBezTo>
                  <a:pt x="209" y="33"/>
                  <a:pt x="209" y="33"/>
                  <a:pt x="209" y="33"/>
                </a:cubicBezTo>
                <a:cubicBezTo>
                  <a:pt x="203" y="33"/>
                  <a:pt x="198" y="38"/>
                  <a:pt x="198" y="44"/>
                </a:cubicBezTo>
                <a:cubicBezTo>
                  <a:pt x="198" y="77"/>
                  <a:pt x="198" y="77"/>
                  <a:pt x="198" y="77"/>
                </a:cubicBezTo>
                <a:cubicBezTo>
                  <a:pt x="198" y="83"/>
                  <a:pt x="203" y="88"/>
                  <a:pt x="209" y="88"/>
                </a:cubicBezTo>
                <a:cubicBezTo>
                  <a:pt x="242" y="88"/>
                  <a:pt x="242" y="88"/>
                  <a:pt x="242" y="88"/>
                </a:cubicBezTo>
                <a:cubicBezTo>
                  <a:pt x="248" y="88"/>
                  <a:pt x="253" y="83"/>
                  <a:pt x="253" y="77"/>
                </a:cubicBezTo>
                <a:lnTo>
                  <a:pt x="253" y="44"/>
                </a:lnTo>
                <a:close/>
                <a:moveTo>
                  <a:pt x="143" y="88"/>
                </a:moveTo>
                <a:cubicBezTo>
                  <a:pt x="113" y="88"/>
                  <a:pt x="88" y="113"/>
                  <a:pt x="88" y="143"/>
                </a:cubicBezTo>
                <a:cubicBezTo>
                  <a:pt x="88" y="173"/>
                  <a:pt x="113" y="198"/>
                  <a:pt x="143" y="198"/>
                </a:cubicBezTo>
                <a:cubicBezTo>
                  <a:pt x="173" y="198"/>
                  <a:pt x="198" y="173"/>
                  <a:pt x="198" y="143"/>
                </a:cubicBezTo>
                <a:cubicBezTo>
                  <a:pt x="198" y="113"/>
                  <a:pt x="173" y="88"/>
                  <a:pt x="143" y="88"/>
                </a:cubicBezTo>
                <a:moveTo>
                  <a:pt x="253" y="286"/>
                </a:moveTo>
                <a:cubicBezTo>
                  <a:pt x="33" y="286"/>
                  <a:pt x="33" y="286"/>
                  <a:pt x="33" y="286"/>
                </a:cubicBezTo>
                <a:cubicBezTo>
                  <a:pt x="14" y="286"/>
                  <a:pt x="0" y="272"/>
                  <a:pt x="0" y="253"/>
                </a:cubicBezTo>
                <a:cubicBezTo>
                  <a:pt x="0" y="33"/>
                  <a:pt x="0" y="33"/>
                  <a:pt x="0" y="33"/>
                </a:cubicBezTo>
                <a:cubicBezTo>
                  <a:pt x="0" y="14"/>
                  <a:pt x="14" y="0"/>
                  <a:pt x="33" y="0"/>
                </a:cubicBezTo>
                <a:cubicBezTo>
                  <a:pt x="253" y="0"/>
                  <a:pt x="253" y="0"/>
                  <a:pt x="253" y="0"/>
                </a:cubicBezTo>
                <a:cubicBezTo>
                  <a:pt x="272" y="0"/>
                  <a:pt x="286" y="14"/>
                  <a:pt x="286" y="33"/>
                </a:cubicBezTo>
                <a:cubicBezTo>
                  <a:pt x="286" y="253"/>
                  <a:pt x="286" y="253"/>
                  <a:pt x="286" y="253"/>
                </a:cubicBezTo>
                <a:cubicBezTo>
                  <a:pt x="286" y="272"/>
                  <a:pt x="272" y="286"/>
                  <a:pt x="253" y="286"/>
                </a:cubicBezTo>
              </a:path>
            </a:pathLst>
          </a:custGeom>
          <a:solidFill>
            <a:schemeClr val="bg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5" name="Rectangle 20"/>
          <p:cNvSpPr>
            <a:spLocks noChangeArrowheads="1"/>
          </p:cNvSpPr>
          <p:nvPr/>
        </p:nvSpPr>
        <p:spPr bwMode="auto">
          <a:xfrm>
            <a:off x="3642840" y="5113567"/>
            <a:ext cx="595227" cy="594360"/>
          </a:xfrm>
          <a:prstGeom prst="rect">
            <a:avLst/>
          </a:prstGeom>
          <a:solidFill>
            <a:schemeClr val="accent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3771840" y="5243869"/>
            <a:ext cx="333760" cy="331595"/>
            <a:chOff x="3771840" y="5243867"/>
            <a:chExt cx="333760" cy="331595"/>
          </a:xfrm>
        </p:grpSpPr>
        <p:sp>
          <p:nvSpPr>
            <p:cNvPr id="116" name="Freeform 21"/>
            <p:cNvSpPr>
              <a:spLocks noEditPoints="1"/>
            </p:cNvSpPr>
            <p:nvPr/>
          </p:nvSpPr>
          <p:spPr bwMode="auto">
            <a:xfrm>
              <a:off x="3771840" y="5243867"/>
              <a:ext cx="80518" cy="331595"/>
            </a:xfrm>
            <a:custGeom>
              <a:avLst/>
              <a:gdLst>
                <a:gd name="T0" fmla="*/ 5 w 69"/>
                <a:gd name="T1" fmla="*/ 95 h 286"/>
                <a:gd name="T2" fmla="*/ 64 w 69"/>
                <a:gd name="T3" fmla="*/ 95 h 286"/>
                <a:gd name="T4" fmla="*/ 64 w 69"/>
                <a:gd name="T5" fmla="*/ 286 h 286"/>
                <a:gd name="T6" fmla="*/ 5 w 69"/>
                <a:gd name="T7" fmla="*/ 286 h 286"/>
                <a:gd name="T8" fmla="*/ 5 w 69"/>
                <a:gd name="T9" fmla="*/ 95 h 286"/>
                <a:gd name="T10" fmla="*/ 35 w 69"/>
                <a:gd name="T11" fmla="*/ 0 h 286"/>
                <a:gd name="T12" fmla="*/ 69 w 69"/>
                <a:gd name="T13" fmla="*/ 35 h 286"/>
                <a:gd name="T14" fmla="*/ 35 w 69"/>
                <a:gd name="T15" fmla="*/ 69 h 286"/>
                <a:gd name="T16" fmla="*/ 0 w 69"/>
                <a:gd name="T17" fmla="*/ 35 h 286"/>
                <a:gd name="T18" fmla="*/ 35 w 69"/>
                <a:gd name="T19" fmla="*/ 0 h 2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9" h="286">
                  <a:moveTo>
                    <a:pt x="5" y="95"/>
                  </a:moveTo>
                  <a:cubicBezTo>
                    <a:pt x="64" y="95"/>
                    <a:pt x="64" y="95"/>
                    <a:pt x="64" y="95"/>
                  </a:cubicBezTo>
                  <a:cubicBezTo>
                    <a:pt x="64" y="286"/>
                    <a:pt x="64" y="286"/>
                    <a:pt x="64" y="286"/>
                  </a:cubicBezTo>
                  <a:cubicBezTo>
                    <a:pt x="5" y="286"/>
                    <a:pt x="5" y="286"/>
                    <a:pt x="5" y="286"/>
                  </a:cubicBezTo>
                  <a:lnTo>
                    <a:pt x="5" y="95"/>
                  </a:lnTo>
                  <a:close/>
                  <a:moveTo>
                    <a:pt x="35" y="0"/>
                  </a:moveTo>
                  <a:cubicBezTo>
                    <a:pt x="54" y="0"/>
                    <a:pt x="69" y="16"/>
                    <a:pt x="69" y="35"/>
                  </a:cubicBezTo>
                  <a:cubicBezTo>
                    <a:pt x="69" y="54"/>
                    <a:pt x="54" y="69"/>
                    <a:pt x="35" y="69"/>
                  </a:cubicBezTo>
                  <a:cubicBezTo>
                    <a:pt x="16" y="69"/>
                    <a:pt x="0" y="54"/>
                    <a:pt x="0" y="35"/>
                  </a:cubicBezTo>
                  <a:cubicBezTo>
                    <a:pt x="0" y="16"/>
                    <a:pt x="16" y="0"/>
                    <a:pt x="35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2"/>
                </a:solidFill>
              </a:endParaRPr>
            </a:p>
          </p:txBody>
        </p:sp>
        <p:sp>
          <p:nvSpPr>
            <p:cNvPr id="117" name="Freeform 22"/>
            <p:cNvSpPr>
              <a:spLocks/>
            </p:cNvSpPr>
            <p:nvPr/>
          </p:nvSpPr>
          <p:spPr bwMode="auto">
            <a:xfrm>
              <a:off x="3890453" y="5349493"/>
              <a:ext cx="215147" cy="225969"/>
            </a:xfrm>
            <a:custGeom>
              <a:avLst/>
              <a:gdLst>
                <a:gd name="T0" fmla="*/ 0 w 185"/>
                <a:gd name="T1" fmla="*/ 4 h 195"/>
                <a:gd name="T2" fmla="*/ 57 w 185"/>
                <a:gd name="T3" fmla="*/ 4 h 195"/>
                <a:gd name="T4" fmla="*/ 57 w 185"/>
                <a:gd name="T5" fmla="*/ 30 h 195"/>
                <a:gd name="T6" fmla="*/ 57 w 185"/>
                <a:gd name="T7" fmla="*/ 30 h 195"/>
                <a:gd name="T8" fmla="*/ 114 w 185"/>
                <a:gd name="T9" fmla="*/ 0 h 195"/>
                <a:gd name="T10" fmla="*/ 185 w 185"/>
                <a:gd name="T11" fmla="*/ 91 h 195"/>
                <a:gd name="T12" fmla="*/ 185 w 185"/>
                <a:gd name="T13" fmla="*/ 195 h 195"/>
                <a:gd name="T14" fmla="*/ 125 w 185"/>
                <a:gd name="T15" fmla="*/ 195 h 195"/>
                <a:gd name="T16" fmla="*/ 125 w 185"/>
                <a:gd name="T17" fmla="*/ 102 h 195"/>
                <a:gd name="T18" fmla="*/ 95 w 185"/>
                <a:gd name="T19" fmla="*/ 52 h 195"/>
                <a:gd name="T20" fmla="*/ 59 w 185"/>
                <a:gd name="T21" fmla="*/ 101 h 195"/>
                <a:gd name="T22" fmla="*/ 59 w 185"/>
                <a:gd name="T23" fmla="*/ 195 h 195"/>
                <a:gd name="T24" fmla="*/ 0 w 185"/>
                <a:gd name="T25" fmla="*/ 195 h 195"/>
                <a:gd name="T26" fmla="*/ 0 w 185"/>
                <a:gd name="T27" fmla="*/ 4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85" h="195">
                  <a:moveTo>
                    <a:pt x="0" y="4"/>
                  </a:moveTo>
                  <a:cubicBezTo>
                    <a:pt x="57" y="4"/>
                    <a:pt x="57" y="4"/>
                    <a:pt x="57" y="4"/>
                  </a:cubicBezTo>
                  <a:cubicBezTo>
                    <a:pt x="57" y="30"/>
                    <a:pt x="57" y="30"/>
                    <a:pt x="57" y="30"/>
                  </a:cubicBezTo>
                  <a:cubicBezTo>
                    <a:pt x="57" y="30"/>
                    <a:pt x="57" y="30"/>
                    <a:pt x="57" y="30"/>
                  </a:cubicBezTo>
                  <a:cubicBezTo>
                    <a:pt x="65" y="15"/>
                    <a:pt x="85" y="0"/>
                    <a:pt x="114" y="0"/>
                  </a:cubicBezTo>
                  <a:cubicBezTo>
                    <a:pt x="174" y="0"/>
                    <a:pt x="185" y="39"/>
                    <a:pt x="185" y="91"/>
                  </a:cubicBezTo>
                  <a:cubicBezTo>
                    <a:pt x="185" y="195"/>
                    <a:pt x="185" y="195"/>
                    <a:pt x="185" y="195"/>
                  </a:cubicBezTo>
                  <a:cubicBezTo>
                    <a:pt x="125" y="195"/>
                    <a:pt x="125" y="195"/>
                    <a:pt x="125" y="195"/>
                  </a:cubicBezTo>
                  <a:cubicBezTo>
                    <a:pt x="125" y="102"/>
                    <a:pt x="125" y="102"/>
                    <a:pt x="125" y="102"/>
                  </a:cubicBezTo>
                  <a:cubicBezTo>
                    <a:pt x="125" y="80"/>
                    <a:pt x="125" y="52"/>
                    <a:pt x="95" y="52"/>
                  </a:cubicBezTo>
                  <a:cubicBezTo>
                    <a:pt x="64" y="52"/>
                    <a:pt x="59" y="76"/>
                    <a:pt x="59" y="101"/>
                  </a:cubicBezTo>
                  <a:cubicBezTo>
                    <a:pt x="59" y="195"/>
                    <a:pt x="59" y="195"/>
                    <a:pt x="59" y="195"/>
                  </a:cubicBezTo>
                  <a:cubicBezTo>
                    <a:pt x="0" y="195"/>
                    <a:pt x="0" y="195"/>
                    <a:pt x="0" y="195"/>
                  </a:cubicBezTo>
                  <a:lnTo>
                    <a:pt x="0" y="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2"/>
                </a:solidFill>
              </a:endParaRPr>
            </a:p>
          </p:txBody>
        </p:sp>
      </p:grpSp>
      <p:sp>
        <p:nvSpPr>
          <p:cNvPr id="170" name="TextBox 169"/>
          <p:cNvSpPr txBox="1"/>
          <p:nvPr/>
        </p:nvSpPr>
        <p:spPr>
          <a:xfrm>
            <a:off x="2649554" y="3128491"/>
            <a:ext cx="15843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3200" b="1" dirty="0">
                <a:latin typeface="+mj-lt"/>
              </a:rPr>
              <a:t>8M</a:t>
            </a:r>
          </a:p>
        </p:txBody>
      </p:sp>
      <p:sp>
        <p:nvSpPr>
          <p:cNvPr id="171" name="TextBox 170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39137" y="3636177"/>
            <a:ext cx="32976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sedummy nibh euismod tincidunt ut laoreet dolore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172" name="TextBox 171"/>
          <p:cNvSpPr txBox="1"/>
          <p:nvPr/>
        </p:nvSpPr>
        <p:spPr>
          <a:xfrm>
            <a:off x="2066724" y="4563530"/>
            <a:ext cx="158151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3200" b="1" dirty="0">
                <a:latin typeface="+mj-lt"/>
              </a:rPr>
              <a:t>2M</a:t>
            </a:r>
          </a:p>
        </p:txBody>
      </p:sp>
      <p:sp>
        <p:nvSpPr>
          <p:cNvPr id="173" name="TextBox 172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0606" y="5061597"/>
            <a:ext cx="32976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sedummy nibh euismod tincidunt ut laoreet dolore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174" name="TextBox 173"/>
          <p:cNvSpPr txBox="1"/>
          <p:nvPr/>
        </p:nvSpPr>
        <p:spPr>
          <a:xfrm>
            <a:off x="7947939" y="3128491"/>
            <a:ext cx="19322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latin typeface="+mj-lt"/>
              </a:rPr>
              <a:t>248K</a:t>
            </a:r>
          </a:p>
        </p:txBody>
      </p:sp>
      <p:sp>
        <p:nvSpPr>
          <p:cNvPr id="175" name="TextBox 174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50806" y="3636177"/>
            <a:ext cx="32976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sedummy nibh euismod tincidunt ut laoreet dolore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176" name="TextBox 175"/>
          <p:cNvSpPr txBox="1"/>
          <p:nvPr/>
        </p:nvSpPr>
        <p:spPr>
          <a:xfrm>
            <a:off x="8540903" y="4562038"/>
            <a:ext cx="19322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latin typeface="+mj-lt"/>
              </a:rPr>
              <a:t>58K</a:t>
            </a:r>
          </a:p>
        </p:txBody>
      </p:sp>
      <p:sp>
        <p:nvSpPr>
          <p:cNvPr id="177" name="TextBox 176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543767" y="5069724"/>
            <a:ext cx="32976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sedummy nibh euismod tincidunt ut laoreet dolore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94740" y="3745572"/>
            <a:ext cx="2202523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sedummy nibh euismod tincidunt ut laoreet dolore magna aliquam erat</a:t>
            </a:r>
          </a:p>
        </p:txBody>
      </p:sp>
    </p:spTree>
    <p:extLst>
      <p:ext uri="{BB962C8B-B14F-4D97-AF65-F5344CB8AC3E}">
        <p14:creationId xmlns:p14="http://schemas.microsoft.com/office/powerpoint/2010/main" val="35086471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500"/>
                            </p:stCondLst>
                            <p:childTnLst>
                              <p:par>
                                <p:cTn id="4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000"/>
                            </p:stCondLst>
                            <p:childTnLst>
                              <p:par>
                                <p:cTn id="5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6" dur="500"/>
                                        <p:tgtEl>
                                          <p:spTgt spid="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3500"/>
                            </p:stCondLst>
                            <p:childTnLst>
                              <p:par>
                                <p:cTn id="5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4000"/>
                            </p:stCondLst>
                            <p:childTnLst>
                              <p:par>
                                <p:cTn id="6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4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4500"/>
                            </p:stCondLst>
                            <p:childTnLst>
                              <p:par>
                                <p:cTn id="6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5000"/>
                            </p:stCondLst>
                            <p:childTnLst>
                              <p:par>
                                <p:cTn id="8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5500"/>
                            </p:stCondLst>
                            <p:childTnLst>
                              <p:par>
                                <p:cTn id="9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6000"/>
                            </p:stCondLst>
                            <p:childTnLst>
                              <p:par>
                                <p:cTn id="9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0" dur="500"/>
                                        <p:tgtEl>
                                          <p:spTgt spid="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3" dur="500"/>
                                        <p:tgtEl>
                                          <p:spTgt spid="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45" grpId="0" animBg="1"/>
      <p:bldP spid="46" grpId="0" animBg="1"/>
      <p:bldP spid="51" grpId="0" animBg="1"/>
      <p:bldP spid="52" grpId="0" animBg="1"/>
      <p:bldP spid="53" grpId="0" animBg="1"/>
      <p:bldP spid="54" grpId="0" animBg="1"/>
      <p:bldP spid="71" grpId="0" animBg="1"/>
      <p:bldP spid="102" grpId="0" animBg="1"/>
      <p:bldP spid="103" grpId="0" animBg="1"/>
      <p:bldP spid="108" grpId="0" animBg="1"/>
      <p:bldP spid="109" grpId="0" animBg="1"/>
      <p:bldP spid="115" grpId="0" animBg="1"/>
      <p:bldP spid="170" grpId="0"/>
      <p:bldP spid="171" grpId="0"/>
      <p:bldP spid="172" grpId="0"/>
      <p:bldP spid="173" grpId="0"/>
      <p:bldP spid="174" grpId="0"/>
      <p:bldP spid="175" grpId="0"/>
      <p:bldP spid="176" grpId="0"/>
      <p:bldP spid="177" grpId="0"/>
      <p:bldP spid="30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Problem/Solution Slide</a:t>
            </a:r>
          </a:p>
        </p:txBody>
      </p:sp>
      <p:sp>
        <p:nvSpPr>
          <p:cNvPr id="32" name="Figure">
            <a:extLst>
              <a:ext uri="{FF2B5EF4-FFF2-40B4-BE49-F238E27FC236}">
                <a16:creationId xmlns:a16="http://schemas.microsoft.com/office/drawing/2014/main" id="{B5AD642D-8E4C-4E9C-8B0A-643C00F74FC6}"/>
              </a:ext>
            </a:extLst>
          </p:cNvPr>
          <p:cNvSpPr/>
          <p:nvPr/>
        </p:nvSpPr>
        <p:spPr>
          <a:xfrm>
            <a:off x="4386276" y="3895232"/>
            <a:ext cx="2897149" cy="212025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3742" y="21600"/>
                </a:moveTo>
                <a:lnTo>
                  <a:pt x="345" y="21600"/>
                </a:lnTo>
                <a:cubicBezTo>
                  <a:pt x="156" y="21600"/>
                  <a:pt x="0" y="21386"/>
                  <a:pt x="0" y="21129"/>
                </a:cubicBezTo>
                <a:lnTo>
                  <a:pt x="0" y="15012"/>
                </a:lnTo>
                <a:cubicBezTo>
                  <a:pt x="0" y="14754"/>
                  <a:pt x="156" y="14540"/>
                  <a:pt x="345" y="14540"/>
                </a:cubicBezTo>
                <a:lnTo>
                  <a:pt x="4610" y="14540"/>
                </a:lnTo>
                <a:lnTo>
                  <a:pt x="4610" y="8323"/>
                </a:lnTo>
                <a:cubicBezTo>
                  <a:pt x="4610" y="8065"/>
                  <a:pt x="4766" y="7852"/>
                  <a:pt x="4955" y="7852"/>
                </a:cubicBezTo>
                <a:cubicBezTo>
                  <a:pt x="5144" y="7852"/>
                  <a:pt x="5300" y="8065"/>
                  <a:pt x="5300" y="8323"/>
                </a:cubicBezTo>
                <a:lnTo>
                  <a:pt x="5300" y="15012"/>
                </a:lnTo>
                <a:cubicBezTo>
                  <a:pt x="5300" y="15270"/>
                  <a:pt x="5144" y="15483"/>
                  <a:pt x="4955" y="15483"/>
                </a:cubicBezTo>
                <a:lnTo>
                  <a:pt x="690" y="15483"/>
                </a:lnTo>
                <a:lnTo>
                  <a:pt x="690" y="20657"/>
                </a:lnTo>
                <a:lnTo>
                  <a:pt x="13402" y="20657"/>
                </a:lnTo>
                <a:lnTo>
                  <a:pt x="13402" y="13509"/>
                </a:lnTo>
                <a:cubicBezTo>
                  <a:pt x="13402" y="13252"/>
                  <a:pt x="13558" y="13038"/>
                  <a:pt x="13747" y="13038"/>
                </a:cubicBezTo>
                <a:lnTo>
                  <a:pt x="17708" y="13038"/>
                </a:lnTo>
                <a:cubicBezTo>
                  <a:pt x="17896" y="13038"/>
                  <a:pt x="18053" y="13252"/>
                  <a:pt x="18053" y="13509"/>
                </a:cubicBezTo>
                <a:lnTo>
                  <a:pt x="18053" y="20123"/>
                </a:lnTo>
                <a:lnTo>
                  <a:pt x="20910" y="20123"/>
                </a:lnTo>
                <a:lnTo>
                  <a:pt x="20878" y="471"/>
                </a:lnTo>
                <a:cubicBezTo>
                  <a:pt x="20878" y="214"/>
                  <a:pt x="21030" y="0"/>
                  <a:pt x="21223" y="0"/>
                </a:cubicBezTo>
                <a:cubicBezTo>
                  <a:pt x="21223" y="0"/>
                  <a:pt x="21223" y="0"/>
                  <a:pt x="21223" y="0"/>
                </a:cubicBezTo>
                <a:cubicBezTo>
                  <a:pt x="21411" y="0"/>
                  <a:pt x="21568" y="207"/>
                  <a:pt x="21568" y="471"/>
                </a:cubicBezTo>
                <a:lnTo>
                  <a:pt x="21600" y="20594"/>
                </a:lnTo>
                <a:cubicBezTo>
                  <a:pt x="21600" y="20720"/>
                  <a:pt x="21563" y="20839"/>
                  <a:pt x="21499" y="20927"/>
                </a:cubicBezTo>
                <a:cubicBezTo>
                  <a:pt x="21434" y="21015"/>
                  <a:pt x="21347" y="21066"/>
                  <a:pt x="21255" y="21066"/>
                </a:cubicBezTo>
                <a:lnTo>
                  <a:pt x="17708" y="21066"/>
                </a:lnTo>
                <a:cubicBezTo>
                  <a:pt x="17519" y="21066"/>
                  <a:pt x="17363" y="20852"/>
                  <a:pt x="17363" y="20594"/>
                </a:cubicBezTo>
                <a:lnTo>
                  <a:pt x="17363" y="13981"/>
                </a:lnTo>
                <a:lnTo>
                  <a:pt x="14092" y="13981"/>
                </a:lnTo>
                <a:lnTo>
                  <a:pt x="14092" y="21135"/>
                </a:lnTo>
                <a:cubicBezTo>
                  <a:pt x="14087" y="21393"/>
                  <a:pt x="13935" y="21600"/>
                  <a:pt x="13742" y="21600"/>
                </a:cubicBezTo>
                <a:close/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33" name="Figure">
            <a:extLst>
              <a:ext uri="{FF2B5EF4-FFF2-40B4-BE49-F238E27FC236}">
                <a16:creationId xmlns:a16="http://schemas.microsoft.com/office/drawing/2014/main" id="{7E56286E-94BC-4003-8B61-3D89ADC2E798}"/>
              </a:ext>
            </a:extLst>
          </p:cNvPr>
          <p:cNvSpPr/>
          <p:nvPr/>
        </p:nvSpPr>
        <p:spPr>
          <a:xfrm>
            <a:off x="6934782" y="2846209"/>
            <a:ext cx="591265" cy="54490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249" h="21577" extrusionOk="0">
                <a:moveTo>
                  <a:pt x="20139" y="806"/>
                </a:moveTo>
                <a:cubicBezTo>
                  <a:pt x="19230" y="244"/>
                  <a:pt x="17655" y="195"/>
                  <a:pt x="16213" y="1906"/>
                </a:cubicBezTo>
                <a:cubicBezTo>
                  <a:pt x="15637" y="2590"/>
                  <a:pt x="15149" y="3690"/>
                  <a:pt x="14750" y="5009"/>
                </a:cubicBezTo>
                <a:cubicBezTo>
                  <a:pt x="14040" y="4960"/>
                  <a:pt x="13331" y="4862"/>
                  <a:pt x="12687" y="4691"/>
                </a:cubicBezTo>
                <a:cubicBezTo>
                  <a:pt x="13685" y="3910"/>
                  <a:pt x="13796" y="3005"/>
                  <a:pt x="13752" y="2566"/>
                </a:cubicBezTo>
                <a:cubicBezTo>
                  <a:pt x="13685" y="1295"/>
                  <a:pt x="12222" y="0"/>
                  <a:pt x="10625" y="0"/>
                </a:cubicBezTo>
                <a:cubicBezTo>
                  <a:pt x="9028" y="0"/>
                  <a:pt x="7565" y="1295"/>
                  <a:pt x="7498" y="2566"/>
                </a:cubicBezTo>
                <a:cubicBezTo>
                  <a:pt x="7476" y="3005"/>
                  <a:pt x="7565" y="3910"/>
                  <a:pt x="8563" y="4691"/>
                </a:cubicBezTo>
                <a:cubicBezTo>
                  <a:pt x="7919" y="4838"/>
                  <a:pt x="7210" y="4960"/>
                  <a:pt x="6500" y="5009"/>
                </a:cubicBezTo>
                <a:cubicBezTo>
                  <a:pt x="6101" y="3690"/>
                  <a:pt x="5613" y="2590"/>
                  <a:pt x="5037" y="1906"/>
                </a:cubicBezTo>
                <a:cubicBezTo>
                  <a:pt x="3595" y="195"/>
                  <a:pt x="2020" y="244"/>
                  <a:pt x="1111" y="806"/>
                </a:cubicBezTo>
                <a:cubicBezTo>
                  <a:pt x="246" y="1344"/>
                  <a:pt x="-175" y="2321"/>
                  <a:pt x="69" y="3274"/>
                </a:cubicBezTo>
                <a:cubicBezTo>
                  <a:pt x="335" y="4374"/>
                  <a:pt x="1023" y="5278"/>
                  <a:pt x="2020" y="5889"/>
                </a:cubicBezTo>
                <a:cubicBezTo>
                  <a:pt x="2952" y="6451"/>
                  <a:pt x="4105" y="6719"/>
                  <a:pt x="5325" y="6793"/>
                </a:cubicBezTo>
                <a:cubicBezTo>
                  <a:pt x="6367" y="11167"/>
                  <a:pt x="6766" y="17788"/>
                  <a:pt x="6833" y="20720"/>
                </a:cubicBezTo>
                <a:cubicBezTo>
                  <a:pt x="6855" y="21209"/>
                  <a:pt x="7210" y="21600"/>
                  <a:pt x="7653" y="21576"/>
                </a:cubicBezTo>
                <a:cubicBezTo>
                  <a:pt x="8097" y="21551"/>
                  <a:pt x="8452" y="21160"/>
                  <a:pt x="8430" y="20671"/>
                </a:cubicBezTo>
                <a:cubicBezTo>
                  <a:pt x="8407" y="19548"/>
                  <a:pt x="8163" y="12119"/>
                  <a:pt x="6944" y="6768"/>
                </a:cubicBezTo>
                <a:cubicBezTo>
                  <a:pt x="8008" y="6671"/>
                  <a:pt x="9028" y="6451"/>
                  <a:pt x="9938" y="6157"/>
                </a:cubicBezTo>
                <a:cubicBezTo>
                  <a:pt x="10181" y="6084"/>
                  <a:pt x="10403" y="5986"/>
                  <a:pt x="10625" y="5864"/>
                </a:cubicBezTo>
                <a:cubicBezTo>
                  <a:pt x="10847" y="5962"/>
                  <a:pt x="11069" y="6060"/>
                  <a:pt x="11312" y="6157"/>
                </a:cubicBezTo>
                <a:cubicBezTo>
                  <a:pt x="12200" y="6475"/>
                  <a:pt x="13242" y="6695"/>
                  <a:pt x="14306" y="6768"/>
                </a:cubicBezTo>
                <a:cubicBezTo>
                  <a:pt x="13087" y="12144"/>
                  <a:pt x="12865" y="19572"/>
                  <a:pt x="12820" y="20671"/>
                </a:cubicBezTo>
                <a:cubicBezTo>
                  <a:pt x="12798" y="21160"/>
                  <a:pt x="13153" y="21576"/>
                  <a:pt x="13597" y="21576"/>
                </a:cubicBezTo>
                <a:cubicBezTo>
                  <a:pt x="14040" y="21600"/>
                  <a:pt x="14417" y="21209"/>
                  <a:pt x="14417" y="20720"/>
                </a:cubicBezTo>
                <a:cubicBezTo>
                  <a:pt x="14484" y="17788"/>
                  <a:pt x="14905" y="11167"/>
                  <a:pt x="15925" y="6793"/>
                </a:cubicBezTo>
                <a:cubicBezTo>
                  <a:pt x="17123" y="6719"/>
                  <a:pt x="18298" y="6451"/>
                  <a:pt x="19230" y="5889"/>
                </a:cubicBezTo>
                <a:cubicBezTo>
                  <a:pt x="20227" y="5278"/>
                  <a:pt x="20893" y="4374"/>
                  <a:pt x="21181" y="3274"/>
                </a:cubicBezTo>
                <a:cubicBezTo>
                  <a:pt x="21425" y="2321"/>
                  <a:pt x="21004" y="1344"/>
                  <a:pt x="20139" y="806"/>
                </a:cubicBezTo>
                <a:close/>
                <a:moveTo>
                  <a:pt x="2797" y="4325"/>
                </a:moveTo>
                <a:cubicBezTo>
                  <a:pt x="2176" y="3958"/>
                  <a:pt x="1799" y="3445"/>
                  <a:pt x="1621" y="2810"/>
                </a:cubicBezTo>
                <a:cubicBezTo>
                  <a:pt x="1599" y="2663"/>
                  <a:pt x="1710" y="2492"/>
                  <a:pt x="1887" y="2370"/>
                </a:cubicBezTo>
                <a:cubicBezTo>
                  <a:pt x="2287" y="2126"/>
                  <a:pt x="3041" y="2175"/>
                  <a:pt x="3861" y="3128"/>
                </a:cubicBezTo>
                <a:cubicBezTo>
                  <a:pt x="4216" y="3543"/>
                  <a:pt x="4526" y="4178"/>
                  <a:pt x="4793" y="4985"/>
                </a:cubicBezTo>
                <a:cubicBezTo>
                  <a:pt x="4061" y="4862"/>
                  <a:pt x="3351" y="4667"/>
                  <a:pt x="2797" y="4325"/>
                </a:cubicBezTo>
                <a:close/>
                <a:moveTo>
                  <a:pt x="10625" y="3836"/>
                </a:moveTo>
                <a:cubicBezTo>
                  <a:pt x="9494" y="3421"/>
                  <a:pt x="9073" y="2932"/>
                  <a:pt x="9095" y="2688"/>
                </a:cubicBezTo>
                <a:cubicBezTo>
                  <a:pt x="9117" y="2419"/>
                  <a:pt x="9960" y="1808"/>
                  <a:pt x="10625" y="1808"/>
                </a:cubicBezTo>
                <a:cubicBezTo>
                  <a:pt x="11290" y="1808"/>
                  <a:pt x="12133" y="2419"/>
                  <a:pt x="12155" y="2688"/>
                </a:cubicBezTo>
                <a:cubicBezTo>
                  <a:pt x="12177" y="2932"/>
                  <a:pt x="11756" y="3445"/>
                  <a:pt x="10625" y="3836"/>
                </a:cubicBezTo>
                <a:close/>
                <a:moveTo>
                  <a:pt x="18476" y="4325"/>
                </a:moveTo>
                <a:cubicBezTo>
                  <a:pt x="17899" y="4667"/>
                  <a:pt x="17211" y="4862"/>
                  <a:pt x="16480" y="4960"/>
                </a:cubicBezTo>
                <a:cubicBezTo>
                  <a:pt x="16746" y="4154"/>
                  <a:pt x="17056" y="3519"/>
                  <a:pt x="17411" y="3103"/>
                </a:cubicBezTo>
                <a:cubicBezTo>
                  <a:pt x="18209" y="2150"/>
                  <a:pt x="18963" y="2101"/>
                  <a:pt x="19385" y="2346"/>
                </a:cubicBezTo>
                <a:cubicBezTo>
                  <a:pt x="19584" y="2468"/>
                  <a:pt x="19695" y="2639"/>
                  <a:pt x="19651" y="2786"/>
                </a:cubicBezTo>
                <a:cubicBezTo>
                  <a:pt x="19473" y="3445"/>
                  <a:pt x="19096" y="3934"/>
                  <a:pt x="18476" y="4325"/>
                </a:cubicBezTo>
                <a:close/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34" name="Figure">
            <a:extLst>
              <a:ext uri="{FF2B5EF4-FFF2-40B4-BE49-F238E27FC236}">
                <a16:creationId xmlns:a16="http://schemas.microsoft.com/office/drawing/2014/main" id="{B2340358-01BA-46EC-A42B-CF35559AA833}"/>
              </a:ext>
            </a:extLst>
          </p:cNvPr>
          <p:cNvSpPr/>
          <p:nvPr/>
        </p:nvSpPr>
        <p:spPr>
          <a:xfrm>
            <a:off x="6607733" y="2309357"/>
            <a:ext cx="1246483" cy="109406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576" extrusionOk="0">
                <a:moveTo>
                  <a:pt x="4074" y="21576"/>
                </a:moveTo>
                <a:cubicBezTo>
                  <a:pt x="3850" y="21576"/>
                  <a:pt x="3625" y="21478"/>
                  <a:pt x="3454" y="21296"/>
                </a:cubicBezTo>
                <a:cubicBezTo>
                  <a:pt x="1262" y="18984"/>
                  <a:pt x="0" y="15698"/>
                  <a:pt x="0" y="12291"/>
                </a:cubicBezTo>
                <a:cubicBezTo>
                  <a:pt x="0" y="5513"/>
                  <a:pt x="4844" y="0"/>
                  <a:pt x="10800" y="0"/>
                </a:cubicBezTo>
                <a:cubicBezTo>
                  <a:pt x="16756" y="0"/>
                  <a:pt x="21600" y="5513"/>
                  <a:pt x="21600" y="12291"/>
                </a:cubicBezTo>
                <a:cubicBezTo>
                  <a:pt x="21600" y="15698"/>
                  <a:pt x="20402" y="18862"/>
                  <a:pt x="18232" y="21198"/>
                </a:cubicBezTo>
                <a:cubicBezTo>
                  <a:pt x="17868" y="21600"/>
                  <a:pt x="17280" y="21576"/>
                  <a:pt x="16938" y="21162"/>
                </a:cubicBezTo>
                <a:cubicBezTo>
                  <a:pt x="16585" y="20748"/>
                  <a:pt x="16606" y="20079"/>
                  <a:pt x="16970" y="19689"/>
                </a:cubicBezTo>
                <a:cubicBezTo>
                  <a:pt x="18766" y="17742"/>
                  <a:pt x="19761" y="15114"/>
                  <a:pt x="19761" y="12291"/>
                </a:cubicBezTo>
                <a:cubicBezTo>
                  <a:pt x="19761" y="6669"/>
                  <a:pt x="15740" y="2093"/>
                  <a:pt x="10800" y="2093"/>
                </a:cubicBezTo>
                <a:cubicBezTo>
                  <a:pt x="5860" y="2093"/>
                  <a:pt x="1839" y="6669"/>
                  <a:pt x="1839" y="12291"/>
                </a:cubicBezTo>
                <a:cubicBezTo>
                  <a:pt x="1839" y="15114"/>
                  <a:pt x="2887" y="17840"/>
                  <a:pt x="4705" y="19762"/>
                </a:cubicBezTo>
                <a:cubicBezTo>
                  <a:pt x="5079" y="20152"/>
                  <a:pt x="5101" y="20821"/>
                  <a:pt x="4748" y="21235"/>
                </a:cubicBezTo>
                <a:cubicBezTo>
                  <a:pt x="4566" y="21466"/>
                  <a:pt x="4320" y="21576"/>
                  <a:pt x="4074" y="21576"/>
                </a:cubicBezTo>
                <a:close/>
              </a:path>
            </a:pathLst>
          </a:custGeom>
          <a:solidFill>
            <a:schemeClr val="accent4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35" name="Figure">
            <a:extLst>
              <a:ext uri="{FF2B5EF4-FFF2-40B4-BE49-F238E27FC236}">
                <a16:creationId xmlns:a16="http://schemas.microsoft.com/office/drawing/2014/main" id="{4C20F025-875C-4D01-8BDA-9B34FA353DD7}"/>
              </a:ext>
            </a:extLst>
          </p:cNvPr>
          <p:cNvSpPr/>
          <p:nvPr/>
        </p:nvSpPr>
        <p:spPr>
          <a:xfrm>
            <a:off x="6928608" y="3420084"/>
            <a:ext cx="606581" cy="10366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0800"/>
                </a:moveTo>
                <a:cubicBezTo>
                  <a:pt x="21600" y="16843"/>
                  <a:pt x="20765" y="21600"/>
                  <a:pt x="19732" y="21600"/>
                </a:cubicBezTo>
                <a:lnTo>
                  <a:pt x="1868" y="21600"/>
                </a:lnTo>
                <a:cubicBezTo>
                  <a:pt x="835" y="21600"/>
                  <a:pt x="0" y="16714"/>
                  <a:pt x="0" y="10800"/>
                </a:cubicBezTo>
                <a:lnTo>
                  <a:pt x="0" y="10800"/>
                </a:lnTo>
                <a:cubicBezTo>
                  <a:pt x="0" y="4757"/>
                  <a:pt x="835" y="0"/>
                  <a:pt x="1868" y="0"/>
                </a:cubicBezTo>
                <a:lnTo>
                  <a:pt x="19732" y="0"/>
                </a:lnTo>
                <a:cubicBezTo>
                  <a:pt x="20787" y="0"/>
                  <a:pt x="21600" y="4757"/>
                  <a:pt x="21600" y="10800"/>
                </a:cubicBezTo>
                <a:lnTo>
                  <a:pt x="21600" y="10800"/>
                </a:lnTo>
                <a:close/>
              </a:path>
            </a:pathLst>
          </a:custGeom>
          <a:solidFill>
            <a:schemeClr val="accent4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36" name="Figure">
            <a:extLst>
              <a:ext uri="{FF2B5EF4-FFF2-40B4-BE49-F238E27FC236}">
                <a16:creationId xmlns:a16="http://schemas.microsoft.com/office/drawing/2014/main" id="{CBE1CED8-3918-4A0F-AE8C-5E69C2D2DA63}"/>
              </a:ext>
            </a:extLst>
          </p:cNvPr>
          <p:cNvSpPr/>
          <p:nvPr/>
        </p:nvSpPr>
        <p:spPr>
          <a:xfrm>
            <a:off x="6928608" y="3555840"/>
            <a:ext cx="606581" cy="10429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475" extrusionOk="0">
                <a:moveTo>
                  <a:pt x="21600" y="10675"/>
                </a:moveTo>
                <a:cubicBezTo>
                  <a:pt x="21600" y="16647"/>
                  <a:pt x="20765" y="21475"/>
                  <a:pt x="19732" y="21475"/>
                </a:cubicBezTo>
                <a:lnTo>
                  <a:pt x="1868" y="21475"/>
                </a:lnTo>
                <a:cubicBezTo>
                  <a:pt x="835" y="21475"/>
                  <a:pt x="0" y="16647"/>
                  <a:pt x="0" y="10675"/>
                </a:cubicBezTo>
                <a:lnTo>
                  <a:pt x="0" y="10675"/>
                </a:lnTo>
                <a:cubicBezTo>
                  <a:pt x="0" y="4703"/>
                  <a:pt x="835" y="2"/>
                  <a:pt x="1868" y="2"/>
                </a:cubicBezTo>
                <a:lnTo>
                  <a:pt x="19732" y="2"/>
                </a:lnTo>
                <a:cubicBezTo>
                  <a:pt x="20787" y="-125"/>
                  <a:pt x="21600" y="4703"/>
                  <a:pt x="21600" y="10675"/>
                </a:cubicBezTo>
                <a:lnTo>
                  <a:pt x="21600" y="10675"/>
                </a:lnTo>
                <a:close/>
              </a:path>
            </a:pathLst>
          </a:custGeom>
          <a:solidFill>
            <a:schemeClr val="accent4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37" name="Figure">
            <a:extLst>
              <a:ext uri="{FF2B5EF4-FFF2-40B4-BE49-F238E27FC236}">
                <a16:creationId xmlns:a16="http://schemas.microsoft.com/office/drawing/2014/main" id="{F0CF26EC-168D-4F56-ADD0-229966413E65}"/>
              </a:ext>
            </a:extLst>
          </p:cNvPr>
          <p:cNvSpPr/>
          <p:nvPr/>
        </p:nvSpPr>
        <p:spPr>
          <a:xfrm>
            <a:off x="6928608" y="3685425"/>
            <a:ext cx="606581" cy="10368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475" extrusionOk="0">
                <a:moveTo>
                  <a:pt x="21600" y="10739"/>
                </a:moveTo>
                <a:cubicBezTo>
                  <a:pt x="21600" y="16746"/>
                  <a:pt x="20765" y="21475"/>
                  <a:pt x="19732" y="21475"/>
                </a:cubicBezTo>
                <a:lnTo>
                  <a:pt x="1868" y="21475"/>
                </a:lnTo>
                <a:cubicBezTo>
                  <a:pt x="835" y="21475"/>
                  <a:pt x="0" y="16618"/>
                  <a:pt x="0" y="10739"/>
                </a:cubicBezTo>
                <a:lnTo>
                  <a:pt x="0" y="10739"/>
                </a:lnTo>
                <a:cubicBezTo>
                  <a:pt x="0" y="4732"/>
                  <a:pt x="835" y="3"/>
                  <a:pt x="1868" y="3"/>
                </a:cubicBezTo>
                <a:lnTo>
                  <a:pt x="19732" y="3"/>
                </a:lnTo>
                <a:cubicBezTo>
                  <a:pt x="20787" y="-125"/>
                  <a:pt x="21600" y="4732"/>
                  <a:pt x="21600" y="10739"/>
                </a:cubicBezTo>
                <a:lnTo>
                  <a:pt x="21600" y="10739"/>
                </a:lnTo>
                <a:close/>
              </a:path>
            </a:pathLst>
          </a:custGeom>
          <a:solidFill>
            <a:schemeClr val="accent4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38" name="Figure">
            <a:extLst>
              <a:ext uri="{FF2B5EF4-FFF2-40B4-BE49-F238E27FC236}">
                <a16:creationId xmlns:a16="http://schemas.microsoft.com/office/drawing/2014/main" id="{82CBAC4F-4E93-4165-9C06-EB30F65F682B}"/>
              </a:ext>
            </a:extLst>
          </p:cNvPr>
          <p:cNvSpPr/>
          <p:nvPr/>
        </p:nvSpPr>
        <p:spPr>
          <a:xfrm>
            <a:off x="7039680" y="3821183"/>
            <a:ext cx="380117" cy="16537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0" y="3949"/>
                </a:lnTo>
                <a:cubicBezTo>
                  <a:pt x="0" y="13701"/>
                  <a:pt x="3436" y="21600"/>
                  <a:pt x="7679" y="21600"/>
                </a:cubicBezTo>
                <a:lnTo>
                  <a:pt x="13921" y="21600"/>
                </a:lnTo>
                <a:cubicBezTo>
                  <a:pt x="18164" y="21600"/>
                  <a:pt x="21600" y="13701"/>
                  <a:pt x="21600" y="3949"/>
                </a:cubicBez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39" name="Figure">
            <a:extLst>
              <a:ext uri="{FF2B5EF4-FFF2-40B4-BE49-F238E27FC236}">
                <a16:creationId xmlns:a16="http://schemas.microsoft.com/office/drawing/2014/main" id="{5D553764-D6E2-4B50-94E2-7BEDBE53EFC6}"/>
              </a:ext>
            </a:extLst>
          </p:cNvPr>
          <p:cNvSpPr/>
          <p:nvPr/>
        </p:nvSpPr>
        <p:spPr>
          <a:xfrm>
            <a:off x="7946776" y="2951109"/>
            <a:ext cx="302365" cy="9317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294" y="21600"/>
                </a:moveTo>
                <a:cubicBezTo>
                  <a:pt x="18294" y="21600"/>
                  <a:pt x="18294" y="21600"/>
                  <a:pt x="18294" y="21600"/>
                </a:cubicBezTo>
                <a:lnTo>
                  <a:pt x="3306" y="21457"/>
                </a:lnTo>
                <a:cubicBezTo>
                  <a:pt x="1499" y="21457"/>
                  <a:pt x="0" y="16593"/>
                  <a:pt x="0" y="10728"/>
                </a:cubicBezTo>
                <a:cubicBezTo>
                  <a:pt x="0" y="4864"/>
                  <a:pt x="1499" y="0"/>
                  <a:pt x="3306" y="0"/>
                </a:cubicBezTo>
                <a:cubicBezTo>
                  <a:pt x="3306" y="0"/>
                  <a:pt x="3306" y="0"/>
                  <a:pt x="3306" y="0"/>
                </a:cubicBezTo>
                <a:lnTo>
                  <a:pt x="18294" y="143"/>
                </a:lnTo>
                <a:cubicBezTo>
                  <a:pt x="20101" y="143"/>
                  <a:pt x="21600" y="5007"/>
                  <a:pt x="21600" y="10872"/>
                </a:cubicBezTo>
                <a:cubicBezTo>
                  <a:pt x="21600" y="16736"/>
                  <a:pt x="20101" y="21600"/>
                  <a:pt x="18294" y="21600"/>
                </a:cubicBezTo>
                <a:close/>
              </a:path>
            </a:pathLst>
          </a:custGeom>
          <a:solidFill>
            <a:schemeClr val="accent4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40" name="Figure">
            <a:extLst>
              <a:ext uri="{FF2B5EF4-FFF2-40B4-BE49-F238E27FC236}">
                <a16:creationId xmlns:a16="http://schemas.microsoft.com/office/drawing/2014/main" id="{59C37409-9915-4E93-95AC-8EFAD4218187}"/>
              </a:ext>
            </a:extLst>
          </p:cNvPr>
          <p:cNvSpPr/>
          <p:nvPr/>
        </p:nvSpPr>
        <p:spPr>
          <a:xfrm>
            <a:off x="6200467" y="2951109"/>
            <a:ext cx="307919" cy="9317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354" y="21600"/>
                </a:moveTo>
                <a:cubicBezTo>
                  <a:pt x="18354" y="21600"/>
                  <a:pt x="18354" y="21600"/>
                  <a:pt x="18354" y="21600"/>
                </a:cubicBezTo>
                <a:lnTo>
                  <a:pt x="3246" y="21457"/>
                </a:lnTo>
                <a:cubicBezTo>
                  <a:pt x="1472" y="21457"/>
                  <a:pt x="0" y="16593"/>
                  <a:pt x="0" y="10728"/>
                </a:cubicBezTo>
                <a:cubicBezTo>
                  <a:pt x="0" y="4864"/>
                  <a:pt x="1472" y="0"/>
                  <a:pt x="3246" y="0"/>
                </a:cubicBezTo>
                <a:cubicBezTo>
                  <a:pt x="3246" y="0"/>
                  <a:pt x="3246" y="0"/>
                  <a:pt x="3246" y="0"/>
                </a:cubicBezTo>
                <a:lnTo>
                  <a:pt x="18354" y="143"/>
                </a:lnTo>
                <a:cubicBezTo>
                  <a:pt x="20128" y="143"/>
                  <a:pt x="21600" y="5007"/>
                  <a:pt x="21600" y="10872"/>
                </a:cubicBezTo>
                <a:cubicBezTo>
                  <a:pt x="21600" y="16736"/>
                  <a:pt x="20128" y="21600"/>
                  <a:pt x="18354" y="21600"/>
                </a:cubicBezTo>
                <a:close/>
              </a:path>
            </a:pathLst>
          </a:custGeom>
          <a:solidFill>
            <a:schemeClr val="accent4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41" name="Figure">
            <a:extLst>
              <a:ext uri="{FF2B5EF4-FFF2-40B4-BE49-F238E27FC236}">
                <a16:creationId xmlns:a16="http://schemas.microsoft.com/office/drawing/2014/main" id="{D211C137-1646-4A80-8706-D8F3E00A4530}"/>
              </a:ext>
            </a:extLst>
          </p:cNvPr>
          <p:cNvSpPr/>
          <p:nvPr/>
        </p:nvSpPr>
        <p:spPr>
          <a:xfrm>
            <a:off x="7181608" y="1926775"/>
            <a:ext cx="92563" cy="29002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1600"/>
                </a:moveTo>
                <a:cubicBezTo>
                  <a:pt x="10800" y="21600"/>
                  <a:pt x="10800" y="21600"/>
                  <a:pt x="10800" y="21600"/>
                </a:cubicBezTo>
                <a:cubicBezTo>
                  <a:pt x="4752" y="21600"/>
                  <a:pt x="0" y="20037"/>
                  <a:pt x="0" y="18153"/>
                </a:cubicBezTo>
                <a:lnTo>
                  <a:pt x="0" y="3447"/>
                </a:lnTo>
                <a:cubicBezTo>
                  <a:pt x="0" y="1563"/>
                  <a:pt x="4896" y="0"/>
                  <a:pt x="10800" y="0"/>
                </a:cubicBezTo>
                <a:cubicBezTo>
                  <a:pt x="10800" y="0"/>
                  <a:pt x="10800" y="0"/>
                  <a:pt x="10800" y="0"/>
                </a:cubicBezTo>
                <a:cubicBezTo>
                  <a:pt x="16704" y="0"/>
                  <a:pt x="21600" y="1563"/>
                  <a:pt x="21600" y="3447"/>
                </a:cubicBezTo>
                <a:lnTo>
                  <a:pt x="21600" y="18153"/>
                </a:lnTo>
                <a:cubicBezTo>
                  <a:pt x="21600" y="20037"/>
                  <a:pt x="16704" y="21600"/>
                  <a:pt x="10800" y="21600"/>
                </a:cubicBezTo>
                <a:close/>
              </a:path>
            </a:pathLst>
          </a:custGeom>
          <a:solidFill>
            <a:schemeClr val="accent4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42" name="Figure">
            <a:extLst>
              <a:ext uri="{FF2B5EF4-FFF2-40B4-BE49-F238E27FC236}">
                <a16:creationId xmlns:a16="http://schemas.microsoft.com/office/drawing/2014/main" id="{D096A456-4574-44CF-BA8E-1CD9D8106243}"/>
              </a:ext>
            </a:extLst>
          </p:cNvPr>
          <p:cNvSpPr/>
          <p:nvPr/>
        </p:nvSpPr>
        <p:spPr>
          <a:xfrm>
            <a:off x="7755486" y="2235308"/>
            <a:ext cx="223689" cy="22322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769" h="21176" extrusionOk="0">
                <a:moveTo>
                  <a:pt x="4283" y="21176"/>
                </a:moveTo>
                <a:cubicBezTo>
                  <a:pt x="3195" y="21176"/>
                  <a:pt x="2106" y="20766"/>
                  <a:pt x="1247" y="19888"/>
                </a:cubicBezTo>
                <a:cubicBezTo>
                  <a:pt x="-415" y="18191"/>
                  <a:pt x="-415" y="15381"/>
                  <a:pt x="1247" y="13683"/>
                </a:cubicBezTo>
                <a:lnTo>
                  <a:pt x="13450" y="1274"/>
                </a:lnTo>
                <a:cubicBezTo>
                  <a:pt x="15112" y="-424"/>
                  <a:pt x="17862" y="-424"/>
                  <a:pt x="19523" y="1274"/>
                </a:cubicBezTo>
                <a:cubicBezTo>
                  <a:pt x="21185" y="2971"/>
                  <a:pt x="21185" y="5781"/>
                  <a:pt x="19523" y="7478"/>
                </a:cubicBezTo>
                <a:lnTo>
                  <a:pt x="7320" y="19888"/>
                </a:lnTo>
                <a:cubicBezTo>
                  <a:pt x="6518" y="20766"/>
                  <a:pt x="5372" y="21176"/>
                  <a:pt x="4283" y="21176"/>
                </a:cubicBezTo>
                <a:close/>
              </a:path>
            </a:pathLst>
          </a:custGeom>
          <a:solidFill>
            <a:schemeClr val="accent4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43" name="Figure">
            <a:extLst>
              <a:ext uri="{FF2B5EF4-FFF2-40B4-BE49-F238E27FC236}">
                <a16:creationId xmlns:a16="http://schemas.microsoft.com/office/drawing/2014/main" id="{2735CCD3-CF18-41FE-B114-D8B469FA8A1D}"/>
              </a:ext>
            </a:extLst>
          </p:cNvPr>
          <p:cNvSpPr/>
          <p:nvPr/>
        </p:nvSpPr>
        <p:spPr>
          <a:xfrm>
            <a:off x="6471975" y="2297018"/>
            <a:ext cx="223072" cy="22260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767" h="21174" extrusionOk="0">
                <a:moveTo>
                  <a:pt x="16473" y="21174"/>
                </a:moveTo>
                <a:cubicBezTo>
                  <a:pt x="15382" y="21174"/>
                  <a:pt x="14290" y="20763"/>
                  <a:pt x="13429" y="19883"/>
                </a:cubicBezTo>
                <a:lnTo>
                  <a:pt x="1250" y="7498"/>
                </a:lnTo>
                <a:cubicBezTo>
                  <a:pt x="-416" y="5796"/>
                  <a:pt x="-416" y="2978"/>
                  <a:pt x="1250" y="1276"/>
                </a:cubicBezTo>
                <a:cubicBezTo>
                  <a:pt x="2916" y="-426"/>
                  <a:pt x="5673" y="-426"/>
                  <a:pt x="7339" y="1276"/>
                </a:cubicBezTo>
                <a:lnTo>
                  <a:pt x="19518" y="13661"/>
                </a:lnTo>
                <a:cubicBezTo>
                  <a:pt x="21184" y="15363"/>
                  <a:pt x="21184" y="18181"/>
                  <a:pt x="19518" y="19883"/>
                </a:cubicBezTo>
                <a:cubicBezTo>
                  <a:pt x="18714" y="20763"/>
                  <a:pt x="17565" y="21174"/>
                  <a:pt x="16473" y="21174"/>
                </a:cubicBezTo>
                <a:close/>
              </a:path>
            </a:pathLst>
          </a:custGeom>
          <a:solidFill>
            <a:schemeClr val="accent4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44" name="Figure">
            <a:extLst>
              <a:ext uri="{FF2B5EF4-FFF2-40B4-BE49-F238E27FC236}">
                <a16:creationId xmlns:a16="http://schemas.microsoft.com/office/drawing/2014/main" id="{E213CAFC-FF33-467B-9952-F167B2FBFE40}"/>
              </a:ext>
            </a:extLst>
          </p:cNvPr>
          <p:cNvSpPr/>
          <p:nvPr/>
        </p:nvSpPr>
        <p:spPr>
          <a:xfrm>
            <a:off x="4238181" y="3481791"/>
            <a:ext cx="1922631" cy="161981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130" h="21600" extrusionOk="0">
                <a:moveTo>
                  <a:pt x="12917" y="21600"/>
                </a:moveTo>
                <a:cubicBezTo>
                  <a:pt x="12632" y="21600"/>
                  <a:pt x="12347" y="21559"/>
                  <a:pt x="12063" y="21485"/>
                </a:cubicBezTo>
                <a:cubicBezTo>
                  <a:pt x="11032" y="21213"/>
                  <a:pt x="10157" y="20464"/>
                  <a:pt x="9587" y="19387"/>
                </a:cubicBezTo>
                <a:cubicBezTo>
                  <a:pt x="9126" y="18514"/>
                  <a:pt x="8916" y="17510"/>
                  <a:pt x="8977" y="16498"/>
                </a:cubicBezTo>
                <a:cubicBezTo>
                  <a:pt x="8346" y="16729"/>
                  <a:pt x="7661" y="16762"/>
                  <a:pt x="7003" y="16581"/>
                </a:cubicBezTo>
                <a:cubicBezTo>
                  <a:pt x="5945" y="16301"/>
                  <a:pt x="5044" y="15511"/>
                  <a:pt x="4487" y="14400"/>
                </a:cubicBezTo>
                <a:cubicBezTo>
                  <a:pt x="4026" y="14474"/>
                  <a:pt x="3558" y="14458"/>
                  <a:pt x="3097" y="14334"/>
                </a:cubicBezTo>
                <a:cubicBezTo>
                  <a:pt x="2066" y="14063"/>
                  <a:pt x="1185" y="13322"/>
                  <a:pt x="622" y="12244"/>
                </a:cubicBezTo>
                <a:cubicBezTo>
                  <a:pt x="52" y="11166"/>
                  <a:pt x="-131" y="9883"/>
                  <a:pt x="93" y="8640"/>
                </a:cubicBezTo>
                <a:cubicBezTo>
                  <a:pt x="405" y="6912"/>
                  <a:pt x="1463" y="5563"/>
                  <a:pt x="2839" y="5077"/>
                </a:cubicBezTo>
                <a:cubicBezTo>
                  <a:pt x="2853" y="4880"/>
                  <a:pt x="2880" y="4690"/>
                  <a:pt x="2914" y="4501"/>
                </a:cubicBezTo>
                <a:cubicBezTo>
                  <a:pt x="3307" y="2320"/>
                  <a:pt x="4928" y="741"/>
                  <a:pt x="6766" y="741"/>
                </a:cubicBezTo>
                <a:cubicBezTo>
                  <a:pt x="7051" y="741"/>
                  <a:pt x="7336" y="782"/>
                  <a:pt x="7621" y="856"/>
                </a:cubicBezTo>
                <a:cubicBezTo>
                  <a:pt x="7716" y="880"/>
                  <a:pt x="7810" y="913"/>
                  <a:pt x="7905" y="946"/>
                </a:cubicBezTo>
                <a:cubicBezTo>
                  <a:pt x="8584" y="329"/>
                  <a:pt x="9411" y="0"/>
                  <a:pt x="10259" y="0"/>
                </a:cubicBezTo>
                <a:cubicBezTo>
                  <a:pt x="10544" y="0"/>
                  <a:pt x="10828" y="41"/>
                  <a:pt x="11113" y="115"/>
                </a:cubicBezTo>
                <a:cubicBezTo>
                  <a:pt x="11886" y="321"/>
                  <a:pt x="12592" y="806"/>
                  <a:pt x="13134" y="1506"/>
                </a:cubicBezTo>
                <a:cubicBezTo>
                  <a:pt x="13867" y="1152"/>
                  <a:pt x="14674" y="1070"/>
                  <a:pt x="15447" y="1275"/>
                </a:cubicBezTo>
                <a:cubicBezTo>
                  <a:pt x="17183" y="1736"/>
                  <a:pt x="18431" y="3538"/>
                  <a:pt x="18539" y="5653"/>
                </a:cubicBezTo>
                <a:cubicBezTo>
                  <a:pt x="20384" y="6468"/>
                  <a:pt x="21469" y="8805"/>
                  <a:pt x="21035" y="11183"/>
                </a:cubicBezTo>
                <a:cubicBezTo>
                  <a:pt x="20893" y="11956"/>
                  <a:pt x="20608" y="12664"/>
                  <a:pt x="20187" y="13256"/>
                </a:cubicBezTo>
                <a:cubicBezTo>
                  <a:pt x="20682" y="14293"/>
                  <a:pt x="20845" y="15519"/>
                  <a:pt x="20635" y="16696"/>
                </a:cubicBezTo>
                <a:cubicBezTo>
                  <a:pt x="20241" y="18876"/>
                  <a:pt x="18621" y="20456"/>
                  <a:pt x="16783" y="20456"/>
                </a:cubicBezTo>
                <a:cubicBezTo>
                  <a:pt x="16783" y="20456"/>
                  <a:pt x="16783" y="20456"/>
                  <a:pt x="16783" y="20456"/>
                </a:cubicBezTo>
                <a:cubicBezTo>
                  <a:pt x="16498" y="20456"/>
                  <a:pt x="16213" y="20415"/>
                  <a:pt x="15928" y="20341"/>
                </a:cubicBezTo>
                <a:cubicBezTo>
                  <a:pt x="15847" y="20316"/>
                  <a:pt x="15759" y="20292"/>
                  <a:pt x="15677" y="20259"/>
                </a:cubicBezTo>
                <a:cubicBezTo>
                  <a:pt x="14931" y="21115"/>
                  <a:pt x="13948" y="21600"/>
                  <a:pt x="12917" y="21600"/>
                </a:cubicBezTo>
                <a:close/>
                <a:moveTo>
                  <a:pt x="9662" y="14836"/>
                </a:moveTo>
                <a:cubicBezTo>
                  <a:pt x="9777" y="14836"/>
                  <a:pt x="9886" y="14885"/>
                  <a:pt x="9981" y="14968"/>
                </a:cubicBezTo>
                <a:cubicBezTo>
                  <a:pt x="10150" y="15132"/>
                  <a:pt x="10211" y="15404"/>
                  <a:pt x="10143" y="15651"/>
                </a:cubicBezTo>
                <a:cubicBezTo>
                  <a:pt x="10103" y="15791"/>
                  <a:pt x="10076" y="15914"/>
                  <a:pt x="10048" y="16046"/>
                </a:cubicBezTo>
                <a:cubicBezTo>
                  <a:pt x="9879" y="16976"/>
                  <a:pt x="10021" y="17922"/>
                  <a:pt x="10442" y="18720"/>
                </a:cubicBezTo>
                <a:cubicBezTo>
                  <a:pt x="10862" y="19518"/>
                  <a:pt x="11513" y="20069"/>
                  <a:pt x="12280" y="20275"/>
                </a:cubicBezTo>
                <a:cubicBezTo>
                  <a:pt x="12490" y="20333"/>
                  <a:pt x="12700" y="20357"/>
                  <a:pt x="12910" y="20357"/>
                </a:cubicBezTo>
                <a:cubicBezTo>
                  <a:pt x="13765" y="20357"/>
                  <a:pt x="14572" y="19905"/>
                  <a:pt x="15128" y="19115"/>
                </a:cubicBezTo>
                <a:cubicBezTo>
                  <a:pt x="15270" y="18917"/>
                  <a:pt x="15494" y="18843"/>
                  <a:pt x="15698" y="18942"/>
                </a:cubicBezTo>
                <a:cubicBezTo>
                  <a:pt x="15840" y="19008"/>
                  <a:pt x="15983" y="19066"/>
                  <a:pt x="16132" y="19099"/>
                </a:cubicBezTo>
                <a:cubicBezTo>
                  <a:pt x="16342" y="19156"/>
                  <a:pt x="16552" y="19181"/>
                  <a:pt x="16762" y="19181"/>
                </a:cubicBezTo>
                <a:cubicBezTo>
                  <a:pt x="18126" y="19181"/>
                  <a:pt x="19326" y="18004"/>
                  <a:pt x="19618" y="16391"/>
                </a:cubicBezTo>
                <a:cubicBezTo>
                  <a:pt x="19801" y="15387"/>
                  <a:pt x="19618" y="14342"/>
                  <a:pt x="19109" y="13511"/>
                </a:cubicBezTo>
                <a:cubicBezTo>
                  <a:pt x="18953" y="13256"/>
                  <a:pt x="18980" y="12911"/>
                  <a:pt x="19170" y="12697"/>
                </a:cubicBezTo>
                <a:cubicBezTo>
                  <a:pt x="19597" y="12203"/>
                  <a:pt x="19889" y="11578"/>
                  <a:pt x="20018" y="10878"/>
                </a:cubicBezTo>
                <a:cubicBezTo>
                  <a:pt x="20357" y="8994"/>
                  <a:pt x="19421" y="7151"/>
                  <a:pt x="17881" y="6673"/>
                </a:cubicBezTo>
                <a:cubicBezTo>
                  <a:pt x="17651" y="6599"/>
                  <a:pt x="17488" y="6344"/>
                  <a:pt x="17502" y="6048"/>
                </a:cubicBezTo>
                <a:cubicBezTo>
                  <a:pt x="17556" y="4328"/>
                  <a:pt x="16593" y="2814"/>
                  <a:pt x="15203" y="2444"/>
                </a:cubicBezTo>
                <a:cubicBezTo>
                  <a:pt x="14531" y="2263"/>
                  <a:pt x="13819" y="2378"/>
                  <a:pt x="13209" y="2773"/>
                </a:cubicBezTo>
                <a:cubicBezTo>
                  <a:pt x="12992" y="2913"/>
                  <a:pt x="12720" y="2839"/>
                  <a:pt x="12565" y="2600"/>
                </a:cubicBezTo>
                <a:cubicBezTo>
                  <a:pt x="12144" y="1934"/>
                  <a:pt x="11540" y="1473"/>
                  <a:pt x="10869" y="1292"/>
                </a:cubicBezTo>
                <a:cubicBezTo>
                  <a:pt x="10659" y="1234"/>
                  <a:pt x="10449" y="1210"/>
                  <a:pt x="10238" y="1210"/>
                </a:cubicBezTo>
                <a:cubicBezTo>
                  <a:pt x="9533" y="1210"/>
                  <a:pt x="8855" y="1522"/>
                  <a:pt x="8319" y="2082"/>
                </a:cubicBezTo>
                <a:cubicBezTo>
                  <a:pt x="8177" y="2230"/>
                  <a:pt x="7980" y="2271"/>
                  <a:pt x="7804" y="2189"/>
                </a:cubicBezTo>
                <a:cubicBezTo>
                  <a:pt x="7668" y="2123"/>
                  <a:pt x="7526" y="2074"/>
                  <a:pt x="7376" y="2032"/>
                </a:cubicBezTo>
                <a:cubicBezTo>
                  <a:pt x="7166" y="1975"/>
                  <a:pt x="6956" y="1950"/>
                  <a:pt x="6746" y="1950"/>
                </a:cubicBezTo>
                <a:cubicBezTo>
                  <a:pt x="5383" y="1950"/>
                  <a:pt x="4182" y="3127"/>
                  <a:pt x="3891" y="4740"/>
                </a:cubicBezTo>
                <a:cubicBezTo>
                  <a:pt x="3843" y="5003"/>
                  <a:pt x="3823" y="5266"/>
                  <a:pt x="3823" y="5538"/>
                </a:cubicBezTo>
                <a:cubicBezTo>
                  <a:pt x="3823" y="5834"/>
                  <a:pt x="3646" y="6097"/>
                  <a:pt x="3402" y="6147"/>
                </a:cubicBezTo>
                <a:cubicBezTo>
                  <a:pt x="2236" y="6402"/>
                  <a:pt x="1320" y="7480"/>
                  <a:pt x="1063" y="8879"/>
                </a:cubicBezTo>
                <a:cubicBezTo>
                  <a:pt x="893" y="9808"/>
                  <a:pt x="1035" y="10755"/>
                  <a:pt x="1456" y="11553"/>
                </a:cubicBezTo>
                <a:cubicBezTo>
                  <a:pt x="1876" y="12351"/>
                  <a:pt x="2527" y="12902"/>
                  <a:pt x="3294" y="13108"/>
                </a:cubicBezTo>
                <a:cubicBezTo>
                  <a:pt x="3728" y="13223"/>
                  <a:pt x="4182" y="13215"/>
                  <a:pt x="4609" y="13092"/>
                </a:cubicBezTo>
                <a:cubicBezTo>
                  <a:pt x="4840" y="13026"/>
                  <a:pt x="5084" y="13157"/>
                  <a:pt x="5186" y="13421"/>
                </a:cubicBezTo>
                <a:cubicBezTo>
                  <a:pt x="5579" y="14408"/>
                  <a:pt x="6312" y="15116"/>
                  <a:pt x="7193" y="15346"/>
                </a:cubicBezTo>
                <a:cubicBezTo>
                  <a:pt x="7404" y="15404"/>
                  <a:pt x="7614" y="15429"/>
                  <a:pt x="7824" y="15429"/>
                </a:cubicBezTo>
                <a:cubicBezTo>
                  <a:pt x="8367" y="15429"/>
                  <a:pt x="8902" y="15239"/>
                  <a:pt x="9370" y="14894"/>
                </a:cubicBezTo>
                <a:cubicBezTo>
                  <a:pt x="9479" y="14861"/>
                  <a:pt x="9574" y="14836"/>
                  <a:pt x="9662" y="14836"/>
                </a:cubicBezTo>
                <a:close/>
              </a:path>
            </a:pathLst>
          </a:custGeom>
          <a:solidFill>
            <a:schemeClr val="accent3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45" name="Figure">
            <a:extLst>
              <a:ext uri="{FF2B5EF4-FFF2-40B4-BE49-F238E27FC236}">
                <a16:creationId xmlns:a16="http://schemas.microsoft.com/office/drawing/2014/main" id="{A9030C5C-212F-4582-9AD3-87EBF19C8815}"/>
              </a:ext>
            </a:extLst>
          </p:cNvPr>
          <p:cNvSpPr/>
          <p:nvPr/>
        </p:nvSpPr>
        <p:spPr>
          <a:xfrm>
            <a:off x="4552884" y="3136231"/>
            <a:ext cx="232120" cy="3209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415" h="21156" extrusionOk="0">
                <a:moveTo>
                  <a:pt x="16340" y="21156"/>
                </a:moveTo>
                <a:cubicBezTo>
                  <a:pt x="14983" y="21156"/>
                  <a:pt x="13626" y="20627"/>
                  <a:pt x="12866" y="19692"/>
                </a:cubicBezTo>
                <a:lnTo>
                  <a:pt x="601" y="4641"/>
                </a:lnTo>
                <a:cubicBezTo>
                  <a:pt x="-593" y="3217"/>
                  <a:pt x="58" y="1305"/>
                  <a:pt x="1958" y="451"/>
                </a:cubicBezTo>
                <a:cubicBezTo>
                  <a:pt x="3857" y="-444"/>
                  <a:pt x="6408" y="44"/>
                  <a:pt x="7548" y="1468"/>
                </a:cubicBezTo>
                <a:lnTo>
                  <a:pt x="19813" y="16519"/>
                </a:lnTo>
                <a:cubicBezTo>
                  <a:pt x="21007" y="17942"/>
                  <a:pt x="20356" y="19854"/>
                  <a:pt x="18456" y="20709"/>
                </a:cubicBezTo>
                <a:cubicBezTo>
                  <a:pt x="17805" y="21034"/>
                  <a:pt x="17099" y="21156"/>
                  <a:pt x="16340" y="21156"/>
                </a:cubicBezTo>
                <a:close/>
              </a:path>
            </a:pathLst>
          </a:custGeom>
          <a:solidFill>
            <a:schemeClr val="accent3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46" name="Figure">
            <a:extLst>
              <a:ext uri="{FF2B5EF4-FFF2-40B4-BE49-F238E27FC236}">
                <a16:creationId xmlns:a16="http://schemas.microsoft.com/office/drawing/2014/main" id="{6FC4CC24-2166-421A-A6AE-FC361205C875}"/>
              </a:ext>
            </a:extLst>
          </p:cNvPr>
          <p:cNvSpPr/>
          <p:nvPr/>
        </p:nvSpPr>
        <p:spPr>
          <a:xfrm>
            <a:off x="5367420" y="3062185"/>
            <a:ext cx="139587" cy="35796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530" h="21383" extrusionOk="0">
                <a:moveTo>
                  <a:pt x="6816" y="21383"/>
                </a:moveTo>
                <a:cubicBezTo>
                  <a:pt x="6453" y="21383"/>
                  <a:pt x="5999" y="21383"/>
                  <a:pt x="5636" y="21346"/>
                </a:cubicBezTo>
                <a:cubicBezTo>
                  <a:pt x="1915" y="21088"/>
                  <a:pt x="-535" y="19651"/>
                  <a:pt x="100" y="18139"/>
                </a:cubicBezTo>
                <a:lnTo>
                  <a:pt x="6998" y="2289"/>
                </a:lnTo>
                <a:cubicBezTo>
                  <a:pt x="7633" y="778"/>
                  <a:pt x="11173" y="-217"/>
                  <a:pt x="14894" y="41"/>
                </a:cubicBezTo>
                <a:cubicBezTo>
                  <a:pt x="18615" y="299"/>
                  <a:pt x="21065" y="1737"/>
                  <a:pt x="20430" y="3248"/>
                </a:cubicBezTo>
                <a:lnTo>
                  <a:pt x="13532" y="19098"/>
                </a:lnTo>
                <a:cubicBezTo>
                  <a:pt x="12988" y="20425"/>
                  <a:pt x="10083" y="21383"/>
                  <a:pt x="6816" y="21383"/>
                </a:cubicBezTo>
                <a:close/>
              </a:path>
            </a:pathLst>
          </a:custGeom>
          <a:solidFill>
            <a:schemeClr val="accent3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47" name="Figure">
            <a:extLst>
              <a:ext uri="{FF2B5EF4-FFF2-40B4-BE49-F238E27FC236}">
                <a16:creationId xmlns:a16="http://schemas.microsoft.com/office/drawing/2014/main" id="{78A4DBE4-AE3A-4B94-A0E0-D0954BD096BA}"/>
              </a:ext>
            </a:extLst>
          </p:cNvPr>
          <p:cNvSpPr/>
          <p:nvPr/>
        </p:nvSpPr>
        <p:spPr>
          <a:xfrm>
            <a:off x="5861078" y="3333693"/>
            <a:ext cx="278503" cy="29043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831" h="21224" extrusionOk="0">
                <a:moveTo>
                  <a:pt x="10784" y="15136"/>
                </a:moveTo>
                <a:lnTo>
                  <a:pt x="5984" y="20142"/>
                </a:lnTo>
                <a:cubicBezTo>
                  <a:pt x="5292" y="20863"/>
                  <a:pt x="4369" y="21224"/>
                  <a:pt x="3446" y="21224"/>
                </a:cubicBezTo>
                <a:cubicBezTo>
                  <a:pt x="2615" y="21224"/>
                  <a:pt x="1738" y="20908"/>
                  <a:pt x="1092" y="20322"/>
                </a:cubicBezTo>
                <a:cubicBezTo>
                  <a:pt x="-293" y="19059"/>
                  <a:pt x="-385" y="16895"/>
                  <a:pt x="953" y="15542"/>
                </a:cubicBezTo>
                <a:lnTo>
                  <a:pt x="14846" y="1067"/>
                </a:lnTo>
                <a:cubicBezTo>
                  <a:pt x="16138" y="-286"/>
                  <a:pt x="18353" y="-376"/>
                  <a:pt x="19738" y="932"/>
                </a:cubicBezTo>
                <a:cubicBezTo>
                  <a:pt x="21123" y="2194"/>
                  <a:pt x="21215" y="4359"/>
                  <a:pt x="19877" y="5712"/>
                </a:cubicBezTo>
                <a:lnTo>
                  <a:pt x="10784" y="15136"/>
                </a:lnTo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48" name="Figure">
            <a:extLst>
              <a:ext uri="{FF2B5EF4-FFF2-40B4-BE49-F238E27FC236}">
                <a16:creationId xmlns:a16="http://schemas.microsoft.com/office/drawing/2014/main" id="{19E5625A-30FE-4CCF-9ED4-A3BCBF12FAA5}"/>
              </a:ext>
            </a:extLst>
          </p:cNvPr>
          <p:cNvSpPr/>
          <p:nvPr/>
        </p:nvSpPr>
        <p:spPr>
          <a:xfrm>
            <a:off x="6175781" y="3975449"/>
            <a:ext cx="355875" cy="11869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331" h="21199" extrusionOk="0">
                <a:moveTo>
                  <a:pt x="2787" y="21199"/>
                </a:moveTo>
                <a:cubicBezTo>
                  <a:pt x="1381" y="21199"/>
                  <a:pt x="161" y="18003"/>
                  <a:pt x="13" y="13705"/>
                </a:cubicBezTo>
                <a:cubicBezTo>
                  <a:pt x="-135" y="9187"/>
                  <a:pt x="975" y="5109"/>
                  <a:pt x="2491" y="4668"/>
                </a:cubicBezTo>
                <a:lnTo>
                  <a:pt x="18284" y="40"/>
                </a:lnTo>
                <a:cubicBezTo>
                  <a:pt x="19801" y="-401"/>
                  <a:pt x="21169" y="2905"/>
                  <a:pt x="21317" y="7423"/>
                </a:cubicBezTo>
                <a:cubicBezTo>
                  <a:pt x="21465" y="11942"/>
                  <a:pt x="20355" y="16019"/>
                  <a:pt x="18839" y="16460"/>
                </a:cubicBezTo>
                <a:lnTo>
                  <a:pt x="3046" y="21089"/>
                </a:lnTo>
                <a:cubicBezTo>
                  <a:pt x="2972" y="21199"/>
                  <a:pt x="2861" y="21199"/>
                  <a:pt x="2787" y="21199"/>
                </a:cubicBezTo>
                <a:close/>
              </a:path>
            </a:pathLst>
          </a:custGeom>
          <a:solidFill>
            <a:schemeClr val="accent3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49" name="Figure">
            <a:extLst>
              <a:ext uri="{FF2B5EF4-FFF2-40B4-BE49-F238E27FC236}">
                <a16:creationId xmlns:a16="http://schemas.microsoft.com/office/drawing/2014/main" id="{F3606748-6EBE-4A7A-9581-E101DABA0D9A}"/>
              </a:ext>
            </a:extLst>
          </p:cNvPr>
          <p:cNvSpPr/>
          <p:nvPr/>
        </p:nvSpPr>
        <p:spPr>
          <a:xfrm>
            <a:off x="3954327" y="3697769"/>
            <a:ext cx="301876" cy="19598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719" h="20915" extrusionOk="0">
                <a:moveTo>
                  <a:pt x="17560" y="20915"/>
                </a:moveTo>
                <a:cubicBezTo>
                  <a:pt x="17094" y="20915"/>
                  <a:pt x="16628" y="20783"/>
                  <a:pt x="16162" y="20388"/>
                </a:cubicBezTo>
                <a:lnTo>
                  <a:pt x="1762" y="9325"/>
                </a:lnTo>
                <a:cubicBezTo>
                  <a:pt x="195" y="8139"/>
                  <a:pt x="-440" y="5176"/>
                  <a:pt x="322" y="2739"/>
                </a:cubicBezTo>
                <a:cubicBezTo>
                  <a:pt x="1085" y="303"/>
                  <a:pt x="2991" y="-685"/>
                  <a:pt x="4558" y="500"/>
                </a:cubicBezTo>
                <a:lnTo>
                  <a:pt x="18958" y="11564"/>
                </a:lnTo>
                <a:cubicBezTo>
                  <a:pt x="20525" y="12749"/>
                  <a:pt x="21160" y="15713"/>
                  <a:pt x="20398" y="18149"/>
                </a:cubicBezTo>
                <a:cubicBezTo>
                  <a:pt x="19889" y="19927"/>
                  <a:pt x="18746" y="20915"/>
                  <a:pt x="17560" y="20915"/>
                </a:cubicBezTo>
                <a:close/>
              </a:path>
            </a:pathLst>
          </a:custGeom>
          <a:solidFill>
            <a:schemeClr val="accent3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50" name="Figure">
            <a:extLst>
              <a:ext uri="{FF2B5EF4-FFF2-40B4-BE49-F238E27FC236}">
                <a16:creationId xmlns:a16="http://schemas.microsoft.com/office/drawing/2014/main" id="{4FC74C9D-F966-4933-8E1C-D10D965724B9}"/>
              </a:ext>
            </a:extLst>
          </p:cNvPr>
          <p:cNvSpPr/>
          <p:nvPr/>
        </p:nvSpPr>
        <p:spPr>
          <a:xfrm>
            <a:off x="3979008" y="4555498"/>
            <a:ext cx="307304" cy="18388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766" h="20899" extrusionOk="0">
                <a:moveTo>
                  <a:pt x="3127" y="20899"/>
                </a:moveTo>
                <a:cubicBezTo>
                  <a:pt x="1918" y="20899"/>
                  <a:pt x="751" y="19707"/>
                  <a:pt x="250" y="17743"/>
                </a:cubicBezTo>
                <a:cubicBezTo>
                  <a:pt x="-417" y="15078"/>
                  <a:pt x="292" y="11992"/>
                  <a:pt x="1876" y="10870"/>
                </a:cubicBezTo>
                <a:lnTo>
                  <a:pt x="16429" y="421"/>
                </a:lnTo>
                <a:cubicBezTo>
                  <a:pt x="18014" y="-701"/>
                  <a:pt x="19849" y="491"/>
                  <a:pt x="20516" y="3156"/>
                </a:cubicBezTo>
                <a:cubicBezTo>
                  <a:pt x="21183" y="5821"/>
                  <a:pt x="20474" y="8907"/>
                  <a:pt x="18890" y="10029"/>
                </a:cubicBezTo>
                <a:lnTo>
                  <a:pt x="4337" y="20478"/>
                </a:lnTo>
                <a:cubicBezTo>
                  <a:pt x="3961" y="20759"/>
                  <a:pt x="3544" y="20899"/>
                  <a:pt x="3127" y="20899"/>
                </a:cubicBezTo>
                <a:close/>
              </a:path>
            </a:pathLst>
          </a:custGeom>
          <a:solidFill>
            <a:schemeClr val="accent3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51" name="Figure">
            <a:extLst>
              <a:ext uri="{FF2B5EF4-FFF2-40B4-BE49-F238E27FC236}">
                <a16:creationId xmlns:a16="http://schemas.microsoft.com/office/drawing/2014/main" id="{3492BC39-025D-4E65-8111-7B920D999411}"/>
              </a:ext>
            </a:extLst>
          </p:cNvPr>
          <p:cNvSpPr/>
          <p:nvPr/>
        </p:nvSpPr>
        <p:spPr>
          <a:xfrm>
            <a:off x="5373592" y="3969280"/>
            <a:ext cx="599793" cy="59917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956" y="9098"/>
                </a:moveTo>
                <a:cubicBezTo>
                  <a:pt x="19711" y="7786"/>
                  <a:pt x="19200" y="6585"/>
                  <a:pt x="18467" y="5517"/>
                </a:cubicBezTo>
                <a:lnTo>
                  <a:pt x="19600" y="4382"/>
                </a:lnTo>
                <a:lnTo>
                  <a:pt x="17200" y="1980"/>
                </a:lnTo>
                <a:lnTo>
                  <a:pt x="16067" y="3114"/>
                </a:lnTo>
                <a:cubicBezTo>
                  <a:pt x="15000" y="2380"/>
                  <a:pt x="13800" y="1869"/>
                  <a:pt x="12489" y="1624"/>
                </a:cubicBezTo>
                <a:lnTo>
                  <a:pt x="12489" y="0"/>
                </a:lnTo>
                <a:lnTo>
                  <a:pt x="10778" y="0"/>
                </a:lnTo>
                <a:lnTo>
                  <a:pt x="9089" y="0"/>
                </a:lnTo>
                <a:lnTo>
                  <a:pt x="9089" y="1624"/>
                </a:lnTo>
                <a:cubicBezTo>
                  <a:pt x="7778" y="1869"/>
                  <a:pt x="6578" y="2380"/>
                  <a:pt x="5511" y="3114"/>
                </a:cubicBezTo>
                <a:lnTo>
                  <a:pt x="4378" y="1980"/>
                </a:lnTo>
                <a:lnTo>
                  <a:pt x="1978" y="4382"/>
                </a:lnTo>
                <a:lnTo>
                  <a:pt x="3111" y="5517"/>
                </a:lnTo>
                <a:cubicBezTo>
                  <a:pt x="2378" y="6562"/>
                  <a:pt x="1867" y="7786"/>
                  <a:pt x="1622" y="9098"/>
                </a:cubicBezTo>
                <a:lnTo>
                  <a:pt x="0" y="9098"/>
                </a:lnTo>
                <a:lnTo>
                  <a:pt x="0" y="12502"/>
                </a:lnTo>
                <a:lnTo>
                  <a:pt x="1622" y="12502"/>
                </a:lnTo>
                <a:cubicBezTo>
                  <a:pt x="1867" y="13814"/>
                  <a:pt x="2378" y="15015"/>
                  <a:pt x="3111" y="16083"/>
                </a:cubicBezTo>
                <a:lnTo>
                  <a:pt x="1978" y="17218"/>
                </a:lnTo>
                <a:lnTo>
                  <a:pt x="4378" y="19620"/>
                </a:lnTo>
                <a:lnTo>
                  <a:pt x="5511" y="18486"/>
                </a:lnTo>
                <a:cubicBezTo>
                  <a:pt x="6556" y="19220"/>
                  <a:pt x="7778" y="19731"/>
                  <a:pt x="9089" y="19976"/>
                </a:cubicBezTo>
                <a:lnTo>
                  <a:pt x="9089" y="21600"/>
                </a:lnTo>
                <a:lnTo>
                  <a:pt x="10800" y="21600"/>
                </a:lnTo>
                <a:lnTo>
                  <a:pt x="12511" y="21600"/>
                </a:lnTo>
                <a:lnTo>
                  <a:pt x="12511" y="19976"/>
                </a:lnTo>
                <a:cubicBezTo>
                  <a:pt x="13822" y="19731"/>
                  <a:pt x="15022" y="19220"/>
                  <a:pt x="16089" y="18486"/>
                </a:cubicBezTo>
                <a:lnTo>
                  <a:pt x="17222" y="19620"/>
                </a:lnTo>
                <a:lnTo>
                  <a:pt x="19622" y="17218"/>
                </a:lnTo>
                <a:lnTo>
                  <a:pt x="18489" y="16083"/>
                </a:lnTo>
                <a:cubicBezTo>
                  <a:pt x="19222" y="15015"/>
                  <a:pt x="19733" y="13814"/>
                  <a:pt x="19978" y="12502"/>
                </a:cubicBezTo>
                <a:lnTo>
                  <a:pt x="21600" y="12502"/>
                </a:lnTo>
                <a:lnTo>
                  <a:pt x="21600" y="9098"/>
                </a:lnTo>
                <a:lnTo>
                  <a:pt x="19956" y="9098"/>
                </a:lnTo>
                <a:close/>
                <a:moveTo>
                  <a:pt x="10800" y="16862"/>
                </a:moveTo>
                <a:lnTo>
                  <a:pt x="10800" y="16862"/>
                </a:lnTo>
                <a:cubicBezTo>
                  <a:pt x="7444" y="16862"/>
                  <a:pt x="4733" y="14148"/>
                  <a:pt x="4733" y="10789"/>
                </a:cubicBezTo>
                <a:cubicBezTo>
                  <a:pt x="4733" y="7430"/>
                  <a:pt x="7444" y="4716"/>
                  <a:pt x="10800" y="4716"/>
                </a:cubicBezTo>
                <a:lnTo>
                  <a:pt x="10800" y="4716"/>
                </a:lnTo>
                <a:cubicBezTo>
                  <a:pt x="14156" y="4716"/>
                  <a:pt x="16867" y="7430"/>
                  <a:pt x="16867" y="10789"/>
                </a:cubicBezTo>
                <a:cubicBezTo>
                  <a:pt x="16867" y="14148"/>
                  <a:pt x="14133" y="16862"/>
                  <a:pt x="10800" y="16862"/>
                </a:cubicBezTo>
                <a:close/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52" name="Figure">
            <a:extLst>
              <a:ext uri="{FF2B5EF4-FFF2-40B4-BE49-F238E27FC236}">
                <a16:creationId xmlns:a16="http://schemas.microsoft.com/office/drawing/2014/main" id="{BE62C349-29CA-44D3-A071-CBB54607CE09}"/>
              </a:ext>
            </a:extLst>
          </p:cNvPr>
          <p:cNvSpPr/>
          <p:nvPr/>
        </p:nvSpPr>
        <p:spPr>
          <a:xfrm>
            <a:off x="5521689" y="3722453"/>
            <a:ext cx="215975" cy="21597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995" y="9072"/>
                </a:moveTo>
                <a:cubicBezTo>
                  <a:pt x="19749" y="7776"/>
                  <a:pt x="19255" y="6542"/>
                  <a:pt x="18514" y="5493"/>
                </a:cubicBezTo>
                <a:lnTo>
                  <a:pt x="19687" y="4320"/>
                </a:lnTo>
                <a:lnTo>
                  <a:pt x="17280" y="1913"/>
                </a:lnTo>
                <a:lnTo>
                  <a:pt x="16107" y="3086"/>
                </a:lnTo>
                <a:cubicBezTo>
                  <a:pt x="15058" y="2345"/>
                  <a:pt x="13824" y="1851"/>
                  <a:pt x="12528" y="1605"/>
                </a:cubicBezTo>
                <a:lnTo>
                  <a:pt x="12528" y="0"/>
                </a:lnTo>
                <a:lnTo>
                  <a:pt x="10800" y="0"/>
                </a:lnTo>
                <a:lnTo>
                  <a:pt x="9072" y="0"/>
                </a:lnTo>
                <a:lnTo>
                  <a:pt x="9072" y="1605"/>
                </a:lnTo>
                <a:cubicBezTo>
                  <a:pt x="7776" y="1851"/>
                  <a:pt x="6542" y="2345"/>
                  <a:pt x="5493" y="3086"/>
                </a:cubicBezTo>
                <a:lnTo>
                  <a:pt x="4320" y="1913"/>
                </a:lnTo>
                <a:lnTo>
                  <a:pt x="1913" y="4320"/>
                </a:lnTo>
                <a:lnTo>
                  <a:pt x="3086" y="5493"/>
                </a:lnTo>
                <a:cubicBezTo>
                  <a:pt x="2345" y="6542"/>
                  <a:pt x="1851" y="7776"/>
                  <a:pt x="1605" y="9072"/>
                </a:cubicBezTo>
                <a:lnTo>
                  <a:pt x="0" y="9072"/>
                </a:lnTo>
                <a:lnTo>
                  <a:pt x="0" y="12528"/>
                </a:lnTo>
                <a:lnTo>
                  <a:pt x="1605" y="12528"/>
                </a:lnTo>
                <a:cubicBezTo>
                  <a:pt x="1851" y="13824"/>
                  <a:pt x="2345" y="15058"/>
                  <a:pt x="3086" y="16107"/>
                </a:cubicBezTo>
                <a:lnTo>
                  <a:pt x="1913" y="17280"/>
                </a:lnTo>
                <a:lnTo>
                  <a:pt x="4320" y="19687"/>
                </a:lnTo>
                <a:lnTo>
                  <a:pt x="5493" y="18514"/>
                </a:lnTo>
                <a:cubicBezTo>
                  <a:pt x="6542" y="19255"/>
                  <a:pt x="7776" y="19749"/>
                  <a:pt x="9072" y="19995"/>
                </a:cubicBezTo>
                <a:lnTo>
                  <a:pt x="9072" y="21600"/>
                </a:lnTo>
                <a:lnTo>
                  <a:pt x="10800" y="21600"/>
                </a:lnTo>
                <a:lnTo>
                  <a:pt x="12528" y="21600"/>
                </a:lnTo>
                <a:lnTo>
                  <a:pt x="12528" y="19995"/>
                </a:lnTo>
                <a:cubicBezTo>
                  <a:pt x="13824" y="19749"/>
                  <a:pt x="15058" y="19255"/>
                  <a:pt x="16107" y="18514"/>
                </a:cubicBezTo>
                <a:lnTo>
                  <a:pt x="17280" y="19687"/>
                </a:lnTo>
                <a:lnTo>
                  <a:pt x="19687" y="17280"/>
                </a:lnTo>
                <a:lnTo>
                  <a:pt x="18514" y="16107"/>
                </a:lnTo>
                <a:cubicBezTo>
                  <a:pt x="19255" y="15058"/>
                  <a:pt x="19749" y="13824"/>
                  <a:pt x="19995" y="12528"/>
                </a:cubicBezTo>
                <a:lnTo>
                  <a:pt x="21600" y="12528"/>
                </a:lnTo>
                <a:lnTo>
                  <a:pt x="21600" y="9072"/>
                </a:lnTo>
                <a:lnTo>
                  <a:pt x="19995" y="9072"/>
                </a:lnTo>
                <a:close/>
                <a:moveTo>
                  <a:pt x="10800" y="17712"/>
                </a:moveTo>
                <a:lnTo>
                  <a:pt x="10800" y="17712"/>
                </a:lnTo>
                <a:cubicBezTo>
                  <a:pt x="6974" y="17712"/>
                  <a:pt x="3888" y="14626"/>
                  <a:pt x="3888" y="10800"/>
                </a:cubicBezTo>
                <a:cubicBezTo>
                  <a:pt x="3888" y="6974"/>
                  <a:pt x="6974" y="3888"/>
                  <a:pt x="10800" y="3888"/>
                </a:cubicBezTo>
                <a:lnTo>
                  <a:pt x="10800" y="3888"/>
                </a:lnTo>
                <a:cubicBezTo>
                  <a:pt x="14626" y="3888"/>
                  <a:pt x="17712" y="6974"/>
                  <a:pt x="17712" y="10800"/>
                </a:cubicBezTo>
                <a:cubicBezTo>
                  <a:pt x="17712" y="14626"/>
                  <a:pt x="14626" y="17712"/>
                  <a:pt x="10800" y="17712"/>
                </a:cubicBezTo>
                <a:close/>
              </a:path>
            </a:pathLst>
          </a:custGeom>
          <a:solidFill>
            <a:schemeClr val="accent3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53" name="Figure">
            <a:extLst>
              <a:ext uri="{FF2B5EF4-FFF2-40B4-BE49-F238E27FC236}">
                <a16:creationId xmlns:a16="http://schemas.microsoft.com/office/drawing/2014/main" id="{8DC1F43E-5289-4D06-BB64-DB9EE6A36052}"/>
              </a:ext>
            </a:extLst>
          </p:cNvPr>
          <p:cNvSpPr/>
          <p:nvPr/>
        </p:nvSpPr>
        <p:spPr>
          <a:xfrm>
            <a:off x="4688640" y="4246959"/>
            <a:ext cx="214741" cy="21412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048" y="12325"/>
                </a:moveTo>
                <a:cubicBezTo>
                  <a:pt x="20297" y="11018"/>
                  <a:pt x="20172" y="9648"/>
                  <a:pt x="19862" y="8403"/>
                </a:cubicBezTo>
                <a:lnTo>
                  <a:pt x="21352" y="7719"/>
                </a:lnTo>
                <a:lnTo>
                  <a:pt x="19924" y="4606"/>
                </a:lnTo>
                <a:lnTo>
                  <a:pt x="18434" y="5291"/>
                </a:lnTo>
                <a:cubicBezTo>
                  <a:pt x="17690" y="4233"/>
                  <a:pt x="16697" y="3361"/>
                  <a:pt x="15579" y="2677"/>
                </a:cubicBezTo>
                <a:lnTo>
                  <a:pt x="16138" y="1120"/>
                </a:lnTo>
                <a:lnTo>
                  <a:pt x="14524" y="560"/>
                </a:lnTo>
                <a:lnTo>
                  <a:pt x="12910" y="0"/>
                </a:lnTo>
                <a:lnTo>
                  <a:pt x="12352" y="1556"/>
                </a:lnTo>
                <a:cubicBezTo>
                  <a:pt x="11048" y="1307"/>
                  <a:pt x="9683" y="1432"/>
                  <a:pt x="8441" y="1743"/>
                </a:cubicBezTo>
                <a:lnTo>
                  <a:pt x="7759" y="249"/>
                </a:lnTo>
                <a:lnTo>
                  <a:pt x="4655" y="1681"/>
                </a:lnTo>
                <a:lnTo>
                  <a:pt x="5338" y="3175"/>
                </a:lnTo>
                <a:cubicBezTo>
                  <a:pt x="4283" y="3922"/>
                  <a:pt x="3414" y="4918"/>
                  <a:pt x="2731" y="6038"/>
                </a:cubicBezTo>
                <a:lnTo>
                  <a:pt x="1179" y="5478"/>
                </a:lnTo>
                <a:lnTo>
                  <a:pt x="0" y="8715"/>
                </a:lnTo>
                <a:lnTo>
                  <a:pt x="1552" y="9275"/>
                </a:lnTo>
                <a:cubicBezTo>
                  <a:pt x="1303" y="10582"/>
                  <a:pt x="1428" y="11952"/>
                  <a:pt x="1738" y="13197"/>
                </a:cubicBezTo>
                <a:lnTo>
                  <a:pt x="248" y="13881"/>
                </a:lnTo>
                <a:lnTo>
                  <a:pt x="1676" y="16994"/>
                </a:lnTo>
                <a:lnTo>
                  <a:pt x="3166" y="16309"/>
                </a:lnTo>
                <a:cubicBezTo>
                  <a:pt x="3910" y="17367"/>
                  <a:pt x="4903" y="18239"/>
                  <a:pt x="6021" y="18923"/>
                </a:cubicBezTo>
                <a:lnTo>
                  <a:pt x="5462" y="20480"/>
                </a:lnTo>
                <a:lnTo>
                  <a:pt x="7076" y="21040"/>
                </a:lnTo>
                <a:lnTo>
                  <a:pt x="8690" y="21600"/>
                </a:lnTo>
                <a:lnTo>
                  <a:pt x="9248" y="20044"/>
                </a:lnTo>
                <a:cubicBezTo>
                  <a:pt x="10552" y="20293"/>
                  <a:pt x="11917" y="20168"/>
                  <a:pt x="13159" y="19857"/>
                </a:cubicBezTo>
                <a:lnTo>
                  <a:pt x="13841" y="21351"/>
                </a:lnTo>
                <a:lnTo>
                  <a:pt x="16945" y="19919"/>
                </a:lnTo>
                <a:lnTo>
                  <a:pt x="16262" y="18425"/>
                </a:lnTo>
                <a:cubicBezTo>
                  <a:pt x="17317" y="17678"/>
                  <a:pt x="18186" y="16682"/>
                  <a:pt x="18869" y="15562"/>
                </a:cubicBezTo>
                <a:lnTo>
                  <a:pt x="20421" y="16122"/>
                </a:lnTo>
                <a:lnTo>
                  <a:pt x="21600" y="12885"/>
                </a:lnTo>
                <a:lnTo>
                  <a:pt x="20048" y="12325"/>
                </a:lnTo>
                <a:close/>
                <a:moveTo>
                  <a:pt x="8441" y="17305"/>
                </a:moveTo>
                <a:lnTo>
                  <a:pt x="8441" y="17305"/>
                </a:lnTo>
                <a:cubicBezTo>
                  <a:pt x="4841" y="15998"/>
                  <a:pt x="2979" y="12014"/>
                  <a:pt x="4283" y="8403"/>
                </a:cubicBezTo>
                <a:cubicBezTo>
                  <a:pt x="5586" y="4793"/>
                  <a:pt x="9559" y="2926"/>
                  <a:pt x="13159" y="4233"/>
                </a:cubicBezTo>
                <a:lnTo>
                  <a:pt x="13159" y="4233"/>
                </a:lnTo>
                <a:cubicBezTo>
                  <a:pt x="16759" y="5540"/>
                  <a:pt x="18621" y="9524"/>
                  <a:pt x="17317" y="13134"/>
                </a:cubicBezTo>
                <a:cubicBezTo>
                  <a:pt x="16014" y="16745"/>
                  <a:pt x="12041" y="18612"/>
                  <a:pt x="8441" y="17305"/>
                </a:cubicBez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54" name="Figure">
            <a:extLst>
              <a:ext uri="{FF2B5EF4-FFF2-40B4-BE49-F238E27FC236}">
                <a16:creationId xmlns:a16="http://schemas.microsoft.com/office/drawing/2014/main" id="{C9DC3FE8-6C02-4209-AA76-A0F1B8C2C3CA}"/>
              </a:ext>
            </a:extLst>
          </p:cNvPr>
          <p:cNvSpPr/>
          <p:nvPr/>
        </p:nvSpPr>
        <p:spPr>
          <a:xfrm>
            <a:off x="4935468" y="4142059"/>
            <a:ext cx="427733" cy="42773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420" h="21420" extrusionOk="0">
                <a:moveTo>
                  <a:pt x="18451" y="6059"/>
                </a:moveTo>
                <a:lnTo>
                  <a:pt x="19903" y="5194"/>
                </a:lnTo>
                <a:cubicBezTo>
                  <a:pt x="19162" y="3989"/>
                  <a:pt x="18204" y="2938"/>
                  <a:pt x="17091" y="2104"/>
                </a:cubicBezTo>
                <a:lnTo>
                  <a:pt x="16071" y="3464"/>
                </a:lnTo>
                <a:cubicBezTo>
                  <a:pt x="15144" y="2753"/>
                  <a:pt x="14063" y="2258"/>
                  <a:pt x="12889" y="1949"/>
                </a:cubicBezTo>
                <a:lnTo>
                  <a:pt x="13290" y="312"/>
                </a:lnTo>
                <a:cubicBezTo>
                  <a:pt x="11962" y="-28"/>
                  <a:pt x="10540" y="-90"/>
                  <a:pt x="9119" y="126"/>
                </a:cubicBezTo>
                <a:lnTo>
                  <a:pt x="9366" y="1795"/>
                </a:lnTo>
                <a:cubicBezTo>
                  <a:pt x="8377" y="1949"/>
                  <a:pt x="7450" y="2258"/>
                  <a:pt x="6616" y="2660"/>
                </a:cubicBezTo>
                <a:cubicBezTo>
                  <a:pt x="6430" y="2753"/>
                  <a:pt x="6245" y="2846"/>
                  <a:pt x="6059" y="2969"/>
                </a:cubicBezTo>
                <a:lnTo>
                  <a:pt x="5194" y="1517"/>
                </a:lnTo>
                <a:cubicBezTo>
                  <a:pt x="3989" y="2258"/>
                  <a:pt x="2938" y="3216"/>
                  <a:pt x="2104" y="4329"/>
                </a:cubicBezTo>
                <a:lnTo>
                  <a:pt x="3464" y="5349"/>
                </a:lnTo>
                <a:cubicBezTo>
                  <a:pt x="2753" y="6307"/>
                  <a:pt x="2259" y="7357"/>
                  <a:pt x="1949" y="8531"/>
                </a:cubicBezTo>
                <a:lnTo>
                  <a:pt x="312" y="8130"/>
                </a:lnTo>
                <a:cubicBezTo>
                  <a:pt x="-28" y="9458"/>
                  <a:pt x="-90" y="10880"/>
                  <a:pt x="126" y="12301"/>
                </a:cubicBezTo>
                <a:lnTo>
                  <a:pt x="1795" y="12054"/>
                </a:lnTo>
                <a:cubicBezTo>
                  <a:pt x="1980" y="13259"/>
                  <a:pt x="2382" y="14372"/>
                  <a:pt x="2969" y="15361"/>
                </a:cubicBezTo>
                <a:lnTo>
                  <a:pt x="1517" y="16226"/>
                </a:lnTo>
                <a:cubicBezTo>
                  <a:pt x="2258" y="17431"/>
                  <a:pt x="3216" y="18482"/>
                  <a:pt x="4329" y="19316"/>
                </a:cubicBezTo>
                <a:lnTo>
                  <a:pt x="5349" y="17956"/>
                </a:lnTo>
                <a:cubicBezTo>
                  <a:pt x="6276" y="18667"/>
                  <a:pt x="7357" y="19162"/>
                  <a:pt x="8531" y="19471"/>
                </a:cubicBezTo>
                <a:lnTo>
                  <a:pt x="8130" y="21108"/>
                </a:lnTo>
                <a:cubicBezTo>
                  <a:pt x="9459" y="21448"/>
                  <a:pt x="10880" y="21510"/>
                  <a:pt x="12301" y="21294"/>
                </a:cubicBezTo>
                <a:lnTo>
                  <a:pt x="12054" y="19625"/>
                </a:lnTo>
                <a:cubicBezTo>
                  <a:pt x="13043" y="19471"/>
                  <a:pt x="13970" y="19162"/>
                  <a:pt x="14804" y="18760"/>
                </a:cubicBezTo>
                <a:cubicBezTo>
                  <a:pt x="14990" y="18667"/>
                  <a:pt x="15175" y="18574"/>
                  <a:pt x="15361" y="18451"/>
                </a:cubicBezTo>
                <a:lnTo>
                  <a:pt x="16226" y="19903"/>
                </a:lnTo>
                <a:cubicBezTo>
                  <a:pt x="17431" y="19162"/>
                  <a:pt x="18482" y="18204"/>
                  <a:pt x="19316" y="17091"/>
                </a:cubicBezTo>
                <a:lnTo>
                  <a:pt x="17956" y="16071"/>
                </a:lnTo>
                <a:cubicBezTo>
                  <a:pt x="18667" y="15144"/>
                  <a:pt x="19162" y="14063"/>
                  <a:pt x="19471" y="12889"/>
                </a:cubicBezTo>
                <a:lnTo>
                  <a:pt x="21108" y="13290"/>
                </a:lnTo>
                <a:cubicBezTo>
                  <a:pt x="21448" y="11962"/>
                  <a:pt x="21510" y="10540"/>
                  <a:pt x="21294" y="9119"/>
                </a:cubicBezTo>
                <a:lnTo>
                  <a:pt x="19625" y="9366"/>
                </a:lnTo>
                <a:cubicBezTo>
                  <a:pt x="19471" y="8161"/>
                  <a:pt x="19038" y="7048"/>
                  <a:pt x="18451" y="6059"/>
                </a:cubicBezTo>
                <a:close/>
                <a:moveTo>
                  <a:pt x="15052" y="10046"/>
                </a:moveTo>
                <a:cubicBezTo>
                  <a:pt x="15330" y="11962"/>
                  <a:pt x="14341" y="13754"/>
                  <a:pt x="12703" y="14588"/>
                </a:cubicBezTo>
                <a:cubicBezTo>
                  <a:pt x="12301" y="14804"/>
                  <a:pt x="11838" y="14928"/>
                  <a:pt x="11374" y="15021"/>
                </a:cubicBezTo>
                <a:cubicBezTo>
                  <a:pt x="8995" y="15361"/>
                  <a:pt x="6770" y="13723"/>
                  <a:pt x="6430" y="11343"/>
                </a:cubicBezTo>
                <a:cubicBezTo>
                  <a:pt x="6152" y="9428"/>
                  <a:pt x="7141" y="7635"/>
                  <a:pt x="8779" y="6801"/>
                </a:cubicBezTo>
                <a:cubicBezTo>
                  <a:pt x="9180" y="6585"/>
                  <a:pt x="9644" y="6461"/>
                  <a:pt x="10107" y="6368"/>
                </a:cubicBezTo>
                <a:cubicBezTo>
                  <a:pt x="12456" y="6028"/>
                  <a:pt x="14681" y="7666"/>
                  <a:pt x="15052" y="10046"/>
                </a:cubicBezTo>
                <a:close/>
              </a:path>
            </a:pathLst>
          </a:custGeom>
          <a:solidFill>
            <a:schemeClr val="accent3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55" name="Figure">
            <a:extLst>
              <a:ext uri="{FF2B5EF4-FFF2-40B4-BE49-F238E27FC236}">
                <a16:creationId xmlns:a16="http://schemas.microsoft.com/office/drawing/2014/main" id="{54392628-DA62-4B2D-9EDF-42B3E621BB5D}"/>
              </a:ext>
            </a:extLst>
          </p:cNvPr>
          <p:cNvSpPr/>
          <p:nvPr/>
        </p:nvSpPr>
        <p:spPr>
          <a:xfrm>
            <a:off x="5200810" y="4499962"/>
            <a:ext cx="447377" cy="44676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872" y="10173"/>
                </a:moveTo>
                <a:lnTo>
                  <a:pt x="21600" y="10054"/>
                </a:lnTo>
                <a:cubicBezTo>
                  <a:pt x="21511" y="8622"/>
                  <a:pt x="21123" y="7250"/>
                  <a:pt x="20498" y="5967"/>
                </a:cubicBezTo>
                <a:lnTo>
                  <a:pt x="18948" y="6743"/>
                </a:lnTo>
                <a:cubicBezTo>
                  <a:pt x="18412" y="5668"/>
                  <a:pt x="17697" y="4714"/>
                  <a:pt x="16774" y="3938"/>
                </a:cubicBezTo>
                <a:lnTo>
                  <a:pt x="17906" y="2625"/>
                </a:lnTo>
                <a:cubicBezTo>
                  <a:pt x="16863" y="1730"/>
                  <a:pt x="15641" y="985"/>
                  <a:pt x="14241" y="537"/>
                </a:cubicBezTo>
                <a:lnTo>
                  <a:pt x="13705" y="2178"/>
                </a:lnTo>
                <a:cubicBezTo>
                  <a:pt x="12751" y="1850"/>
                  <a:pt x="11768" y="1701"/>
                  <a:pt x="10815" y="1701"/>
                </a:cubicBezTo>
                <a:cubicBezTo>
                  <a:pt x="10606" y="1701"/>
                  <a:pt x="10398" y="1701"/>
                  <a:pt x="10159" y="1730"/>
                </a:cubicBezTo>
                <a:lnTo>
                  <a:pt x="10040" y="0"/>
                </a:lnTo>
                <a:cubicBezTo>
                  <a:pt x="8610" y="89"/>
                  <a:pt x="7240" y="477"/>
                  <a:pt x="5959" y="1104"/>
                </a:cubicBezTo>
                <a:lnTo>
                  <a:pt x="6733" y="2655"/>
                </a:lnTo>
                <a:cubicBezTo>
                  <a:pt x="5661" y="3192"/>
                  <a:pt x="4707" y="3908"/>
                  <a:pt x="3933" y="4833"/>
                </a:cubicBezTo>
                <a:lnTo>
                  <a:pt x="2622" y="3699"/>
                </a:lnTo>
                <a:cubicBezTo>
                  <a:pt x="1728" y="4744"/>
                  <a:pt x="983" y="5967"/>
                  <a:pt x="536" y="7369"/>
                </a:cubicBezTo>
                <a:lnTo>
                  <a:pt x="2175" y="7906"/>
                </a:lnTo>
                <a:cubicBezTo>
                  <a:pt x="1788" y="9070"/>
                  <a:pt x="1639" y="10263"/>
                  <a:pt x="1728" y="11427"/>
                </a:cubicBezTo>
                <a:lnTo>
                  <a:pt x="0" y="11546"/>
                </a:lnTo>
                <a:cubicBezTo>
                  <a:pt x="89" y="12978"/>
                  <a:pt x="477" y="14350"/>
                  <a:pt x="1102" y="15633"/>
                </a:cubicBezTo>
                <a:lnTo>
                  <a:pt x="2652" y="14857"/>
                </a:lnTo>
                <a:cubicBezTo>
                  <a:pt x="3188" y="15931"/>
                  <a:pt x="3903" y="16886"/>
                  <a:pt x="4826" y="17662"/>
                </a:cubicBezTo>
                <a:lnTo>
                  <a:pt x="3694" y="18975"/>
                </a:lnTo>
                <a:cubicBezTo>
                  <a:pt x="4737" y="19870"/>
                  <a:pt x="5959" y="20615"/>
                  <a:pt x="7359" y="21063"/>
                </a:cubicBezTo>
                <a:lnTo>
                  <a:pt x="7895" y="19422"/>
                </a:lnTo>
                <a:cubicBezTo>
                  <a:pt x="8849" y="19750"/>
                  <a:pt x="9832" y="19899"/>
                  <a:pt x="10785" y="19899"/>
                </a:cubicBezTo>
                <a:cubicBezTo>
                  <a:pt x="10994" y="19899"/>
                  <a:pt x="11202" y="19899"/>
                  <a:pt x="11441" y="19870"/>
                </a:cubicBezTo>
                <a:lnTo>
                  <a:pt x="11560" y="21600"/>
                </a:lnTo>
                <a:cubicBezTo>
                  <a:pt x="12990" y="21511"/>
                  <a:pt x="14360" y="21123"/>
                  <a:pt x="15641" y="20496"/>
                </a:cubicBezTo>
                <a:lnTo>
                  <a:pt x="14867" y="18945"/>
                </a:lnTo>
                <a:cubicBezTo>
                  <a:pt x="15939" y="18408"/>
                  <a:pt x="16893" y="17692"/>
                  <a:pt x="17667" y="16767"/>
                </a:cubicBezTo>
                <a:lnTo>
                  <a:pt x="18978" y="17901"/>
                </a:lnTo>
                <a:cubicBezTo>
                  <a:pt x="19872" y="16856"/>
                  <a:pt x="20617" y="15633"/>
                  <a:pt x="21064" y="14231"/>
                </a:cubicBezTo>
                <a:lnTo>
                  <a:pt x="19425" y="13694"/>
                </a:lnTo>
                <a:cubicBezTo>
                  <a:pt x="19812" y="12530"/>
                  <a:pt x="19961" y="11337"/>
                  <a:pt x="19872" y="10173"/>
                </a:cubicBezTo>
                <a:close/>
                <a:moveTo>
                  <a:pt x="14986" y="12202"/>
                </a:moveTo>
                <a:cubicBezTo>
                  <a:pt x="14360" y="14052"/>
                  <a:pt x="12662" y="15215"/>
                  <a:pt x="10815" y="15215"/>
                </a:cubicBezTo>
                <a:cubicBezTo>
                  <a:pt x="10368" y="15215"/>
                  <a:pt x="9891" y="15156"/>
                  <a:pt x="9415" y="14977"/>
                </a:cubicBezTo>
                <a:cubicBezTo>
                  <a:pt x="7121" y="14201"/>
                  <a:pt x="5869" y="11695"/>
                  <a:pt x="6644" y="9398"/>
                </a:cubicBezTo>
                <a:cubicBezTo>
                  <a:pt x="7270" y="7548"/>
                  <a:pt x="8968" y="6385"/>
                  <a:pt x="10815" y="6385"/>
                </a:cubicBezTo>
                <a:cubicBezTo>
                  <a:pt x="11292" y="6385"/>
                  <a:pt x="11738" y="6444"/>
                  <a:pt x="12215" y="6623"/>
                </a:cubicBezTo>
                <a:cubicBezTo>
                  <a:pt x="14509" y="7399"/>
                  <a:pt x="15731" y="9905"/>
                  <a:pt x="14986" y="12202"/>
                </a:cubicBez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56" name="Figure">
            <a:extLst>
              <a:ext uri="{FF2B5EF4-FFF2-40B4-BE49-F238E27FC236}">
                <a16:creationId xmlns:a16="http://schemas.microsoft.com/office/drawing/2014/main" id="{203F9EFD-569A-44BA-ABF5-B35223B5A4F7}"/>
              </a:ext>
            </a:extLst>
          </p:cNvPr>
          <p:cNvSpPr/>
          <p:nvPr/>
        </p:nvSpPr>
        <p:spPr>
          <a:xfrm>
            <a:off x="5669785" y="4536986"/>
            <a:ext cx="312239" cy="3128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892" y="8947"/>
                </a:moveTo>
                <a:lnTo>
                  <a:pt x="21600" y="8606"/>
                </a:lnTo>
                <a:cubicBezTo>
                  <a:pt x="21301" y="7200"/>
                  <a:pt x="20746" y="5837"/>
                  <a:pt x="19935" y="4644"/>
                </a:cubicBezTo>
                <a:lnTo>
                  <a:pt x="18484" y="5624"/>
                </a:lnTo>
                <a:cubicBezTo>
                  <a:pt x="17801" y="4644"/>
                  <a:pt x="16947" y="3749"/>
                  <a:pt x="15923" y="3067"/>
                </a:cubicBezTo>
                <a:lnTo>
                  <a:pt x="16904" y="1619"/>
                </a:lnTo>
                <a:cubicBezTo>
                  <a:pt x="15709" y="852"/>
                  <a:pt x="14386" y="298"/>
                  <a:pt x="12934" y="0"/>
                </a:cubicBezTo>
                <a:lnTo>
                  <a:pt x="12593" y="1704"/>
                </a:lnTo>
                <a:cubicBezTo>
                  <a:pt x="11568" y="1491"/>
                  <a:pt x="10587" y="1491"/>
                  <a:pt x="9605" y="1619"/>
                </a:cubicBezTo>
                <a:cubicBezTo>
                  <a:pt x="9391" y="1662"/>
                  <a:pt x="9178" y="1704"/>
                  <a:pt x="8964" y="1747"/>
                </a:cubicBezTo>
                <a:lnTo>
                  <a:pt x="8623" y="43"/>
                </a:lnTo>
                <a:cubicBezTo>
                  <a:pt x="7214" y="341"/>
                  <a:pt x="5848" y="895"/>
                  <a:pt x="4653" y="1704"/>
                </a:cubicBezTo>
                <a:lnTo>
                  <a:pt x="5635" y="3153"/>
                </a:lnTo>
                <a:cubicBezTo>
                  <a:pt x="4653" y="3834"/>
                  <a:pt x="3757" y="4686"/>
                  <a:pt x="3074" y="5709"/>
                </a:cubicBezTo>
                <a:lnTo>
                  <a:pt x="1622" y="4729"/>
                </a:lnTo>
                <a:cubicBezTo>
                  <a:pt x="854" y="5922"/>
                  <a:pt x="299" y="7243"/>
                  <a:pt x="0" y="8691"/>
                </a:cubicBezTo>
                <a:lnTo>
                  <a:pt x="1708" y="9032"/>
                </a:lnTo>
                <a:cubicBezTo>
                  <a:pt x="1451" y="10267"/>
                  <a:pt x="1494" y="11503"/>
                  <a:pt x="1708" y="12653"/>
                </a:cubicBezTo>
                <a:lnTo>
                  <a:pt x="0" y="12994"/>
                </a:lnTo>
                <a:cubicBezTo>
                  <a:pt x="299" y="14400"/>
                  <a:pt x="854" y="15763"/>
                  <a:pt x="1665" y="16956"/>
                </a:cubicBezTo>
                <a:lnTo>
                  <a:pt x="3116" y="15976"/>
                </a:lnTo>
                <a:cubicBezTo>
                  <a:pt x="3799" y="16956"/>
                  <a:pt x="4653" y="17851"/>
                  <a:pt x="5677" y="18533"/>
                </a:cubicBezTo>
                <a:lnTo>
                  <a:pt x="4696" y="19981"/>
                </a:lnTo>
                <a:cubicBezTo>
                  <a:pt x="5848" y="20748"/>
                  <a:pt x="7214" y="21302"/>
                  <a:pt x="8666" y="21600"/>
                </a:cubicBezTo>
                <a:lnTo>
                  <a:pt x="9007" y="19896"/>
                </a:lnTo>
                <a:cubicBezTo>
                  <a:pt x="10032" y="20109"/>
                  <a:pt x="11013" y="20109"/>
                  <a:pt x="11995" y="19981"/>
                </a:cubicBezTo>
                <a:cubicBezTo>
                  <a:pt x="12209" y="19938"/>
                  <a:pt x="12422" y="19896"/>
                  <a:pt x="12636" y="19853"/>
                </a:cubicBezTo>
                <a:lnTo>
                  <a:pt x="12977" y="21557"/>
                </a:lnTo>
                <a:cubicBezTo>
                  <a:pt x="14386" y="21259"/>
                  <a:pt x="15752" y="20705"/>
                  <a:pt x="16947" y="19896"/>
                </a:cubicBezTo>
                <a:lnTo>
                  <a:pt x="15965" y="18447"/>
                </a:lnTo>
                <a:cubicBezTo>
                  <a:pt x="16947" y="17766"/>
                  <a:pt x="17843" y="16914"/>
                  <a:pt x="18526" y="15891"/>
                </a:cubicBezTo>
                <a:lnTo>
                  <a:pt x="19978" y="16871"/>
                </a:lnTo>
                <a:cubicBezTo>
                  <a:pt x="20746" y="15678"/>
                  <a:pt x="21301" y="14357"/>
                  <a:pt x="21600" y="12909"/>
                </a:cubicBezTo>
                <a:lnTo>
                  <a:pt x="19892" y="12568"/>
                </a:lnTo>
                <a:cubicBezTo>
                  <a:pt x="20149" y="11333"/>
                  <a:pt x="20106" y="10097"/>
                  <a:pt x="19892" y="8947"/>
                </a:cubicBezTo>
                <a:close/>
                <a:moveTo>
                  <a:pt x="15197" y="11631"/>
                </a:moveTo>
                <a:cubicBezTo>
                  <a:pt x="14813" y="13591"/>
                  <a:pt x="13233" y="14996"/>
                  <a:pt x="11398" y="15209"/>
                </a:cubicBezTo>
                <a:cubicBezTo>
                  <a:pt x="10928" y="15252"/>
                  <a:pt x="10458" y="15252"/>
                  <a:pt x="9946" y="15167"/>
                </a:cubicBezTo>
                <a:cubicBezTo>
                  <a:pt x="7513" y="14698"/>
                  <a:pt x="5934" y="12355"/>
                  <a:pt x="6403" y="9927"/>
                </a:cubicBezTo>
                <a:cubicBezTo>
                  <a:pt x="6787" y="7967"/>
                  <a:pt x="8367" y="6561"/>
                  <a:pt x="10202" y="6348"/>
                </a:cubicBezTo>
                <a:cubicBezTo>
                  <a:pt x="10672" y="6305"/>
                  <a:pt x="11142" y="6305"/>
                  <a:pt x="11654" y="6391"/>
                </a:cubicBezTo>
                <a:cubicBezTo>
                  <a:pt x="14087" y="6859"/>
                  <a:pt x="15666" y="9202"/>
                  <a:pt x="15197" y="11631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57" name="Figure">
            <a:extLst>
              <a:ext uri="{FF2B5EF4-FFF2-40B4-BE49-F238E27FC236}">
                <a16:creationId xmlns:a16="http://schemas.microsoft.com/office/drawing/2014/main" id="{BF91C5A4-0D6B-417C-9D5C-14A42EDCD699}"/>
              </a:ext>
            </a:extLst>
          </p:cNvPr>
          <p:cNvSpPr/>
          <p:nvPr/>
        </p:nvSpPr>
        <p:spPr>
          <a:xfrm>
            <a:off x="4373936" y="4030985"/>
            <a:ext cx="323963" cy="32334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872" y="10140"/>
                </a:moveTo>
                <a:lnTo>
                  <a:pt x="21600" y="10017"/>
                </a:lnTo>
                <a:cubicBezTo>
                  <a:pt x="21518" y="8574"/>
                  <a:pt x="21106" y="7214"/>
                  <a:pt x="20489" y="5936"/>
                </a:cubicBezTo>
                <a:lnTo>
                  <a:pt x="18967" y="6719"/>
                </a:lnTo>
                <a:cubicBezTo>
                  <a:pt x="18432" y="5647"/>
                  <a:pt x="17691" y="4699"/>
                  <a:pt x="16786" y="3916"/>
                </a:cubicBezTo>
                <a:lnTo>
                  <a:pt x="17897" y="2597"/>
                </a:lnTo>
                <a:cubicBezTo>
                  <a:pt x="16869" y="1690"/>
                  <a:pt x="15634" y="989"/>
                  <a:pt x="14235" y="495"/>
                </a:cubicBezTo>
                <a:lnTo>
                  <a:pt x="13701" y="2144"/>
                </a:lnTo>
                <a:cubicBezTo>
                  <a:pt x="12754" y="1814"/>
                  <a:pt x="11767" y="1690"/>
                  <a:pt x="10821" y="1690"/>
                </a:cubicBezTo>
                <a:cubicBezTo>
                  <a:pt x="10615" y="1690"/>
                  <a:pt x="10409" y="1690"/>
                  <a:pt x="10162" y="1731"/>
                </a:cubicBezTo>
                <a:lnTo>
                  <a:pt x="10039" y="0"/>
                </a:lnTo>
                <a:cubicBezTo>
                  <a:pt x="8599" y="82"/>
                  <a:pt x="7241" y="495"/>
                  <a:pt x="5966" y="1113"/>
                </a:cubicBezTo>
                <a:lnTo>
                  <a:pt x="6747" y="2638"/>
                </a:lnTo>
                <a:cubicBezTo>
                  <a:pt x="5678" y="3174"/>
                  <a:pt x="4731" y="3916"/>
                  <a:pt x="3950" y="4823"/>
                </a:cubicBezTo>
                <a:lnTo>
                  <a:pt x="2633" y="3710"/>
                </a:lnTo>
                <a:cubicBezTo>
                  <a:pt x="1728" y="4740"/>
                  <a:pt x="1029" y="5977"/>
                  <a:pt x="535" y="7379"/>
                </a:cubicBezTo>
                <a:lnTo>
                  <a:pt x="2181" y="7914"/>
                </a:lnTo>
                <a:cubicBezTo>
                  <a:pt x="1810" y="9069"/>
                  <a:pt x="1646" y="10264"/>
                  <a:pt x="1728" y="11460"/>
                </a:cubicBezTo>
                <a:lnTo>
                  <a:pt x="0" y="11583"/>
                </a:lnTo>
                <a:cubicBezTo>
                  <a:pt x="82" y="13026"/>
                  <a:pt x="494" y="14386"/>
                  <a:pt x="1111" y="15664"/>
                </a:cubicBezTo>
                <a:lnTo>
                  <a:pt x="2633" y="14881"/>
                </a:lnTo>
                <a:cubicBezTo>
                  <a:pt x="3168" y="15953"/>
                  <a:pt x="3909" y="16901"/>
                  <a:pt x="4814" y="17684"/>
                </a:cubicBezTo>
                <a:lnTo>
                  <a:pt x="3703" y="19003"/>
                </a:lnTo>
                <a:cubicBezTo>
                  <a:pt x="4731" y="19910"/>
                  <a:pt x="5966" y="20611"/>
                  <a:pt x="7365" y="21105"/>
                </a:cubicBezTo>
                <a:lnTo>
                  <a:pt x="7899" y="19456"/>
                </a:lnTo>
                <a:cubicBezTo>
                  <a:pt x="8846" y="19786"/>
                  <a:pt x="9833" y="19910"/>
                  <a:pt x="10779" y="19910"/>
                </a:cubicBezTo>
                <a:cubicBezTo>
                  <a:pt x="10985" y="19910"/>
                  <a:pt x="11191" y="19910"/>
                  <a:pt x="11438" y="19869"/>
                </a:cubicBezTo>
                <a:lnTo>
                  <a:pt x="11561" y="21600"/>
                </a:lnTo>
                <a:cubicBezTo>
                  <a:pt x="13001" y="21518"/>
                  <a:pt x="14359" y="21105"/>
                  <a:pt x="15634" y="20487"/>
                </a:cubicBezTo>
                <a:lnTo>
                  <a:pt x="14853" y="18962"/>
                </a:lnTo>
                <a:cubicBezTo>
                  <a:pt x="15922" y="18426"/>
                  <a:pt x="16869" y="17684"/>
                  <a:pt x="17650" y="16777"/>
                </a:cubicBezTo>
                <a:lnTo>
                  <a:pt x="18967" y="17890"/>
                </a:lnTo>
                <a:cubicBezTo>
                  <a:pt x="19872" y="16860"/>
                  <a:pt x="20571" y="15623"/>
                  <a:pt x="21065" y="14221"/>
                </a:cubicBezTo>
                <a:lnTo>
                  <a:pt x="19419" y="13686"/>
                </a:lnTo>
                <a:cubicBezTo>
                  <a:pt x="19831" y="12490"/>
                  <a:pt x="19954" y="11295"/>
                  <a:pt x="19872" y="10140"/>
                </a:cubicBezTo>
                <a:close/>
                <a:moveTo>
                  <a:pt x="14565" y="12037"/>
                </a:moveTo>
                <a:cubicBezTo>
                  <a:pt x="14030" y="13686"/>
                  <a:pt x="12466" y="14757"/>
                  <a:pt x="10821" y="14757"/>
                </a:cubicBezTo>
                <a:cubicBezTo>
                  <a:pt x="10409" y="14757"/>
                  <a:pt x="9998" y="14675"/>
                  <a:pt x="9586" y="14551"/>
                </a:cubicBezTo>
                <a:cubicBezTo>
                  <a:pt x="7529" y="13850"/>
                  <a:pt x="6377" y="11624"/>
                  <a:pt x="7077" y="9522"/>
                </a:cubicBezTo>
                <a:cubicBezTo>
                  <a:pt x="7611" y="7873"/>
                  <a:pt x="9175" y="6802"/>
                  <a:pt x="10821" y="6802"/>
                </a:cubicBezTo>
                <a:cubicBezTo>
                  <a:pt x="11232" y="6802"/>
                  <a:pt x="11643" y="6884"/>
                  <a:pt x="12055" y="7008"/>
                </a:cubicBezTo>
                <a:cubicBezTo>
                  <a:pt x="14153" y="7750"/>
                  <a:pt x="15264" y="9976"/>
                  <a:pt x="14565" y="12037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58" name="Figure">
            <a:extLst>
              <a:ext uri="{FF2B5EF4-FFF2-40B4-BE49-F238E27FC236}">
                <a16:creationId xmlns:a16="http://schemas.microsoft.com/office/drawing/2014/main" id="{CBA0C14D-0935-46EA-AF4D-AFF7333DCFE9}"/>
              </a:ext>
            </a:extLst>
          </p:cNvPr>
          <p:cNvSpPr/>
          <p:nvPr/>
        </p:nvSpPr>
        <p:spPr>
          <a:xfrm>
            <a:off x="5132933" y="3710109"/>
            <a:ext cx="371479" cy="37147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878" y="9401"/>
                </a:moveTo>
                <a:lnTo>
                  <a:pt x="21600" y="9149"/>
                </a:lnTo>
                <a:cubicBezTo>
                  <a:pt x="21385" y="7714"/>
                  <a:pt x="20882" y="6351"/>
                  <a:pt x="20129" y="5131"/>
                </a:cubicBezTo>
                <a:lnTo>
                  <a:pt x="18658" y="6028"/>
                </a:lnTo>
                <a:cubicBezTo>
                  <a:pt x="18048" y="4987"/>
                  <a:pt x="17223" y="4090"/>
                  <a:pt x="16218" y="3373"/>
                </a:cubicBezTo>
                <a:lnTo>
                  <a:pt x="17258" y="1973"/>
                </a:lnTo>
                <a:cubicBezTo>
                  <a:pt x="16146" y="1148"/>
                  <a:pt x="14819" y="538"/>
                  <a:pt x="13383" y="179"/>
                </a:cubicBezTo>
                <a:lnTo>
                  <a:pt x="12989" y="1866"/>
                </a:lnTo>
                <a:cubicBezTo>
                  <a:pt x="11984" y="1615"/>
                  <a:pt x="11015" y="1543"/>
                  <a:pt x="10047" y="1650"/>
                </a:cubicBezTo>
                <a:cubicBezTo>
                  <a:pt x="9831" y="1686"/>
                  <a:pt x="9616" y="1686"/>
                  <a:pt x="9401" y="1722"/>
                </a:cubicBezTo>
                <a:lnTo>
                  <a:pt x="9149" y="0"/>
                </a:lnTo>
                <a:cubicBezTo>
                  <a:pt x="7714" y="215"/>
                  <a:pt x="6351" y="718"/>
                  <a:pt x="5131" y="1471"/>
                </a:cubicBezTo>
                <a:lnTo>
                  <a:pt x="6028" y="2942"/>
                </a:lnTo>
                <a:cubicBezTo>
                  <a:pt x="4987" y="3552"/>
                  <a:pt x="4090" y="4377"/>
                  <a:pt x="3373" y="5382"/>
                </a:cubicBezTo>
                <a:lnTo>
                  <a:pt x="1973" y="4342"/>
                </a:lnTo>
                <a:cubicBezTo>
                  <a:pt x="1148" y="5454"/>
                  <a:pt x="538" y="6781"/>
                  <a:pt x="179" y="8217"/>
                </a:cubicBezTo>
                <a:lnTo>
                  <a:pt x="1866" y="8611"/>
                </a:lnTo>
                <a:cubicBezTo>
                  <a:pt x="1579" y="9831"/>
                  <a:pt x="1543" y="11051"/>
                  <a:pt x="1722" y="12199"/>
                </a:cubicBezTo>
                <a:lnTo>
                  <a:pt x="0" y="12451"/>
                </a:lnTo>
                <a:cubicBezTo>
                  <a:pt x="215" y="13886"/>
                  <a:pt x="718" y="15249"/>
                  <a:pt x="1471" y="16469"/>
                </a:cubicBezTo>
                <a:lnTo>
                  <a:pt x="2942" y="15572"/>
                </a:lnTo>
                <a:cubicBezTo>
                  <a:pt x="3552" y="16613"/>
                  <a:pt x="4377" y="17510"/>
                  <a:pt x="5382" y="18227"/>
                </a:cubicBezTo>
                <a:lnTo>
                  <a:pt x="4342" y="19627"/>
                </a:lnTo>
                <a:cubicBezTo>
                  <a:pt x="5454" y="20452"/>
                  <a:pt x="6781" y="21062"/>
                  <a:pt x="8217" y="21421"/>
                </a:cubicBezTo>
                <a:lnTo>
                  <a:pt x="8611" y="19734"/>
                </a:lnTo>
                <a:cubicBezTo>
                  <a:pt x="9616" y="19985"/>
                  <a:pt x="10585" y="20057"/>
                  <a:pt x="11553" y="19950"/>
                </a:cubicBezTo>
                <a:cubicBezTo>
                  <a:pt x="11769" y="19914"/>
                  <a:pt x="11984" y="19914"/>
                  <a:pt x="12199" y="19878"/>
                </a:cubicBezTo>
                <a:lnTo>
                  <a:pt x="12450" y="21600"/>
                </a:lnTo>
                <a:cubicBezTo>
                  <a:pt x="13886" y="21385"/>
                  <a:pt x="15249" y="20882"/>
                  <a:pt x="16469" y="20129"/>
                </a:cubicBezTo>
                <a:lnTo>
                  <a:pt x="15572" y="18658"/>
                </a:lnTo>
                <a:cubicBezTo>
                  <a:pt x="16613" y="18048"/>
                  <a:pt x="17510" y="17223"/>
                  <a:pt x="18227" y="16218"/>
                </a:cubicBezTo>
                <a:lnTo>
                  <a:pt x="19627" y="17258"/>
                </a:lnTo>
                <a:cubicBezTo>
                  <a:pt x="20452" y="16146"/>
                  <a:pt x="21062" y="14819"/>
                  <a:pt x="21421" y="13383"/>
                </a:cubicBezTo>
                <a:lnTo>
                  <a:pt x="19734" y="12989"/>
                </a:lnTo>
                <a:cubicBezTo>
                  <a:pt x="20021" y="11769"/>
                  <a:pt x="20057" y="10549"/>
                  <a:pt x="19878" y="9401"/>
                </a:cubicBezTo>
                <a:close/>
                <a:moveTo>
                  <a:pt x="15106" y="11841"/>
                </a:moveTo>
                <a:cubicBezTo>
                  <a:pt x="14639" y="13742"/>
                  <a:pt x="13025" y="15070"/>
                  <a:pt x="11159" y="15213"/>
                </a:cubicBezTo>
                <a:cubicBezTo>
                  <a:pt x="10692" y="15249"/>
                  <a:pt x="10226" y="15213"/>
                  <a:pt x="9724" y="15106"/>
                </a:cubicBezTo>
                <a:cubicBezTo>
                  <a:pt x="7320" y="14532"/>
                  <a:pt x="5884" y="12128"/>
                  <a:pt x="6458" y="9724"/>
                </a:cubicBezTo>
                <a:cubicBezTo>
                  <a:pt x="6925" y="7822"/>
                  <a:pt x="8540" y="6494"/>
                  <a:pt x="10405" y="6351"/>
                </a:cubicBezTo>
                <a:cubicBezTo>
                  <a:pt x="10872" y="6315"/>
                  <a:pt x="11338" y="6351"/>
                  <a:pt x="11841" y="6458"/>
                </a:cubicBezTo>
                <a:cubicBezTo>
                  <a:pt x="14245" y="7068"/>
                  <a:pt x="15680" y="9472"/>
                  <a:pt x="15106" y="11841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59" name="Figure">
            <a:extLst>
              <a:ext uri="{FF2B5EF4-FFF2-40B4-BE49-F238E27FC236}">
                <a16:creationId xmlns:a16="http://schemas.microsoft.com/office/drawing/2014/main" id="{DD858270-4B8E-40BB-951F-80112B01EB89}"/>
              </a:ext>
            </a:extLst>
          </p:cNvPr>
          <p:cNvSpPr/>
          <p:nvPr/>
        </p:nvSpPr>
        <p:spPr>
          <a:xfrm>
            <a:off x="5040371" y="3611378"/>
            <a:ext cx="155503" cy="15550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886" y="10200"/>
                </a:moveTo>
                <a:lnTo>
                  <a:pt x="21600" y="10114"/>
                </a:lnTo>
                <a:cubicBezTo>
                  <a:pt x="21514" y="8657"/>
                  <a:pt x="21086" y="7286"/>
                  <a:pt x="20486" y="6000"/>
                </a:cubicBezTo>
                <a:lnTo>
                  <a:pt x="18943" y="6771"/>
                </a:lnTo>
                <a:cubicBezTo>
                  <a:pt x="18429" y="5743"/>
                  <a:pt x="17657" y="4714"/>
                  <a:pt x="16800" y="3943"/>
                </a:cubicBezTo>
                <a:lnTo>
                  <a:pt x="17914" y="2657"/>
                </a:lnTo>
                <a:cubicBezTo>
                  <a:pt x="16886" y="1714"/>
                  <a:pt x="15600" y="1029"/>
                  <a:pt x="14229" y="600"/>
                </a:cubicBezTo>
                <a:lnTo>
                  <a:pt x="13714" y="2229"/>
                </a:lnTo>
                <a:cubicBezTo>
                  <a:pt x="12771" y="1886"/>
                  <a:pt x="11743" y="1714"/>
                  <a:pt x="10800" y="1714"/>
                </a:cubicBezTo>
                <a:cubicBezTo>
                  <a:pt x="10543" y="1714"/>
                  <a:pt x="10371" y="1714"/>
                  <a:pt x="10114" y="1714"/>
                </a:cubicBezTo>
                <a:lnTo>
                  <a:pt x="10029" y="0"/>
                </a:lnTo>
                <a:cubicBezTo>
                  <a:pt x="8571" y="86"/>
                  <a:pt x="7200" y="514"/>
                  <a:pt x="5914" y="1114"/>
                </a:cubicBezTo>
                <a:lnTo>
                  <a:pt x="6686" y="2657"/>
                </a:lnTo>
                <a:cubicBezTo>
                  <a:pt x="5657" y="3171"/>
                  <a:pt x="4629" y="3943"/>
                  <a:pt x="3857" y="4800"/>
                </a:cubicBezTo>
                <a:lnTo>
                  <a:pt x="2571" y="3686"/>
                </a:lnTo>
                <a:cubicBezTo>
                  <a:pt x="1629" y="4714"/>
                  <a:pt x="943" y="6000"/>
                  <a:pt x="514" y="7371"/>
                </a:cubicBezTo>
                <a:lnTo>
                  <a:pt x="2143" y="7886"/>
                </a:lnTo>
                <a:cubicBezTo>
                  <a:pt x="1714" y="9086"/>
                  <a:pt x="1629" y="10286"/>
                  <a:pt x="1714" y="11400"/>
                </a:cubicBezTo>
                <a:lnTo>
                  <a:pt x="0" y="11486"/>
                </a:lnTo>
                <a:cubicBezTo>
                  <a:pt x="86" y="12943"/>
                  <a:pt x="514" y="14314"/>
                  <a:pt x="1114" y="15600"/>
                </a:cubicBezTo>
                <a:lnTo>
                  <a:pt x="2657" y="14829"/>
                </a:lnTo>
                <a:cubicBezTo>
                  <a:pt x="3171" y="15857"/>
                  <a:pt x="3943" y="16886"/>
                  <a:pt x="4800" y="17657"/>
                </a:cubicBezTo>
                <a:lnTo>
                  <a:pt x="3686" y="18943"/>
                </a:lnTo>
                <a:cubicBezTo>
                  <a:pt x="4714" y="19886"/>
                  <a:pt x="6000" y="20571"/>
                  <a:pt x="7371" y="21000"/>
                </a:cubicBezTo>
                <a:lnTo>
                  <a:pt x="7886" y="19371"/>
                </a:lnTo>
                <a:cubicBezTo>
                  <a:pt x="8829" y="19714"/>
                  <a:pt x="9857" y="19886"/>
                  <a:pt x="10800" y="19886"/>
                </a:cubicBezTo>
                <a:cubicBezTo>
                  <a:pt x="11057" y="19886"/>
                  <a:pt x="11229" y="19886"/>
                  <a:pt x="11486" y="19886"/>
                </a:cubicBezTo>
                <a:lnTo>
                  <a:pt x="11571" y="21600"/>
                </a:lnTo>
                <a:cubicBezTo>
                  <a:pt x="13029" y="21514"/>
                  <a:pt x="14400" y="21086"/>
                  <a:pt x="15686" y="20486"/>
                </a:cubicBezTo>
                <a:lnTo>
                  <a:pt x="14914" y="18943"/>
                </a:lnTo>
                <a:cubicBezTo>
                  <a:pt x="15943" y="18429"/>
                  <a:pt x="16971" y="17657"/>
                  <a:pt x="17743" y="16800"/>
                </a:cubicBezTo>
                <a:lnTo>
                  <a:pt x="19029" y="17914"/>
                </a:lnTo>
                <a:cubicBezTo>
                  <a:pt x="19971" y="16886"/>
                  <a:pt x="20657" y="15600"/>
                  <a:pt x="21086" y="14229"/>
                </a:cubicBezTo>
                <a:lnTo>
                  <a:pt x="19457" y="13714"/>
                </a:lnTo>
                <a:cubicBezTo>
                  <a:pt x="19886" y="12600"/>
                  <a:pt x="19971" y="11400"/>
                  <a:pt x="19886" y="10200"/>
                </a:cubicBezTo>
                <a:close/>
                <a:moveTo>
                  <a:pt x="15000" y="12257"/>
                </a:moveTo>
                <a:cubicBezTo>
                  <a:pt x="14400" y="14143"/>
                  <a:pt x="12686" y="15257"/>
                  <a:pt x="10800" y="15257"/>
                </a:cubicBezTo>
                <a:cubicBezTo>
                  <a:pt x="10371" y="15257"/>
                  <a:pt x="9857" y="15171"/>
                  <a:pt x="9429" y="15000"/>
                </a:cubicBezTo>
                <a:cubicBezTo>
                  <a:pt x="7114" y="14229"/>
                  <a:pt x="5829" y="11743"/>
                  <a:pt x="6600" y="9429"/>
                </a:cubicBezTo>
                <a:cubicBezTo>
                  <a:pt x="7200" y="7543"/>
                  <a:pt x="8914" y="6429"/>
                  <a:pt x="10800" y="6429"/>
                </a:cubicBezTo>
                <a:cubicBezTo>
                  <a:pt x="11229" y="6429"/>
                  <a:pt x="11743" y="6514"/>
                  <a:pt x="12171" y="6686"/>
                </a:cubicBezTo>
                <a:cubicBezTo>
                  <a:pt x="14486" y="7457"/>
                  <a:pt x="15771" y="9943"/>
                  <a:pt x="15000" y="12257"/>
                </a:cubicBez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60" name="Figure">
            <a:extLst>
              <a:ext uri="{FF2B5EF4-FFF2-40B4-BE49-F238E27FC236}">
                <a16:creationId xmlns:a16="http://schemas.microsoft.com/office/drawing/2014/main" id="{9F34A56C-BC6C-4A93-B3F5-A04233F2604F}"/>
              </a:ext>
            </a:extLst>
          </p:cNvPr>
          <p:cNvSpPr/>
          <p:nvPr/>
        </p:nvSpPr>
        <p:spPr>
          <a:xfrm>
            <a:off x="4626935" y="3710107"/>
            <a:ext cx="487487" cy="48810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932" y="8957"/>
                </a:moveTo>
                <a:cubicBezTo>
                  <a:pt x="19686" y="7646"/>
                  <a:pt x="19139" y="6444"/>
                  <a:pt x="18401" y="5407"/>
                </a:cubicBezTo>
                <a:lnTo>
                  <a:pt x="19522" y="4260"/>
                </a:lnTo>
                <a:lnTo>
                  <a:pt x="17089" y="1884"/>
                </a:lnTo>
                <a:lnTo>
                  <a:pt x="15968" y="3031"/>
                </a:lnTo>
                <a:cubicBezTo>
                  <a:pt x="14901" y="2321"/>
                  <a:pt x="13671" y="1830"/>
                  <a:pt x="12358" y="1611"/>
                </a:cubicBezTo>
                <a:lnTo>
                  <a:pt x="12331" y="0"/>
                </a:lnTo>
                <a:lnTo>
                  <a:pt x="10636" y="27"/>
                </a:lnTo>
                <a:lnTo>
                  <a:pt x="8941" y="55"/>
                </a:lnTo>
                <a:lnTo>
                  <a:pt x="8968" y="1666"/>
                </a:lnTo>
                <a:cubicBezTo>
                  <a:pt x="7656" y="1912"/>
                  <a:pt x="6453" y="2458"/>
                  <a:pt x="5414" y="3195"/>
                </a:cubicBezTo>
                <a:lnTo>
                  <a:pt x="4265" y="2075"/>
                </a:lnTo>
                <a:lnTo>
                  <a:pt x="1887" y="4506"/>
                </a:lnTo>
                <a:lnTo>
                  <a:pt x="3035" y="5625"/>
                </a:lnTo>
                <a:cubicBezTo>
                  <a:pt x="2324" y="6690"/>
                  <a:pt x="1832" y="7919"/>
                  <a:pt x="1613" y="9230"/>
                </a:cubicBezTo>
                <a:lnTo>
                  <a:pt x="0" y="9257"/>
                </a:lnTo>
                <a:lnTo>
                  <a:pt x="55" y="12671"/>
                </a:lnTo>
                <a:lnTo>
                  <a:pt x="1668" y="12643"/>
                </a:lnTo>
                <a:cubicBezTo>
                  <a:pt x="1914" y="13954"/>
                  <a:pt x="2461" y="15156"/>
                  <a:pt x="3199" y="16193"/>
                </a:cubicBezTo>
                <a:lnTo>
                  <a:pt x="2078" y="17340"/>
                </a:lnTo>
                <a:lnTo>
                  <a:pt x="4511" y="19716"/>
                </a:lnTo>
                <a:lnTo>
                  <a:pt x="5632" y="18569"/>
                </a:lnTo>
                <a:cubicBezTo>
                  <a:pt x="6699" y="19279"/>
                  <a:pt x="7929" y="19770"/>
                  <a:pt x="9242" y="19989"/>
                </a:cubicBezTo>
                <a:lnTo>
                  <a:pt x="9269" y="21600"/>
                </a:lnTo>
                <a:lnTo>
                  <a:pt x="10964" y="21573"/>
                </a:lnTo>
                <a:lnTo>
                  <a:pt x="12659" y="21545"/>
                </a:lnTo>
                <a:lnTo>
                  <a:pt x="12632" y="19934"/>
                </a:lnTo>
                <a:cubicBezTo>
                  <a:pt x="13944" y="19688"/>
                  <a:pt x="15147" y="19142"/>
                  <a:pt x="16186" y="18405"/>
                </a:cubicBezTo>
                <a:lnTo>
                  <a:pt x="17335" y="19525"/>
                </a:lnTo>
                <a:lnTo>
                  <a:pt x="19713" y="17094"/>
                </a:lnTo>
                <a:lnTo>
                  <a:pt x="18565" y="15975"/>
                </a:lnTo>
                <a:cubicBezTo>
                  <a:pt x="19276" y="14910"/>
                  <a:pt x="19768" y="13681"/>
                  <a:pt x="19987" y="12370"/>
                </a:cubicBezTo>
                <a:lnTo>
                  <a:pt x="21600" y="12343"/>
                </a:lnTo>
                <a:lnTo>
                  <a:pt x="21545" y="8929"/>
                </a:lnTo>
                <a:lnTo>
                  <a:pt x="19932" y="8957"/>
                </a:lnTo>
                <a:close/>
                <a:moveTo>
                  <a:pt x="10882" y="17640"/>
                </a:moveTo>
                <a:lnTo>
                  <a:pt x="10882" y="17640"/>
                </a:lnTo>
                <a:cubicBezTo>
                  <a:pt x="7082" y="17695"/>
                  <a:pt x="3965" y="14664"/>
                  <a:pt x="3910" y="10841"/>
                </a:cubicBezTo>
                <a:cubicBezTo>
                  <a:pt x="3855" y="7045"/>
                  <a:pt x="6890" y="3932"/>
                  <a:pt x="10718" y="3878"/>
                </a:cubicBezTo>
                <a:lnTo>
                  <a:pt x="10718" y="3878"/>
                </a:lnTo>
                <a:cubicBezTo>
                  <a:pt x="14518" y="3823"/>
                  <a:pt x="17635" y="6854"/>
                  <a:pt x="17690" y="10677"/>
                </a:cubicBezTo>
                <a:cubicBezTo>
                  <a:pt x="17745" y="14473"/>
                  <a:pt x="14683" y="17613"/>
                  <a:pt x="10882" y="17640"/>
                </a:cubicBezTo>
                <a:close/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65" name="Title 1"/>
          <p:cNvSpPr txBox="1">
            <a:spLocks/>
          </p:cNvSpPr>
          <p:nvPr/>
        </p:nvSpPr>
        <p:spPr>
          <a:xfrm>
            <a:off x="1642148" y="3333697"/>
            <a:ext cx="2043645" cy="32658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n-US" sz="1800" b="1" dirty="0"/>
              <a:t>Problem (s)</a:t>
            </a: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6108" y="3666127"/>
            <a:ext cx="3339685" cy="1477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sedummy nibh euismod tincidunt ut laoreet dolore magna aliquam erat volutpat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ipsum dolor sit, elit,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diam euismod nonummy euismod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dolor sit amet, elit, sedummy nibh magna</a:t>
            </a:r>
          </a:p>
        </p:txBody>
      </p:sp>
      <p:sp>
        <p:nvSpPr>
          <p:cNvPr id="69" name="Title 1"/>
          <p:cNvSpPr txBox="1">
            <a:spLocks/>
          </p:cNvSpPr>
          <p:nvPr/>
        </p:nvSpPr>
        <p:spPr>
          <a:xfrm>
            <a:off x="8506208" y="1927507"/>
            <a:ext cx="2043645" cy="32658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800" b="1" dirty="0"/>
              <a:t>Solution (s)</a:t>
            </a: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506208" y="2259938"/>
            <a:ext cx="3339685" cy="1477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sedummy nibh euismod tincidunt ut laoreet dolore magna aliquam erat volutpat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ipsum dolor sit, elit,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diam euismod nonummy euismod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dolor sit amet, elit, sedummy nibh magna</a:t>
            </a:r>
          </a:p>
        </p:txBody>
      </p:sp>
    </p:spTree>
    <p:extLst>
      <p:ext uri="{BB962C8B-B14F-4D97-AF65-F5344CB8AC3E}">
        <p14:creationId xmlns:p14="http://schemas.microsoft.com/office/powerpoint/2010/main" val="10115140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4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"/>
                            </p:stCondLst>
                            <p:childTnLst>
                              <p:par>
                                <p:cTn id="3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6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1000"/>
                            </p:stCondLst>
                            <p:childTnLst>
                              <p:par>
                                <p:cTn id="5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1500"/>
                            </p:stCondLst>
                            <p:childTnLst>
                              <p:par>
                                <p:cTn id="10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2500"/>
                            </p:stCondLst>
                            <p:childTnLst>
                              <p:par>
                                <p:cTn id="12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2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5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 animBg="1"/>
      <p:bldP spid="42" grpId="0" animBg="1"/>
      <p:bldP spid="43" grpId="0" animBg="1"/>
      <p:bldP spid="44" grpId="0" animBg="1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 animBg="1"/>
      <p:bldP spid="54" grpId="0" animBg="1"/>
      <p:bldP spid="55" grpId="0" animBg="1"/>
      <p:bldP spid="56" grpId="0" animBg="1"/>
      <p:bldP spid="57" grpId="0" animBg="1"/>
      <p:bldP spid="58" grpId="0" animBg="1"/>
      <p:bldP spid="59" grpId="0" animBg="1"/>
      <p:bldP spid="60" grpId="0" animBg="1"/>
      <p:bldP spid="65" grpId="0"/>
      <p:bldP spid="66" grpId="0"/>
      <p:bldP spid="69" grpId="0"/>
      <p:bldP spid="70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Our Company Work Process</a:t>
            </a:r>
          </a:p>
        </p:txBody>
      </p:sp>
      <p:cxnSp>
        <p:nvCxnSpPr>
          <p:cNvPr id="6" name="Straight Connector 5"/>
          <p:cNvCxnSpPr>
            <a:cxnSpLocks/>
          </p:cNvCxnSpPr>
          <p:nvPr/>
        </p:nvCxnSpPr>
        <p:spPr>
          <a:xfrm>
            <a:off x="1743993" y="3722339"/>
            <a:ext cx="87840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10296613" y="3444753"/>
            <a:ext cx="555171" cy="555171"/>
          </a:xfrm>
          <a:prstGeom prst="rect">
            <a:avLst/>
          </a:prstGeom>
          <a:solidFill>
            <a:schemeClr val="accent5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8107284" y="3444753"/>
            <a:ext cx="555171" cy="555171"/>
          </a:xfrm>
          <a:prstGeom prst="rect">
            <a:avLst/>
          </a:prstGeom>
          <a:solidFill>
            <a:schemeClr val="accent4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3604693" y="3439305"/>
            <a:ext cx="555171" cy="555171"/>
          </a:xfrm>
          <a:prstGeom prst="rect">
            <a:avLst/>
          </a:prstGeom>
          <a:solidFill>
            <a:schemeClr val="accent2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1340217" y="3439301"/>
            <a:ext cx="555171" cy="555171"/>
          </a:xfrm>
          <a:prstGeom prst="rect">
            <a:avLst/>
          </a:prstGeom>
          <a:solidFill>
            <a:schemeClr val="accent1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1359267" y="3486053"/>
            <a:ext cx="51707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bg2"/>
                </a:solidFill>
                <a:latin typeface="+mj-lt"/>
              </a:rPr>
              <a:t>1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3623743" y="3486053"/>
            <a:ext cx="51707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bg2"/>
                </a:solidFill>
                <a:latin typeface="+mj-lt"/>
              </a:rPr>
              <a:t>2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8126334" y="3486053"/>
            <a:ext cx="51707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bg2"/>
                </a:solidFill>
                <a:latin typeface="+mj-lt"/>
              </a:rPr>
              <a:t>4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10315665" y="3486053"/>
            <a:ext cx="51707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bg2"/>
                </a:solidFill>
                <a:latin typeface="+mj-lt"/>
              </a:rPr>
              <a:t>5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675345" y="4085758"/>
            <a:ext cx="18849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latin typeface="+mj-lt"/>
              </a:rPr>
              <a:t>Description</a:t>
            </a:r>
          </a:p>
        </p:txBody>
      </p:sp>
      <p:grpSp>
        <p:nvGrpSpPr>
          <p:cNvPr id="50" name="Group 49"/>
          <p:cNvGrpSpPr>
            <a:grpSpLocks noChangeAspect="1"/>
          </p:cNvGrpSpPr>
          <p:nvPr/>
        </p:nvGrpSpPr>
        <p:grpSpPr>
          <a:xfrm>
            <a:off x="1297761" y="2491252"/>
            <a:ext cx="640080" cy="638899"/>
            <a:chOff x="19050" y="19051"/>
            <a:chExt cx="860425" cy="858838"/>
          </a:xfrm>
        </p:grpSpPr>
        <p:sp>
          <p:nvSpPr>
            <p:cNvPr id="42" name="Freeform 17"/>
            <p:cNvSpPr>
              <a:spLocks/>
            </p:cNvSpPr>
            <p:nvPr/>
          </p:nvSpPr>
          <p:spPr bwMode="auto">
            <a:xfrm>
              <a:off x="19050" y="19051"/>
              <a:ext cx="860425" cy="858838"/>
            </a:xfrm>
            <a:custGeom>
              <a:avLst/>
              <a:gdLst>
                <a:gd name="T0" fmla="*/ 200 w 200"/>
                <a:gd name="T1" fmla="*/ 20 h 200"/>
                <a:gd name="T2" fmla="*/ 180 w 200"/>
                <a:gd name="T3" fmla="*/ 0 h 200"/>
                <a:gd name="T4" fmla="*/ 20 w 200"/>
                <a:gd name="T5" fmla="*/ 0 h 200"/>
                <a:gd name="T6" fmla="*/ 0 w 200"/>
                <a:gd name="T7" fmla="*/ 20 h 200"/>
                <a:gd name="T8" fmla="*/ 0 w 200"/>
                <a:gd name="T9" fmla="*/ 180 h 200"/>
                <a:gd name="T10" fmla="*/ 20 w 200"/>
                <a:gd name="T11" fmla="*/ 200 h 200"/>
                <a:gd name="T12" fmla="*/ 180 w 200"/>
                <a:gd name="T13" fmla="*/ 200 h 200"/>
                <a:gd name="T14" fmla="*/ 200 w 200"/>
                <a:gd name="T15" fmla="*/ 180 h 200"/>
                <a:gd name="T16" fmla="*/ 200 w 200"/>
                <a:gd name="T17" fmla="*/ 20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0" h="200">
                  <a:moveTo>
                    <a:pt x="200" y="20"/>
                  </a:moveTo>
                  <a:cubicBezTo>
                    <a:pt x="200" y="9"/>
                    <a:pt x="191" y="0"/>
                    <a:pt x="180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9" y="0"/>
                    <a:pt x="0" y="9"/>
                    <a:pt x="0" y="20"/>
                  </a:cubicBezTo>
                  <a:cubicBezTo>
                    <a:pt x="0" y="180"/>
                    <a:pt x="0" y="180"/>
                    <a:pt x="0" y="180"/>
                  </a:cubicBezTo>
                  <a:cubicBezTo>
                    <a:pt x="0" y="191"/>
                    <a:pt x="9" y="200"/>
                    <a:pt x="20" y="200"/>
                  </a:cubicBezTo>
                  <a:cubicBezTo>
                    <a:pt x="180" y="200"/>
                    <a:pt x="180" y="200"/>
                    <a:pt x="180" y="200"/>
                  </a:cubicBezTo>
                  <a:cubicBezTo>
                    <a:pt x="191" y="200"/>
                    <a:pt x="200" y="191"/>
                    <a:pt x="200" y="180"/>
                  </a:cubicBezTo>
                  <a:lnTo>
                    <a:pt x="200" y="20"/>
                  </a:lnTo>
                  <a:close/>
                </a:path>
              </a:pathLst>
            </a:custGeom>
            <a:noFill/>
            <a:ln w="34925" cap="rnd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Oval 18"/>
            <p:cNvSpPr>
              <a:spLocks noChangeArrowheads="1"/>
            </p:cNvSpPr>
            <p:nvPr/>
          </p:nvSpPr>
          <p:spPr bwMode="auto">
            <a:xfrm>
              <a:off x="87313" y="87313"/>
              <a:ext cx="723900" cy="722313"/>
            </a:xfrm>
            <a:prstGeom prst="ellipse">
              <a:avLst/>
            </a:prstGeom>
            <a:noFill/>
            <a:ln w="34925" cap="rnd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Oval 19"/>
            <p:cNvSpPr>
              <a:spLocks noChangeArrowheads="1"/>
            </p:cNvSpPr>
            <p:nvPr/>
          </p:nvSpPr>
          <p:spPr bwMode="auto">
            <a:xfrm>
              <a:off x="157163" y="155576"/>
              <a:ext cx="584200" cy="584200"/>
            </a:xfrm>
            <a:prstGeom prst="ellipse">
              <a:avLst/>
            </a:prstGeom>
            <a:noFill/>
            <a:ln w="34925" cap="rnd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Line 20"/>
            <p:cNvSpPr>
              <a:spLocks noChangeShapeType="1"/>
            </p:cNvSpPr>
            <p:nvPr/>
          </p:nvSpPr>
          <p:spPr bwMode="auto">
            <a:xfrm>
              <a:off x="169863" y="361951"/>
              <a:ext cx="558800" cy="0"/>
            </a:xfrm>
            <a:prstGeom prst="line">
              <a:avLst/>
            </a:prstGeom>
            <a:noFill/>
            <a:ln w="34925" cap="rnd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Line 21"/>
            <p:cNvSpPr>
              <a:spLocks noChangeShapeType="1"/>
            </p:cNvSpPr>
            <p:nvPr/>
          </p:nvSpPr>
          <p:spPr bwMode="auto">
            <a:xfrm>
              <a:off x="169863" y="534988"/>
              <a:ext cx="558800" cy="0"/>
            </a:xfrm>
            <a:prstGeom prst="line">
              <a:avLst/>
            </a:prstGeom>
            <a:noFill/>
            <a:ln w="34925" cap="rnd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Oval 22"/>
            <p:cNvSpPr>
              <a:spLocks noChangeArrowheads="1"/>
            </p:cNvSpPr>
            <p:nvPr/>
          </p:nvSpPr>
          <p:spPr bwMode="auto">
            <a:xfrm>
              <a:off x="363538" y="361951"/>
              <a:ext cx="171450" cy="69850"/>
            </a:xfrm>
            <a:prstGeom prst="ellipse">
              <a:avLst/>
            </a:prstGeom>
            <a:noFill/>
            <a:ln w="34925" cap="rnd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Line 23"/>
            <p:cNvSpPr>
              <a:spLocks noChangeShapeType="1"/>
            </p:cNvSpPr>
            <p:nvPr/>
          </p:nvSpPr>
          <p:spPr bwMode="auto">
            <a:xfrm>
              <a:off x="293688" y="361951"/>
              <a:ext cx="0" cy="173038"/>
            </a:xfrm>
            <a:prstGeom prst="line">
              <a:avLst/>
            </a:prstGeom>
            <a:noFill/>
            <a:ln w="34925" cap="rnd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Line 24"/>
            <p:cNvSpPr>
              <a:spLocks noChangeShapeType="1"/>
            </p:cNvSpPr>
            <p:nvPr/>
          </p:nvSpPr>
          <p:spPr bwMode="auto">
            <a:xfrm>
              <a:off x="603250" y="361951"/>
              <a:ext cx="0" cy="173038"/>
            </a:xfrm>
            <a:prstGeom prst="line">
              <a:avLst/>
            </a:prstGeom>
            <a:noFill/>
            <a:ln w="34925" cap="rnd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51" name="TextBox 50"/>
          <p:cNvSpPr txBox="1"/>
          <p:nvPr/>
        </p:nvSpPr>
        <p:spPr>
          <a:xfrm>
            <a:off x="2939821" y="4085758"/>
            <a:ext cx="18849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latin typeface="+mj-lt"/>
              </a:rPr>
              <a:t>Description</a:t>
            </a:r>
          </a:p>
        </p:txBody>
      </p:sp>
      <p:sp>
        <p:nvSpPr>
          <p:cNvPr id="53" name="TextBox 52"/>
          <p:cNvSpPr txBox="1"/>
          <p:nvPr/>
        </p:nvSpPr>
        <p:spPr>
          <a:xfrm>
            <a:off x="7442412" y="4085758"/>
            <a:ext cx="18849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latin typeface="+mj-lt"/>
              </a:rPr>
              <a:t>Description</a:t>
            </a:r>
          </a:p>
        </p:txBody>
      </p:sp>
      <p:sp>
        <p:nvSpPr>
          <p:cNvPr id="54" name="TextBox 53"/>
          <p:cNvSpPr txBox="1"/>
          <p:nvPr/>
        </p:nvSpPr>
        <p:spPr>
          <a:xfrm>
            <a:off x="9631741" y="4085758"/>
            <a:ext cx="18849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latin typeface="+mj-lt"/>
              </a:rPr>
              <a:t>Description</a:t>
            </a:r>
          </a:p>
        </p:txBody>
      </p:sp>
      <p:grpSp>
        <p:nvGrpSpPr>
          <p:cNvPr id="61" name="Group 60"/>
          <p:cNvGrpSpPr>
            <a:grpSpLocks noChangeAspect="1"/>
          </p:cNvGrpSpPr>
          <p:nvPr/>
        </p:nvGrpSpPr>
        <p:grpSpPr>
          <a:xfrm>
            <a:off x="3562237" y="2491251"/>
            <a:ext cx="640080" cy="640080"/>
            <a:chOff x="471488" y="4333875"/>
            <a:chExt cx="925513" cy="925513"/>
          </a:xfrm>
        </p:grpSpPr>
        <p:sp>
          <p:nvSpPr>
            <p:cNvPr id="58" name="Oval 28"/>
            <p:cNvSpPr>
              <a:spLocks noChangeArrowheads="1"/>
            </p:cNvSpPr>
            <p:nvPr/>
          </p:nvSpPr>
          <p:spPr bwMode="auto">
            <a:xfrm>
              <a:off x="608013" y="4470400"/>
              <a:ext cx="652463" cy="652463"/>
            </a:xfrm>
            <a:prstGeom prst="ellipse">
              <a:avLst/>
            </a:prstGeom>
            <a:noFill/>
            <a:ln w="33338" cap="rnd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Freeform 29"/>
            <p:cNvSpPr>
              <a:spLocks/>
            </p:cNvSpPr>
            <p:nvPr/>
          </p:nvSpPr>
          <p:spPr bwMode="auto">
            <a:xfrm>
              <a:off x="471488" y="4333875"/>
              <a:ext cx="925513" cy="925513"/>
            </a:xfrm>
            <a:custGeom>
              <a:avLst/>
              <a:gdLst>
                <a:gd name="T0" fmla="*/ 200 w 216"/>
                <a:gd name="T1" fmla="*/ 165 h 216"/>
                <a:gd name="T2" fmla="*/ 171 w 216"/>
                <a:gd name="T3" fmla="*/ 172 h 216"/>
                <a:gd name="T4" fmla="*/ 186 w 216"/>
                <a:gd name="T5" fmla="*/ 188 h 216"/>
                <a:gd name="T6" fmla="*/ 159 w 216"/>
                <a:gd name="T7" fmla="*/ 204 h 216"/>
                <a:gd name="T8" fmla="*/ 130 w 216"/>
                <a:gd name="T9" fmla="*/ 195 h 216"/>
                <a:gd name="T10" fmla="*/ 136 w 216"/>
                <a:gd name="T11" fmla="*/ 216 h 216"/>
                <a:gd name="T12" fmla="*/ 104 w 216"/>
                <a:gd name="T13" fmla="*/ 216 h 216"/>
                <a:gd name="T14" fmla="*/ 84 w 216"/>
                <a:gd name="T15" fmla="*/ 194 h 216"/>
                <a:gd name="T16" fmla="*/ 78 w 216"/>
                <a:gd name="T17" fmla="*/ 216 h 216"/>
                <a:gd name="T18" fmla="*/ 51 w 216"/>
                <a:gd name="T19" fmla="*/ 200 h 216"/>
                <a:gd name="T20" fmla="*/ 44 w 216"/>
                <a:gd name="T21" fmla="*/ 171 h 216"/>
                <a:gd name="T22" fmla="*/ 28 w 216"/>
                <a:gd name="T23" fmla="*/ 186 h 216"/>
                <a:gd name="T24" fmla="*/ 20 w 216"/>
                <a:gd name="T25" fmla="*/ 142 h 216"/>
                <a:gd name="T26" fmla="*/ 11 w 216"/>
                <a:gd name="T27" fmla="*/ 128 h 216"/>
                <a:gd name="T28" fmla="*/ 0 w 216"/>
                <a:gd name="T29" fmla="*/ 104 h 216"/>
                <a:gd name="T30" fmla="*/ 22 w 216"/>
                <a:gd name="T31" fmla="*/ 84 h 216"/>
                <a:gd name="T32" fmla="*/ 0 w 216"/>
                <a:gd name="T33" fmla="*/ 78 h 216"/>
                <a:gd name="T34" fmla="*/ 16 w 216"/>
                <a:gd name="T35" fmla="*/ 51 h 216"/>
                <a:gd name="T36" fmla="*/ 45 w 216"/>
                <a:gd name="T37" fmla="*/ 44 h 216"/>
                <a:gd name="T38" fmla="*/ 30 w 216"/>
                <a:gd name="T39" fmla="*/ 28 h 216"/>
                <a:gd name="T40" fmla="*/ 74 w 216"/>
                <a:gd name="T41" fmla="*/ 20 h 216"/>
                <a:gd name="T42" fmla="*/ 88 w 216"/>
                <a:gd name="T43" fmla="*/ 11 h 216"/>
                <a:gd name="T44" fmla="*/ 112 w 216"/>
                <a:gd name="T45" fmla="*/ 0 h 216"/>
                <a:gd name="T46" fmla="*/ 132 w 216"/>
                <a:gd name="T47" fmla="*/ 22 h 216"/>
                <a:gd name="T48" fmla="*/ 138 w 216"/>
                <a:gd name="T49" fmla="*/ 0 h 216"/>
                <a:gd name="T50" fmla="*/ 168 w 216"/>
                <a:gd name="T51" fmla="*/ 35 h 216"/>
                <a:gd name="T52" fmla="*/ 182 w 216"/>
                <a:gd name="T53" fmla="*/ 43 h 216"/>
                <a:gd name="T54" fmla="*/ 188 w 216"/>
                <a:gd name="T55" fmla="*/ 30 h 216"/>
                <a:gd name="T56" fmla="*/ 196 w 216"/>
                <a:gd name="T57" fmla="*/ 74 h 216"/>
                <a:gd name="T58" fmla="*/ 205 w 216"/>
                <a:gd name="T59" fmla="*/ 88 h 216"/>
                <a:gd name="T60" fmla="*/ 216 w 216"/>
                <a:gd name="T61" fmla="*/ 112 h 216"/>
                <a:gd name="T62" fmla="*/ 194 w 216"/>
                <a:gd name="T63" fmla="*/ 132 h 216"/>
                <a:gd name="T64" fmla="*/ 216 w 216"/>
                <a:gd name="T65" fmla="*/ 138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16" h="216">
                  <a:moveTo>
                    <a:pt x="216" y="138"/>
                  </a:moveTo>
                  <a:cubicBezTo>
                    <a:pt x="200" y="165"/>
                    <a:pt x="200" y="165"/>
                    <a:pt x="200" y="165"/>
                  </a:cubicBezTo>
                  <a:cubicBezTo>
                    <a:pt x="181" y="168"/>
                    <a:pt x="181" y="168"/>
                    <a:pt x="181" y="168"/>
                  </a:cubicBezTo>
                  <a:cubicBezTo>
                    <a:pt x="181" y="168"/>
                    <a:pt x="174" y="169"/>
                    <a:pt x="171" y="172"/>
                  </a:cubicBezTo>
                  <a:cubicBezTo>
                    <a:pt x="165" y="178"/>
                    <a:pt x="173" y="182"/>
                    <a:pt x="173" y="182"/>
                  </a:cubicBezTo>
                  <a:cubicBezTo>
                    <a:pt x="186" y="188"/>
                    <a:pt x="186" y="188"/>
                    <a:pt x="186" y="188"/>
                  </a:cubicBezTo>
                  <a:cubicBezTo>
                    <a:pt x="186" y="188"/>
                    <a:pt x="186" y="188"/>
                    <a:pt x="186" y="188"/>
                  </a:cubicBezTo>
                  <a:cubicBezTo>
                    <a:pt x="159" y="204"/>
                    <a:pt x="159" y="204"/>
                    <a:pt x="159" y="204"/>
                  </a:cubicBezTo>
                  <a:cubicBezTo>
                    <a:pt x="142" y="196"/>
                    <a:pt x="142" y="196"/>
                    <a:pt x="142" y="196"/>
                  </a:cubicBezTo>
                  <a:cubicBezTo>
                    <a:pt x="142" y="196"/>
                    <a:pt x="135" y="194"/>
                    <a:pt x="130" y="195"/>
                  </a:cubicBezTo>
                  <a:cubicBezTo>
                    <a:pt x="122" y="197"/>
                    <a:pt x="128" y="205"/>
                    <a:pt x="128" y="205"/>
                  </a:cubicBezTo>
                  <a:cubicBezTo>
                    <a:pt x="136" y="216"/>
                    <a:pt x="136" y="216"/>
                    <a:pt x="136" y="216"/>
                  </a:cubicBezTo>
                  <a:cubicBezTo>
                    <a:pt x="136" y="216"/>
                    <a:pt x="136" y="216"/>
                    <a:pt x="136" y="216"/>
                  </a:cubicBezTo>
                  <a:cubicBezTo>
                    <a:pt x="104" y="216"/>
                    <a:pt x="104" y="216"/>
                    <a:pt x="104" y="216"/>
                  </a:cubicBezTo>
                  <a:cubicBezTo>
                    <a:pt x="93" y="201"/>
                    <a:pt x="93" y="201"/>
                    <a:pt x="93" y="201"/>
                  </a:cubicBezTo>
                  <a:cubicBezTo>
                    <a:pt x="93" y="201"/>
                    <a:pt x="89" y="196"/>
                    <a:pt x="84" y="194"/>
                  </a:cubicBezTo>
                  <a:cubicBezTo>
                    <a:pt x="76" y="192"/>
                    <a:pt x="77" y="202"/>
                    <a:pt x="77" y="202"/>
                  </a:cubicBezTo>
                  <a:cubicBezTo>
                    <a:pt x="78" y="216"/>
                    <a:pt x="78" y="216"/>
                    <a:pt x="78" y="216"/>
                  </a:cubicBezTo>
                  <a:cubicBezTo>
                    <a:pt x="78" y="216"/>
                    <a:pt x="78" y="216"/>
                    <a:pt x="78" y="216"/>
                  </a:cubicBezTo>
                  <a:cubicBezTo>
                    <a:pt x="51" y="200"/>
                    <a:pt x="51" y="200"/>
                    <a:pt x="51" y="200"/>
                  </a:cubicBezTo>
                  <a:cubicBezTo>
                    <a:pt x="48" y="181"/>
                    <a:pt x="48" y="181"/>
                    <a:pt x="48" y="181"/>
                  </a:cubicBezTo>
                  <a:cubicBezTo>
                    <a:pt x="48" y="181"/>
                    <a:pt x="47" y="174"/>
                    <a:pt x="44" y="171"/>
                  </a:cubicBezTo>
                  <a:cubicBezTo>
                    <a:pt x="38" y="165"/>
                    <a:pt x="34" y="173"/>
                    <a:pt x="34" y="173"/>
                  </a:cubicBezTo>
                  <a:cubicBezTo>
                    <a:pt x="28" y="186"/>
                    <a:pt x="28" y="186"/>
                    <a:pt x="28" y="186"/>
                  </a:cubicBezTo>
                  <a:cubicBezTo>
                    <a:pt x="12" y="159"/>
                    <a:pt x="12" y="159"/>
                    <a:pt x="12" y="159"/>
                  </a:cubicBezTo>
                  <a:cubicBezTo>
                    <a:pt x="20" y="142"/>
                    <a:pt x="20" y="142"/>
                    <a:pt x="20" y="142"/>
                  </a:cubicBezTo>
                  <a:cubicBezTo>
                    <a:pt x="20" y="142"/>
                    <a:pt x="22" y="135"/>
                    <a:pt x="21" y="130"/>
                  </a:cubicBezTo>
                  <a:cubicBezTo>
                    <a:pt x="19" y="122"/>
                    <a:pt x="11" y="128"/>
                    <a:pt x="11" y="128"/>
                  </a:cubicBezTo>
                  <a:cubicBezTo>
                    <a:pt x="0" y="136"/>
                    <a:pt x="0" y="136"/>
                    <a:pt x="0" y="136"/>
                  </a:cubicBezTo>
                  <a:cubicBezTo>
                    <a:pt x="0" y="104"/>
                    <a:pt x="0" y="104"/>
                    <a:pt x="0" y="104"/>
                  </a:cubicBezTo>
                  <a:cubicBezTo>
                    <a:pt x="15" y="93"/>
                    <a:pt x="15" y="93"/>
                    <a:pt x="15" y="93"/>
                  </a:cubicBezTo>
                  <a:cubicBezTo>
                    <a:pt x="15" y="93"/>
                    <a:pt x="20" y="89"/>
                    <a:pt x="22" y="84"/>
                  </a:cubicBezTo>
                  <a:cubicBezTo>
                    <a:pt x="24" y="76"/>
                    <a:pt x="14" y="77"/>
                    <a:pt x="14" y="77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16" y="51"/>
                    <a:pt x="16" y="51"/>
                    <a:pt x="16" y="51"/>
                  </a:cubicBezTo>
                  <a:cubicBezTo>
                    <a:pt x="35" y="48"/>
                    <a:pt x="35" y="48"/>
                    <a:pt x="35" y="48"/>
                  </a:cubicBezTo>
                  <a:cubicBezTo>
                    <a:pt x="35" y="48"/>
                    <a:pt x="42" y="47"/>
                    <a:pt x="45" y="44"/>
                  </a:cubicBezTo>
                  <a:cubicBezTo>
                    <a:pt x="51" y="38"/>
                    <a:pt x="43" y="34"/>
                    <a:pt x="43" y="34"/>
                  </a:cubicBezTo>
                  <a:cubicBezTo>
                    <a:pt x="30" y="28"/>
                    <a:pt x="30" y="28"/>
                    <a:pt x="30" y="28"/>
                  </a:cubicBezTo>
                  <a:cubicBezTo>
                    <a:pt x="57" y="12"/>
                    <a:pt x="57" y="12"/>
                    <a:pt x="57" y="12"/>
                  </a:cubicBezTo>
                  <a:cubicBezTo>
                    <a:pt x="74" y="20"/>
                    <a:pt x="74" y="20"/>
                    <a:pt x="74" y="20"/>
                  </a:cubicBezTo>
                  <a:cubicBezTo>
                    <a:pt x="74" y="20"/>
                    <a:pt x="81" y="22"/>
                    <a:pt x="86" y="21"/>
                  </a:cubicBezTo>
                  <a:cubicBezTo>
                    <a:pt x="94" y="19"/>
                    <a:pt x="88" y="11"/>
                    <a:pt x="88" y="11"/>
                  </a:cubicBezTo>
                  <a:cubicBezTo>
                    <a:pt x="80" y="0"/>
                    <a:pt x="80" y="0"/>
                    <a:pt x="80" y="0"/>
                  </a:cubicBezTo>
                  <a:cubicBezTo>
                    <a:pt x="112" y="0"/>
                    <a:pt x="112" y="0"/>
                    <a:pt x="112" y="0"/>
                  </a:cubicBezTo>
                  <a:cubicBezTo>
                    <a:pt x="123" y="15"/>
                    <a:pt x="123" y="15"/>
                    <a:pt x="123" y="15"/>
                  </a:cubicBezTo>
                  <a:cubicBezTo>
                    <a:pt x="123" y="15"/>
                    <a:pt x="127" y="20"/>
                    <a:pt x="132" y="22"/>
                  </a:cubicBezTo>
                  <a:cubicBezTo>
                    <a:pt x="140" y="24"/>
                    <a:pt x="139" y="14"/>
                    <a:pt x="139" y="14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65" y="16"/>
                    <a:pt x="165" y="16"/>
                    <a:pt x="165" y="16"/>
                  </a:cubicBezTo>
                  <a:cubicBezTo>
                    <a:pt x="168" y="35"/>
                    <a:pt x="168" y="35"/>
                    <a:pt x="168" y="35"/>
                  </a:cubicBezTo>
                  <a:cubicBezTo>
                    <a:pt x="168" y="35"/>
                    <a:pt x="169" y="42"/>
                    <a:pt x="172" y="45"/>
                  </a:cubicBezTo>
                  <a:cubicBezTo>
                    <a:pt x="178" y="51"/>
                    <a:pt x="182" y="43"/>
                    <a:pt x="182" y="43"/>
                  </a:cubicBezTo>
                  <a:cubicBezTo>
                    <a:pt x="188" y="30"/>
                    <a:pt x="188" y="30"/>
                    <a:pt x="188" y="30"/>
                  </a:cubicBezTo>
                  <a:cubicBezTo>
                    <a:pt x="188" y="30"/>
                    <a:pt x="188" y="30"/>
                    <a:pt x="188" y="30"/>
                  </a:cubicBezTo>
                  <a:cubicBezTo>
                    <a:pt x="204" y="57"/>
                    <a:pt x="204" y="57"/>
                    <a:pt x="204" y="57"/>
                  </a:cubicBezTo>
                  <a:cubicBezTo>
                    <a:pt x="196" y="74"/>
                    <a:pt x="196" y="74"/>
                    <a:pt x="196" y="74"/>
                  </a:cubicBezTo>
                  <a:cubicBezTo>
                    <a:pt x="196" y="74"/>
                    <a:pt x="194" y="81"/>
                    <a:pt x="195" y="86"/>
                  </a:cubicBezTo>
                  <a:cubicBezTo>
                    <a:pt x="197" y="94"/>
                    <a:pt x="205" y="88"/>
                    <a:pt x="205" y="88"/>
                  </a:cubicBezTo>
                  <a:cubicBezTo>
                    <a:pt x="216" y="80"/>
                    <a:pt x="216" y="80"/>
                    <a:pt x="216" y="80"/>
                  </a:cubicBezTo>
                  <a:cubicBezTo>
                    <a:pt x="216" y="112"/>
                    <a:pt x="216" y="112"/>
                    <a:pt x="216" y="112"/>
                  </a:cubicBezTo>
                  <a:cubicBezTo>
                    <a:pt x="201" y="123"/>
                    <a:pt x="201" y="123"/>
                    <a:pt x="201" y="123"/>
                  </a:cubicBezTo>
                  <a:cubicBezTo>
                    <a:pt x="201" y="123"/>
                    <a:pt x="196" y="127"/>
                    <a:pt x="194" y="132"/>
                  </a:cubicBezTo>
                  <a:cubicBezTo>
                    <a:pt x="192" y="140"/>
                    <a:pt x="202" y="139"/>
                    <a:pt x="202" y="139"/>
                  </a:cubicBezTo>
                  <a:lnTo>
                    <a:pt x="216" y="138"/>
                  </a:lnTo>
                  <a:close/>
                </a:path>
              </a:pathLst>
            </a:custGeom>
            <a:noFill/>
            <a:ln w="33338" cap="rnd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Oval 30"/>
            <p:cNvSpPr>
              <a:spLocks noChangeArrowheads="1"/>
            </p:cNvSpPr>
            <p:nvPr/>
          </p:nvSpPr>
          <p:spPr bwMode="auto">
            <a:xfrm>
              <a:off x="847726" y="4710113"/>
              <a:ext cx="171450" cy="171450"/>
            </a:xfrm>
            <a:prstGeom prst="ellipse">
              <a:avLst/>
            </a:prstGeom>
            <a:noFill/>
            <a:ln w="33338" cap="rnd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69" name="Shape 2833"/>
          <p:cNvSpPr>
            <a:spLocks noChangeAspect="1"/>
          </p:cNvSpPr>
          <p:nvPr/>
        </p:nvSpPr>
        <p:spPr>
          <a:xfrm>
            <a:off x="8064827" y="2489976"/>
            <a:ext cx="640080" cy="64008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6382" y="1964"/>
                </a:moveTo>
                <a:cubicBezTo>
                  <a:pt x="6111" y="1964"/>
                  <a:pt x="5891" y="2184"/>
                  <a:pt x="5891" y="2455"/>
                </a:cubicBezTo>
                <a:cubicBezTo>
                  <a:pt x="5891" y="2726"/>
                  <a:pt x="6111" y="2945"/>
                  <a:pt x="6382" y="2945"/>
                </a:cubicBezTo>
                <a:cubicBezTo>
                  <a:pt x="6653" y="2945"/>
                  <a:pt x="6873" y="2726"/>
                  <a:pt x="6873" y="2455"/>
                </a:cubicBezTo>
                <a:cubicBezTo>
                  <a:pt x="6873" y="2184"/>
                  <a:pt x="6653" y="1964"/>
                  <a:pt x="6382" y="1964"/>
                </a:cubicBezTo>
                <a:moveTo>
                  <a:pt x="4418" y="1964"/>
                </a:moveTo>
                <a:cubicBezTo>
                  <a:pt x="4147" y="1964"/>
                  <a:pt x="3927" y="2184"/>
                  <a:pt x="3927" y="2455"/>
                </a:cubicBezTo>
                <a:cubicBezTo>
                  <a:pt x="3927" y="2726"/>
                  <a:pt x="4147" y="2945"/>
                  <a:pt x="4418" y="2945"/>
                </a:cubicBezTo>
                <a:cubicBezTo>
                  <a:pt x="4689" y="2945"/>
                  <a:pt x="4909" y="2726"/>
                  <a:pt x="4909" y="2455"/>
                </a:cubicBezTo>
                <a:cubicBezTo>
                  <a:pt x="4909" y="2184"/>
                  <a:pt x="4689" y="1964"/>
                  <a:pt x="4418" y="1964"/>
                </a:cubicBezTo>
                <a:moveTo>
                  <a:pt x="19145" y="1964"/>
                </a:moveTo>
                <a:lnTo>
                  <a:pt x="8345" y="1964"/>
                </a:lnTo>
                <a:cubicBezTo>
                  <a:pt x="8075" y="1964"/>
                  <a:pt x="7855" y="2184"/>
                  <a:pt x="7855" y="2455"/>
                </a:cubicBezTo>
                <a:cubicBezTo>
                  <a:pt x="7855" y="2726"/>
                  <a:pt x="8075" y="2945"/>
                  <a:pt x="8345" y="2945"/>
                </a:cubicBezTo>
                <a:lnTo>
                  <a:pt x="19145" y="2945"/>
                </a:lnTo>
                <a:cubicBezTo>
                  <a:pt x="19416" y="2945"/>
                  <a:pt x="19636" y="2726"/>
                  <a:pt x="19636" y="2455"/>
                </a:cubicBezTo>
                <a:cubicBezTo>
                  <a:pt x="19636" y="2184"/>
                  <a:pt x="19416" y="1964"/>
                  <a:pt x="19145" y="1964"/>
                </a:cubicBezTo>
                <a:moveTo>
                  <a:pt x="20618" y="3927"/>
                </a:moveTo>
                <a:lnTo>
                  <a:pt x="982" y="3927"/>
                </a:lnTo>
                <a:lnTo>
                  <a:pt x="982" y="1964"/>
                </a:lnTo>
                <a:cubicBezTo>
                  <a:pt x="982" y="1422"/>
                  <a:pt x="1422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3927"/>
                  <a:pt x="20618" y="3927"/>
                </a:cubicBezTo>
                <a:close/>
                <a:moveTo>
                  <a:pt x="20618" y="19636"/>
                </a:moveTo>
                <a:cubicBezTo>
                  <a:pt x="20618" y="20178"/>
                  <a:pt x="20178" y="20618"/>
                  <a:pt x="19636" y="20618"/>
                </a:cubicBezTo>
                <a:lnTo>
                  <a:pt x="1964" y="20618"/>
                </a:lnTo>
                <a:cubicBezTo>
                  <a:pt x="1422" y="20618"/>
                  <a:pt x="982" y="20178"/>
                  <a:pt x="982" y="19636"/>
                </a:cubicBezTo>
                <a:lnTo>
                  <a:pt x="982" y="4909"/>
                </a:lnTo>
                <a:lnTo>
                  <a:pt x="20618" y="4909"/>
                </a:lnTo>
                <a:cubicBezTo>
                  <a:pt x="20618" y="4909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  <a:moveTo>
                  <a:pt x="2455" y="1964"/>
                </a:moveTo>
                <a:cubicBezTo>
                  <a:pt x="2184" y="1964"/>
                  <a:pt x="1964" y="2184"/>
                  <a:pt x="1964" y="2455"/>
                </a:cubicBezTo>
                <a:cubicBezTo>
                  <a:pt x="1964" y="2726"/>
                  <a:pt x="2184" y="2945"/>
                  <a:pt x="2455" y="2945"/>
                </a:cubicBezTo>
                <a:cubicBezTo>
                  <a:pt x="2725" y="2945"/>
                  <a:pt x="2945" y="2726"/>
                  <a:pt x="2945" y="2455"/>
                </a:cubicBezTo>
                <a:cubicBezTo>
                  <a:pt x="2945" y="2184"/>
                  <a:pt x="2725" y="1964"/>
                  <a:pt x="2455" y="1964"/>
                </a:cubicBezTo>
                <a:moveTo>
                  <a:pt x="7140" y="14181"/>
                </a:moveTo>
                <a:cubicBezTo>
                  <a:pt x="6970" y="13741"/>
                  <a:pt x="6873" y="13264"/>
                  <a:pt x="6873" y="12764"/>
                </a:cubicBezTo>
                <a:cubicBezTo>
                  <a:pt x="6873" y="10595"/>
                  <a:pt x="8631" y="8836"/>
                  <a:pt x="10800" y="8836"/>
                </a:cubicBezTo>
                <a:cubicBezTo>
                  <a:pt x="11300" y="8836"/>
                  <a:pt x="11777" y="8934"/>
                  <a:pt x="12217" y="9104"/>
                </a:cubicBezTo>
                <a:lnTo>
                  <a:pt x="13217" y="8494"/>
                </a:lnTo>
                <a:cubicBezTo>
                  <a:pt x="12503" y="8089"/>
                  <a:pt x="11680" y="7855"/>
                  <a:pt x="10800" y="7855"/>
                </a:cubicBezTo>
                <a:cubicBezTo>
                  <a:pt x="8089" y="7855"/>
                  <a:pt x="5891" y="10053"/>
                  <a:pt x="5891" y="12764"/>
                </a:cubicBezTo>
                <a:cubicBezTo>
                  <a:pt x="5891" y="13643"/>
                  <a:pt x="6125" y="14467"/>
                  <a:pt x="6530" y="15181"/>
                </a:cubicBezTo>
                <a:cubicBezTo>
                  <a:pt x="6530" y="15181"/>
                  <a:pt x="7140" y="14181"/>
                  <a:pt x="7140" y="14181"/>
                </a:cubicBezTo>
                <a:close/>
                <a:moveTo>
                  <a:pt x="14460" y="11347"/>
                </a:moveTo>
                <a:cubicBezTo>
                  <a:pt x="14630" y="11787"/>
                  <a:pt x="14727" y="12263"/>
                  <a:pt x="14727" y="12764"/>
                </a:cubicBezTo>
                <a:cubicBezTo>
                  <a:pt x="14727" y="14932"/>
                  <a:pt x="12969" y="16691"/>
                  <a:pt x="10800" y="16691"/>
                </a:cubicBezTo>
                <a:cubicBezTo>
                  <a:pt x="10300" y="16691"/>
                  <a:pt x="9823" y="16594"/>
                  <a:pt x="9383" y="16423"/>
                </a:cubicBezTo>
                <a:lnTo>
                  <a:pt x="8383" y="17034"/>
                </a:lnTo>
                <a:cubicBezTo>
                  <a:pt x="9097" y="17439"/>
                  <a:pt x="9920" y="17673"/>
                  <a:pt x="10800" y="17673"/>
                </a:cubicBezTo>
                <a:cubicBezTo>
                  <a:pt x="13511" y="17673"/>
                  <a:pt x="15709" y="15475"/>
                  <a:pt x="15709" y="12764"/>
                </a:cubicBezTo>
                <a:cubicBezTo>
                  <a:pt x="15709" y="11884"/>
                  <a:pt x="15475" y="11061"/>
                  <a:pt x="15070" y="10346"/>
                </a:cubicBezTo>
                <a:cubicBezTo>
                  <a:pt x="15070" y="10346"/>
                  <a:pt x="14460" y="11347"/>
                  <a:pt x="14460" y="11347"/>
                </a:cubicBezTo>
                <a:close/>
                <a:moveTo>
                  <a:pt x="10453" y="12417"/>
                </a:moveTo>
                <a:cubicBezTo>
                  <a:pt x="10645" y="12225"/>
                  <a:pt x="10955" y="12225"/>
                  <a:pt x="11147" y="12417"/>
                </a:cubicBezTo>
                <a:cubicBezTo>
                  <a:pt x="11339" y="12609"/>
                  <a:pt x="11339" y="12919"/>
                  <a:pt x="11147" y="13111"/>
                </a:cubicBezTo>
                <a:cubicBezTo>
                  <a:pt x="10955" y="13303"/>
                  <a:pt x="10645" y="13303"/>
                  <a:pt x="10453" y="13111"/>
                </a:cubicBezTo>
                <a:cubicBezTo>
                  <a:pt x="10261" y="12919"/>
                  <a:pt x="10261" y="12609"/>
                  <a:pt x="10453" y="12417"/>
                </a:cubicBezTo>
                <a:moveTo>
                  <a:pt x="6144" y="17420"/>
                </a:moveTo>
                <a:lnTo>
                  <a:pt x="11842" y="13805"/>
                </a:lnTo>
                <a:lnTo>
                  <a:pt x="15456" y="8107"/>
                </a:lnTo>
                <a:lnTo>
                  <a:pt x="9759" y="11722"/>
                </a:lnTo>
                <a:cubicBezTo>
                  <a:pt x="9759" y="11722"/>
                  <a:pt x="6144" y="17420"/>
                  <a:pt x="6144" y="17420"/>
                </a:cubicBezTo>
                <a:close/>
              </a:path>
            </a:pathLst>
          </a:custGeom>
          <a:solidFill>
            <a:schemeClr val="tx1"/>
          </a:solidFill>
          <a:ln w="12700">
            <a:noFill/>
            <a:miter lim="400000"/>
          </a:ln>
        </p:spPr>
        <p:txBody>
          <a:bodyPr lIns="38091" tIns="38091" rIns="38091" bIns="38091" anchor="ctr"/>
          <a:lstStyle/>
          <a:p>
            <a:pPr defTabSz="457039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70" name="Shape 2824"/>
          <p:cNvSpPr>
            <a:spLocks noChangeAspect="1"/>
          </p:cNvSpPr>
          <p:nvPr/>
        </p:nvSpPr>
        <p:spPr>
          <a:xfrm>
            <a:off x="10254109" y="2489976"/>
            <a:ext cx="640185" cy="64008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388" extrusionOk="0">
                <a:moveTo>
                  <a:pt x="10309" y="9720"/>
                </a:moveTo>
                <a:lnTo>
                  <a:pt x="9327" y="9720"/>
                </a:lnTo>
                <a:cubicBezTo>
                  <a:pt x="9056" y="9720"/>
                  <a:pt x="8836" y="9937"/>
                  <a:pt x="8836" y="10206"/>
                </a:cubicBezTo>
                <a:cubicBezTo>
                  <a:pt x="8836" y="10475"/>
                  <a:pt x="9056" y="10692"/>
                  <a:pt x="9327" y="10692"/>
                </a:cubicBezTo>
                <a:lnTo>
                  <a:pt x="10309" y="10692"/>
                </a:lnTo>
                <a:cubicBezTo>
                  <a:pt x="10580" y="10692"/>
                  <a:pt x="10800" y="10475"/>
                  <a:pt x="10800" y="10206"/>
                </a:cubicBezTo>
                <a:cubicBezTo>
                  <a:pt x="10800" y="9937"/>
                  <a:pt x="10580" y="9720"/>
                  <a:pt x="10309" y="9720"/>
                </a:cubicBezTo>
                <a:moveTo>
                  <a:pt x="13255" y="18471"/>
                </a:moveTo>
                <a:lnTo>
                  <a:pt x="12273" y="18471"/>
                </a:lnTo>
                <a:cubicBezTo>
                  <a:pt x="12002" y="18471"/>
                  <a:pt x="11782" y="18689"/>
                  <a:pt x="11782" y="18957"/>
                </a:cubicBezTo>
                <a:cubicBezTo>
                  <a:pt x="11782" y="19226"/>
                  <a:pt x="12002" y="19443"/>
                  <a:pt x="12273" y="19443"/>
                </a:cubicBezTo>
                <a:lnTo>
                  <a:pt x="13255" y="19443"/>
                </a:lnTo>
                <a:cubicBezTo>
                  <a:pt x="13525" y="19443"/>
                  <a:pt x="13745" y="19226"/>
                  <a:pt x="13745" y="18957"/>
                </a:cubicBezTo>
                <a:cubicBezTo>
                  <a:pt x="13745" y="18689"/>
                  <a:pt x="13525" y="18471"/>
                  <a:pt x="13255" y="18471"/>
                </a:cubicBezTo>
                <a:moveTo>
                  <a:pt x="10309" y="18471"/>
                </a:moveTo>
                <a:lnTo>
                  <a:pt x="9327" y="18471"/>
                </a:lnTo>
                <a:cubicBezTo>
                  <a:pt x="9056" y="18471"/>
                  <a:pt x="8836" y="18689"/>
                  <a:pt x="8836" y="18957"/>
                </a:cubicBezTo>
                <a:cubicBezTo>
                  <a:pt x="8836" y="19226"/>
                  <a:pt x="9056" y="19443"/>
                  <a:pt x="9327" y="19443"/>
                </a:cubicBezTo>
                <a:lnTo>
                  <a:pt x="10309" y="19443"/>
                </a:lnTo>
                <a:cubicBezTo>
                  <a:pt x="10580" y="19443"/>
                  <a:pt x="10800" y="19226"/>
                  <a:pt x="10800" y="18957"/>
                </a:cubicBezTo>
                <a:cubicBezTo>
                  <a:pt x="10800" y="18689"/>
                  <a:pt x="10580" y="18471"/>
                  <a:pt x="10309" y="18471"/>
                </a:cubicBezTo>
                <a:moveTo>
                  <a:pt x="20618" y="15554"/>
                </a:moveTo>
                <a:cubicBezTo>
                  <a:pt x="20618" y="16091"/>
                  <a:pt x="20178" y="16526"/>
                  <a:pt x="19636" y="16526"/>
                </a:cubicBezTo>
                <a:lnTo>
                  <a:pt x="16691" y="16526"/>
                </a:lnTo>
                <a:cubicBezTo>
                  <a:pt x="16149" y="16526"/>
                  <a:pt x="15709" y="16091"/>
                  <a:pt x="15709" y="15554"/>
                </a:cubicBezTo>
                <a:lnTo>
                  <a:pt x="15709" y="13609"/>
                </a:lnTo>
                <a:cubicBezTo>
                  <a:pt x="15709" y="13073"/>
                  <a:pt x="16149" y="12637"/>
                  <a:pt x="16691" y="12637"/>
                </a:cubicBezTo>
                <a:lnTo>
                  <a:pt x="19636" y="12637"/>
                </a:lnTo>
                <a:cubicBezTo>
                  <a:pt x="20178" y="12637"/>
                  <a:pt x="20618" y="13073"/>
                  <a:pt x="20618" y="13609"/>
                </a:cubicBezTo>
                <a:cubicBezTo>
                  <a:pt x="20618" y="13609"/>
                  <a:pt x="20618" y="15554"/>
                  <a:pt x="20618" y="15554"/>
                </a:cubicBezTo>
                <a:close/>
                <a:moveTo>
                  <a:pt x="18655" y="19443"/>
                </a:moveTo>
                <a:cubicBezTo>
                  <a:pt x="18655" y="19980"/>
                  <a:pt x="18215" y="20416"/>
                  <a:pt x="17673" y="20416"/>
                </a:cubicBezTo>
                <a:lnTo>
                  <a:pt x="1964" y="20416"/>
                </a:lnTo>
                <a:cubicBezTo>
                  <a:pt x="1422" y="20416"/>
                  <a:pt x="982" y="19980"/>
                  <a:pt x="982" y="19443"/>
                </a:cubicBezTo>
                <a:lnTo>
                  <a:pt x="982" y="9720"/>
                </a:lnTo>
                <a:cubicBezTo>
                  <a:pt x="982" y="9183"/>
                  <a:pt x="1422" y="8747"/>
                  <a:pt x="1964" y="8747"/>
                </a:cubicBezTo>
                <a:lnTo>
                  <a:pt x="17673" y="8747"/>
                </a:lnTo>
                <a:cubicBezTo>
                  <a:pt x="18215" y="8747"/>
                  <a:pt x="18655" y="9183"/>
                  <a:pt x="18655" y="9720"/>
                </a:cubicBezTo>
                <a:lnTo>
                  <a:pt x="18655" y="11664"/>
                </a:lnTo>
                <a:lnTo>
                  <a:pt x="16691" y="11664"/>
                </a:lnTo>
                <a:cubicBezTo>
                  <a:pt x="15606" y="11664"/>
                  <a:pt x="14727" y="12535"/>
                  <a:pt x="14727" y="13609"/>
                </a:cubicBezTo>
                <a:lnTo>
                  <a:pt x="14727" y="15554"/>
                </a:lnTo>
                <a:cubicBezTo>
                  <a:pt x="14727" y="16628"/>
                  <a:pt x="15606" y="17499"/>
                  <a:pt x="16691" y="17499"/>
                </a:cubicBezTo>
                <a:lnTo>
                  <a:pt x="18655" y="17499"/>
                </a:lnTo>
                <a:cubicBezTo>
                  <a:pt x="18655" y="17499"/>
                  <a:pt x="18655" y="19443"/>
                  <a:pt x="18655" y="19443"/>
                </a:cubicBezTo>
                <a:close/>
                <a:moveTo>
                  <a:pt x="982" y="7775"/>
                </a:moveTo>
                <a:cubicBezTo>
                  <a:pt x="982" y="7238"/>
                  <a:pt x="1422" y="6803"/>
                  <a:pt x="1964" y="6803"/>
                </a:cubicBezTo>
                <a:lnTo>
                  <a:pt x="2555" y="6803"/>
                </a:lnTo>
                <a:lnTo>
                  <a:pt x="2817" y="7775"/>
                </a:lnTo>
                <a:lnTo>
                  <a:pt x="1964" y="7775"/>
                </a:lnTo>
                <a:cubicBezTo>
                  <a:pt x="1604" y="7775"/>
                  <a:pt x="1271" y="7878"/>
                  <a:pt x="982" y="8045"/>
                </a:cubicBezTo>
                <a:cubicBezTo>
                  <a:pt x="982" y="8045"/>
                  <a:pt x="982" y="7775"/>
                  <a:pt x="982" y="7775"/>
                </a:cubicBezTo>
                <a:close/>
                <a:moveTo>
                  <a:pt x="3721" y="3600"/>
                </a:moveTo>
                <a:lnTo>
                  <a:pt x="13629" y="1005"/>
                </a:lnTo>
                <a:cubicBezTo>
                  <a:pt x="14152" y="866"/>
                  <a:pt x="14690" y="1174"/>
                  <a:pt x="14831" y="1693"/>
                </a:cubicBezTo>
                <a:lnTo>
                  <a:pt x="15085" y="2631"/>
                </a:lnTo>
                <a:lnTo>
                  <a:pt x="3281" y="5731"/>
                </a:lnTo>
                <a:lnTo>
                  <a:pt x="3026" y="4791"/>
                </a:lnTo>
                <a:cubicBezTo>
                  <a:pt x="2886" y="4272"/>
                  <a:pt x="3197" y="3739"/>
                  <a:pt x="3721" y="3600"/>
                </a:cubicBezTo>
                <a:moveTo>
                  <a:pt x="15847" y="5448"/>
                </a:moveTo>
                <a:lnTo>
                  <a:pt x="16476" y="7775"/>
                </a:lnTo>
                <a:lnTo>
                  <a:pt x="6989" y="7775"/>
                </a:lnTo>
                <a:cubicBezTo>
                  <a:pt x="6989" y="7775"/>
                  <a:pt x="15847" y="5448"/>
                  <a:pt x="15847" y="5448"/>
                </a:cubicBezTo>
                <a:close/>
                <a:moveTo>
                  <a:pt x="17673" y="6803"/>
                </a:moveTo>
                <a:cubicBezTo>
                  <a:pt x="18215" y="6803"/>
                  <a:pt x="18655" y="7238"/>
                  <a:pt x="18655" y="7775"/>
                </a:cubicBezTo>
                <a:lnTo>
                  <a:pt x="18655" y="8045"/>
                </a:lnTo>
                <a:cubicBezTo>
                  <a:pt x="18365" y="7878"/>
                  <a:pt x="18032" y="7775"/>
                  <a:pt x="17673" y="7775"/>
                </a:cubicBezTo>
                <a:lnTo>
                  <a:pt x="17493" y="7775"/>
                </a:lnTo>
                <a:lnTo>
                  <a:pt x="17230" y="6803"/>
                </a:lnTo>
                <a:cubicBezTo>
                  <a:pt x="17230" y="6803"/>
                  <a:pt x="17673" y="6803"/>
                  <a:pt x="17673" y="6803"/>
                </a:cubicBezTo>
                <a:close/>
                <a:moveTo>
                  <a:pt x="19636" y="11664"/>
                </a:moveTo>
                <a:lnTo>
                  <a:pt x="19636" y="7775"/>
                </a:lnTo>
                <a:cubicBezTo>
                  <a:pt x="19636" y="6701"/>
                  <a:pt x="18757" y="5830"/>
                  <a:pt x="17673" y="5830"/>
                </a:cubicBezTo>
                <a:lnTo>
                  <a:pt x="16967" y="5830"/>
                </a:lnTo>
                <a:lnTo>
                  <a:pt x="15779" y="1441"/>
                </a:lnTo>
                <a:cubicBezTo>
                  <a:pt x="15498" y="404"/>
                  <a:pt x="14422" y="-212"/>
                  <a:pt x="13374" y="66"/>
                </a:cubicBezTo>
                <a:lnTo>
                  <a:pt x="3467" y="2660"/>
                </a:lnTo>
                <a:cubicBezTo>
                  <a:pt x="2419" y="2939"/>
                  <a:pt x="1798" y="4005"/>
                  <a:pt x="2078" y="5042"/>
                </a:cubicBezTo>
                <a:lnTo>
                  <a:pt x="2291" y="5830"/>
                </a:lnTo>
                <a:lnTo>
                  <a:pt x="1964" y="5830"/>
                </a:lnTo>
                <a:cubicBezTo>
                  <a:pt x="879" y="5830"/>
                  <a:pt x="0" y="6701"/>
                  <a:pt x="0" y="7775"/>
                </a:cubicBezTo>
                <a:lnTo>
                  <a:pt x="0" y="19443"/>
                </a:lnTo>
                <a:cubicBezTo>
                  <a:pt x="0" y="20517"/>
                  <a:pt x="879" y="21388"/>
                  <a:pt x="1964" y="21388"/>
                </a:cubicBezTo>
                <a:lnTo>
                  <a:pt x="17673" y="21388"/>
                </a:lnTo>
                <a:cubicBezTo>
                  <a:pt x="18757" y="21388"/>
                  <a:pt x="19636" y="20517"/>
                  <a:pt x="19636" y="19443"/>
                </a:cubicBezTo>
                <a:lnTo>
                  <a:pt x="19636" y="17499"/>
                </a:lnTo>
                <a:cubicBezTo>
                  <a:pt x="20721" y="17499"/>
                  <a:pt x="21600" y="16628"/>
                  <a:pt x="21600" y="15554"/>
                </a:cubicBezTo>
                <a:lnTo>
                  <a:pt x="21600" y="13609"/>
                </a:lnTo>
                <a:cubicBezTo>
                  <a:pt x="21600" y="12535"/>
                  <a:pt x="20721" y="11664"/>
                  <a:pt x="19636" y="11664"/>
                </a:cubicBezTo>
                <a:moveTo>
                  <a:pt x="13255" y="9720"/>
                </a:moveTo>
                <a:lnTo>
                  <a:pt x="12273" y="9720"/>
                </a:lnTo>
                <a:cubicBezTo>
                  <a:pt x="12002" y="9720"/>
                  <a:pt x="11782" y="9937"/>
                  <a:pt x="11782" y="10206"/>
                </a:cubicBezTo>
                <a:cubicBezTo>
                  <a:pt x="11782" y="10475"/>
                  <a:pt x="12002" y="10692"/>
                  <a:pt x="12273" y="10692"/>
                </a:cubicBezTo>
                <a:lnTo>
                  <a:pt x="13255" y="10692"/>
                </a:lnTo>
                <a:cubicBezTo>
                  <a:pt x="13525" y="10692"/>
                  <a:pt x="13745" y="10475"/>
                  <a:pt x="13745" y="10206"/>
                </a:cubicBezTo>
                <a:cubicBezTo>
                  <a:pt x="13745" y="9937"/>
                  <a:pt x="13525" y="9720"/>
                  <a:pt x="13255" y="9720"/>
                </a:cubicBezTo>
                <a:moveTo>
                  <a:pt x="7364" y="9720"/>
                </a:moveTo>
                <a:lnTo>
                  <a:pt x="6382" y="9720"/>
                </a:lnTo>
                <a:cubicBezTo>
                  <a:pt x="6111" y="9720"/>
                  <a:pt x="5891" y="9937"/>
                  <a:pt x="5891" y="10206"/>
                </a:cubicBezTo>
                <a:cubicBezTo>
                  <a:pt x="5891" y="10475"/>
                  <a:pt x="6111" y="10692"/>
                  <a:pt x="6382" y="10692"/>
                </a:cubicBezTo>
                <a:lnTo>
                  <a:pt x="7364" y="10692"/>
                </a:lnTo>
                <a:cubicBezTo>
                  <a:pt x="7634" y="10692"/>
                  <a:pt x="7855" y="10475"/>
                  <a:pt x="7855" y="10206"/>
                </a:cubicBezTo>
                <a:cubicBezTo>
                  <a:pt x="7855" y="9937"/>
                  <a:pt x="7634" y="9720"/>
                  <a:pt x="7364" y="9720"/>
                </a:cubicBezTo>
                <a:moveTo>
                  <a:pt x="17182" y="14095"/>
                </a:moveTo>
                <a:cubicBezTo>
                  <a:pt x="16911" y="14095"/>
                  <a:pt x="16691" y="14313"/>
                  <a:pt x="16691" y="14581"/>
                </a:cubicBezTo>
                <a:cubicBezTo>
                  <a:pt x="16691" y="14850"/>
                  <a:pt x="16911" y="15068"/>
                  <a:pt x="17182" y="15068"/>
                </a:cubicBezTo>
                <a:cubicBezTo>
                  <a:pt x="17453" y="15068"/>
                  <a:pt x="17673" y="14850"/>
                  <a:pt x="17673" y="14581"/>
                </a:cubicBezTo>
                <a:cubicBezTo>
                  <a:pt x="17673" y="14313"/>
                  <a:pt x="17453" y="14095"/>
                  <a:pt x="17182" y="14095"/>
                </a:cubicBezTo>
                <a:moveTo>
                  <a:pt x="16200" y="18471"/>
                </a:moveTo>
                <a:lnTo>
                  <a:pt x="15218" y="18471"/>
                </a:lnTo>
                <a:cubicBezTo>
                  <a:pt x="14947" y="18471"/>
                  <a:pt x="14727" y="18689"/>
                  <a:pt x="14727" y="18957"/>
                </a:cubicBezTo>
                <a:cubicBezTo>
                  <a:pt x="14727" y="19226"/>
                  <a:pt x="14947" y="19443"/>
                  <a:pt x="15218" y="19443"/>
                </a:cubicBezTo>
                <a:lnTo>
                  <a:pt x="16200" y="19443"/>
                </a:lnTo>
                <a:cubicBezTo>
                  <a:pt x="16471" y="19443"/>
                  <a:pt x="16691" y="19226"/>
                  <a:pt x="16691" y="18957"/>
                </a:cubicBezTo>
                <a:cubicBezTo>
                  <a:pt x="16691" y="18689"/>
                  <a:pt x="16471" y="18471"/>
                  <a:pt x="16200" y="18471"/>
                </a:cubicBezTo>
                <a:moveTo>
                  <a:pt x="15218" y="10692"/>
                </a:moveTo>
                <a:lnTo>
                  <a:pt x="16200" y="10692"/>
                </a:lnTo>
                <a:cubicBezTo>
                  <a:pt x="16471" y="10692"/>
                  <a:pt x="16691" y="10475"/>
                  <a:pt x="16691" y="10206"/>
                </a:cubicBezTo>
                <a:cubicBezTo>
                  <a:pt x="16691" y="9937"/>
                  <a:pt x="16471" y="9720"/>
                  <a:pt x="16200" y="9720"/>
                </a:cubicBezTo>
                <a:lnTo>
                  <a:pt x="15218" y="9720"/>
                </a:lnTo>
                <a:cubicBezTo>
                  <a:pt x="14947" y="9720"/>
                  <a:pt x="14727" y="9937"/>
                  <a:pt x="14727" y="10206"/>
                </a:cubicBezTo>
                <a:cubicBezTo>
                  <a:pt x="14727" y="10475"/>
                  <a:pt x="14947" y="10692"/>
                  <a:pt x="15218" y="10692"/>
                </a:cubicBezTo>
                <a:moveTo>
                  <a:pt x="4418" y="18471"/>
                </a:moveTo>
                <a:lnTo>
                  <a:pt x="3436" y="18471"/>
                </a:lnTo>
                <a:cubicBezTo>
                  <a:pt x="3166" y="18471"/>
                  <a:pt x="2945" y="18689"/>
                  <a:pt x="2945" y="18957"/>
                </a:cubicBezTo>
                <a:cubicBezTo>
                  <a:pt x="2945" y="19226"/>
                  <a:pt x="3166" y="19443"/>
                  <a:pt x="3436" y="19443"/>
                </a:cubicBezTo>
                <a:lnTo>
                  <a:pt x="4418" y="19443"/>
                </a:lnTo>
                <a:cubicBezTo>
                  <a:pt x="4689" y="19443"/>
                  <a:pt x="4909" y="19226"/>
                  <a:pt x="4909" y="18957"/>
                </a:cubicBezTo>
                <a:cubicBezTo>
                  <a:pt x="4909" y="18689"/>
                  <a:pt x="4689" y="18471"/>
                  <a:pt x="4418" y="18471"/>
                </a:cubicBezTo>
                <a:moveTo>
                  <a:pt x="7364" y="18471"/>
                </a:moveTo>
                <a:lnTo>
                  <a:pt x="6382" y="18471"/>
                </a:lnTo>
                <a:cubicBezTo>
                  <a:pt x="6111" y="18471"/>
                  <a:pt x="5891" y="18689"/>
                  <a:pt x="5891" y="18957"/>
                </a:cubicBezTo>
                <a:cubicBezTo>
                  <a:pt x="5891" y="19226"/>
                  <a:pt x="6111" y="19443"/>
                  <a:pt x="6382" y="19443"/>
                </a:cubicBezTo>
                <a:lnTo>
                  <a:pt x="7364" y="19443"/>
                </a:lnTo>
                <a:cubicBezTo>
                  <a:pt x="7634" y="19443"/>
                  <a:pt x="7855" y="19226"/>
                  <a:pt x="7855" y="18957"/>
                </a:cubicBezTo>
                <a:cubicBezTo>
                  <a:pt x="7855" y="18689"/>
                  <a:pt x="7634" y="18471"/>
                  <a:pt x="7364" y="18471"/>
                </a:cubicBezTo>
                <a:moveTo>
                  <a:pt x="4418" y="9720"/>
                </a:moveTo>
                <a:lnTo>
                  <a:pt x="3436" y="9720"/>
                </a:lnTo>
                <a:cubicBezTo>
                  <a:pt x="3166" y="9720"/>
                  <a:pt x="2945" y="9937"/>
                  <a:pt x="2945" y="10206"/>
                </a:cubicBezTo>
                <a:cubicBezTo>
                  <a:pt x="2945" y="10475"/>
                  <a:pt x="3166" y="10692"/>
                  <a:pt x="3436" y="10692"/>
                </a:cubicBezTo>
                <a:lnTo>
                  <a:pt x="4418" y="10692"/>
                </a:lnTo>
                <a:cubicBezTo>
                  <a:pt x="4689" y="10692"/>
                  <a:pt x="4909" y="10475"/>
                  <a:pt x="4909" y="10206"/>
                </a:cubicBezTo>
                <a:cubicBezTo>
                  <a:pt x="4909" y="9937"/>
                  <a:pt x="4689" y="9720"/>
                  <a:pt x="4418" y="9720"/>
                </a:cubicBezTo>
              </a:path>
            </a:pathLst>
          </a:custGeom>
          <a:solidFill>
            <a:schemeClr val="tx1"/>
          </a:solidFill>
          <a:ln w="12700">
            <a:noFill/>
            <a:miter lim="400000"/>
          </a:ln>
        </p:spPr>
        <p:txBody>
          <a:bodyPr lIns="38091" tIns="38091" rIns="38091" bIns="38091" anchor="ctr"/>
          <a:lstStyle/>
          <a:p>
            <a:pPr defTabSz="457039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6549" y="4409312"/>
            <a:ext cx="2002511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en-GB" sz="1200" dirty="0">
                <a:latin typeface="+mn-lt"/>
                <a:ea typeface="Helvetica Neue Thin"/>
                <a:cs typeface="Helvetica Neue Thin"/>
                <a:sym typeface="Helvetica Neue Thin"/>
              </a:rPr>
              <a:t>Suitable for all categories business and personal presentation.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81025" y="4409312"/>
            <a:ext cx="2002511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en-GB" sz="1200" dirty="0">
                <a:latin typeface="+mn-lt"/>
                <a:ea typeface="Helvetica Neue Thin"/>
                <a:cs typeface="Helvetica Neue Thin"/>
                <a:sym typeface="Helvetica Neue Thin"/>
              </a:rPr>
              <a:t>Suitable for all categories business and personal presentation.</a:t>
            </a:r>
          </a:p>
        </p:txBody>
      </p:sp>
      <p:sp>
        <p:nvSpPr>
          <p:cNvPr id="15" name="Rectangle 14"/>
          <p:cNvSpPr/>
          <p:nvPr/>
        </p:nvSpPr>
        <p:spPr>
          <a:xfrm>
            <a:off x="5826589" y="3444753"/>
            <a:ext cx="555171" cy="555171"/>
          </a:xfrm>
          <a:prstGeom prst="rect">
            <a:avLst/>
          </a:prstGeom>
          <a:solidFill>
            <a:schemeClr val="accent3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/>
          <p:cNvSpPr txBox="1"/>
          <p:nvPr/>
        </p:nvSpPr>
        <p:spPr>
          <a:xfrm>
            <a:off x="5845639" y="3486053"/>
            <a:ext cx="51707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bg2"/>
                </a:solidFill>
                <a:latin typeface="+mj-lt"/>
              </a:rPr>
              <a:t>3</a:t>
            </a:r>
          </a:p>
        </p:txBody>
      </p:sp>
      <p:sp>
        <p:nvSpPr>
          <p:cNvPr id="52" name="TextBox 51"/>
          <p:cNvSpPr txBox="1"/>
          <p:nvPr/>
        </p:nvSpPr>
        <p:spPr>
          <a:xfrm>
            <a:off x="5161717" y="4085758"/>
            <a:ext cx="18849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latin typeface="+mj-lt"/>
              </a:rPr>
              <a:t>Description</a:t>
            </a:r>
          </a:p>
        </p:txBody>
      </p:sp>
      <p:grpSp>
        <p:nvGrpSpPr>
          <p:cNvPr id="67" name="Group 66"/>
          <p:cNvGrpSpPr>
            <a:grpSpLocks noChangeAspect="1"/>
          </p:cNvGrpSpPr>
          <p:nvPr/>
        </p:nvGrpSpPr>
        <p:grpSpPr>
          <a:xfrm>
            <a:off x="5713945" y="2490068"/>
            <a:ext cx="780459" cy="640080"/>
            <a:chOff x="15875" y="15875"/>
            <a:chExt cx="962025" cy="788988"/>
          </a:xfrm>
        </p:grpSpPr>
        <p:sp>
          <p:nvSpPr>
            <p:cNvPr id="65" name="Freeform 34"/>
            <p:cNvSpPr>
              <a:spLocks/>
            </p:cNvSpPr>
            <p:nvPr/>
          </p:nvSpPr>
          <p:spPr bwMode="auto">
            <a:xfrm>
              <a:off x="15875" y="15875"/>
              <a:ext cx="962025" cy="788988"/>
            </a:xfrm>
            <a:custGeom>
              <a:avLst/>
              <a:gdLst>
                <a:gd name="T0" fmla="*/ 200 w 224"/>
                <a:gd name="T1" fmla="*/ 184 h 184"/>
                <a:gd name="T2" fmla="*/ 224 w 224"/>
                <a:gd name="T3" fmla="*/ 160 h 184"/>
                <a:gd name="T4" fmla="*/ 221 w 224"/>
                <a:gd name="T5" fmla="*/ 149 h 184"/>
                <a:gd name="T6" fmla="*/ 132 w 224"/>
                <a:gd name="T7" fmla="*/ 10 h 184"/>
                <a:gd name="T8" fmla="*/ 132 w 224"/>
                <a:gd name="T9" fmla="*/ 10 h 184"/>
                <a:gd name="T10" fmla="*/ 112 w 224"/>
                <a:gd name="T11" fmla="*/ 0 h 184"/>
                <a:gd name="T12" fmla="*/ 92 w 224"/>
                <a:gd name="T13" fmla="*/ 10 h 184"/>
                <a:gd name="T14" fmla="*/ 92 w 224"/>
                <a:gd name="T15" fmla="*/ 10 h 184"/>
                <a:gd name="T16" fmla="*/ 3 w 224"/>
                <a:gd name="T17" fmla="*/ 149 h 184"/>
                <a:gd name="T18" fmla="*/ 0 w 224"/>
                <a:gd name="T19" fmla="*/ 160 h 184"/>
                <a:gd name="T20" fmla="*/ 24 w 224"/>
                <a:gd name="T21" fmla="*/ 184 h 184"/>
                <a:gd name="T22" fmla="*/ 200 w 224"/>
                <a:gd name="T23" fmla="*/ 184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24" h="184">
                  <a:moveTo>
                    <a:pt x="200" y="184"/>
                  </a:moveTo>
                  <a:cubicBezTo>
                    <a:pt x="213" y="184"/>
                    <a:pt x="224" y="173"/>
                    <a:pt x="224" y="160"/>
                  </a:cubicBezTo>
                  <a:cubicBezTo>
                    <a:pt x="224" y="155"/>
                    <a:pt x="221" y="149"/>
                    <a:pt x="221" y="149"/>
                  </a:cubicBezTo>
                  <a:cubicBezTo>
                    <a:pt x="132" y="10"/>
                    <a:pt x="132" y="10"/>
                    <a:pt x="132" y="10"/>
                  </a:cubicBezTo>
                  <a:cubicBezTo>
                    <a:pt x="132" y="10"/>
                    <a:pt x="132" y="10"/>
                    <a:pt x="132" y="10"/>
                  </a:cubicBezTo>
                  <a:cubicBezTo>
                    <a:pt x="127" y="4"/>
                    <a:pt x="120" y="0"/>
                    <a:pt x="112" y="0"/>
                  </a:cubicBezTo>
                  <a:cubicBezTo>
                    <a:pt x="104" y="0"/>
                    <a:pt x="97" y="4"/>
                    <a:pt x="92" y="10"/>
                  </a:cubicBezTo>
                  <a:cubicBezTo>
                    <a:pt x="92" y="10"/>
                    <a:pt x="92" y="10"/>
                    <a:pt x="92" y="10"/>
                  </a:cubicBezTo>
                  <a:cubicBezTo>
                    <a:pt x="3" y="149"/>
                    <a:pt x="3" y="149"/>
                    <a:pt x="3" y="149"/>
                  </a:cubicBezTo>
                  <a:cubicBezTo>
                    <a:pt x="3" y="149"/>
                    <a:pt x="0" y="155"/>
                    <a:pt x="0" y="160"/>
                  </a:cubicBezTo>
                  <a:cubicBezTo>
                    <a:pt x="0" y="173"/>
                    <a:pt x="11" y="184"/>
                    <a:pt x="24" y="184"/>
                  </a:cubicBezTo>
                  <a:lnTo>
                    <a:pt x="200" y="184"/>
                  </a:lnTo>
                  <a:close/>
                </a:path>
              </a:pathLst>
            </a:custGeom>
            <a:noFill/>
            <a:ln w="33338" cap="rnd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" name="Freeform 35"/>
            <p:cNvSpPr>
              <a:spLocks/>
            </p:cNvSpPr>
            <p:nvPr/>
          </p:nvSpPr>
          <p:spPr bwMode="auto">
            <a:xfrm>
              <a:off x="325438" y="222250"/>
              <a:ext cx="309563" cy="481013"/>
            </a:xfrm>
            <a:custGeom>
              <a:avLst/>
              <a:gdLst>
                <a:gd name="T0" fmla="*/ 130 w 195"/>
                <a:gd name="T1" fmla="*/ 0 h 303"/>
                <a:gd name="T2" fmla="*/ 0 w 195"/>
                <a:gd name="T3" fmla="*/ 173 h 303"/>
                <a:gd name="T4" fmla="*/ 86 w 195"/>
                <a:gd name="T5" fmla="*/ 173 h 303"/>
                <a:gd name="T6" fmla="*/ 43 w 195"/>
                <a:gd name="T7" fmla="*/ 303 h 303"/>
                <a:gd name="T8" fmla="*/ 195 w 195"/>
                <a:gd name="T9" fmla="*/ 130 h 303"/>
                <a:gd name="T10" fmla="*/ 108 w 195"/>
                <a:gd name="T11" fmla="*/ 130 h 303"/>
                <a:gd name="T12" fmla="*/ 130 w 195"/>
                <a:gd name="T13" fmla="*/ 0 h 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5" h="303">
                  <a:moveTo>
                    <a:pt x="130" y="0"/>
                  </a:moveTo>
                  <a:lnTo>
                    <a:pt x="0" y="173"/>
                  </a:lnTo>
                  <a:lnTo>
                    <a:pt x="86" y="173"/>
                  </a:lnTo>
                  <a:lnTo>
                    <a:pt x="43" y="303"/>
                  </a:lnTo>
                  <a:lnTo>
                    <a:pt x="195" y="130"/>
                  </a:lnTo>
                  <a:lnTo>
                    <a:pt x="108" y="130"/>
                  </a:lnTo>
                  <a:lnTo>
                    <a:pt x="130" y="0"/>
                  </a:lnTo>
                  <a:close/>
                </a:path>
              </a:pathLst>
            </a:custGeom>
            <a:noFill/>
            <a:ln w="33338" cap="rnd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1" name="TextBox 40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02921" y="4409312"/>
            <a:ext cx="2002511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en-GB" sz="1200" dirty="0">
                <a:latin typeface="+mn-lt"/>
                <a:ea typeface="Helvetica Neue Thin"/>
                <a:cs typeface="Helvetica Neue Thin"/>
                <a:sym typeface="Helvetica Neue Thin"/>
              </a:rPr>
              <a:t>Suitable for all categories business and personal presentation.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83615" y="4409312"/>
            <a:ext cx="2002511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en-GB" sz="1200" dirty="0">
                <a:latin typeface="+mn-lt"/>
                <a:ea typeface="Helvetica Neue Thin"/>
                <a:cs typeface="Helvetica Neue Thin"/>
                <a:sym typeface="Helvetica Neue Thin"/>
              </a:rPr>
              <a:t>Suitable for all categories business and personal presentation.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572946" y="4409312"/>
            <a:ext cx="2002511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en-GB" sz="1200" dirty="0">
                <a:latin typeface="+mn-lt"/>
                <a:ea typeface="Helvetica Neue Thin"/>
                <a:cs typeface="Helvetica Neue Thin"/>
                <a:sym typeface="Helvetica Neue Thin"/>
              </a:rPr>
              <a:t>Suitable for all categories business and personal presentation.</a:t>
            </a:r>
          </a:p>
        </p:txBody>
      </p:sp>
    </p:spTree>
    <p:extLst>
      <p:ext uri="{BB962C8B-B14F-4D97-AF65-F5344CB8AC3E}">
        <p14:creationId xmlns:p14="http://schemas.microsoft.com/office/powerpoint/2010/main" val="4009374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000"/>
                            </p:stCondLst>
                            <p:childTnLst>
                              <p:par>
                                <p:cTn id="3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5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2000"/>
                            </p:stCondLst>
                            <p:childTnLst>
                              <p:par>
                                <p:cTn id="5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2500"/>
                            </p:stCondLst>
                            <p:childTnLst>
                              <p:par>
                                <p:cTn id="8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3000"/>
                            </p:stCondLst>
                            <p:childTnLst>
                              <p:par>
                                <p:cTn id="9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0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3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3" grpId="0" animBg="1"/>
      <p:bldP spid="14" grpId="0" animBg="1"/>
      <p:bldP spid="16" grpId="0" animBg="1"/>
      <p:bldP spid="17" grpId="0" animBg="1"/>
      <p:bldP spid="20" grpId="0"/>
      <p:bldP spid="21" grpId="0"/>
      <p:bldP spid="23" grpId="0"/>
      <p:bldP spid="24" grpId="0"/>
      <p:bldP spid="38" grpId="0"/>
      <p:bldP spid="51" grpId="0"/>
      <p:bldP spid="53" grpId="0"/>
      <p:bldP spid="54" grpId="0"/>
      <p:bldP spid="69" grpId="0" animBg="1"/>
      <p:bldP spid="70" grpId="0" animBg="1"/>
      <p:bldP spid="39" grpId="0"/>
      <p:bldP spid="40" grpId="0"/>
      <p:bldP spid="15" grpId="0" animBg="1"/>
      <p:bldP spid="22" grpId="0"/>
      <p:bldP spid="52" grpId="0"/>
      <p:bldP spid="41" grpId="0"/>
      <p:bldP spid="55" grpId="0"/>
      <p:bldP spid="56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Flowchart Slide</a:t>
            </a:r>
          </a:p>
        </p:txBody>
      </p:sp>
      <p:sp>
        <p:nvSpPr>
          <p:cNvPr id="39" name="Freeform: Shape 118">
            <a:extLst>
              <a:ext uri="{FF2B5EF4-FFF2-40B4-BE49-F238E27FC236}">
                <a16:creationId xmlns:a16="http://schemas.microsoft.com/office/drawing/2014/main" id="{77DD1F6A-C087-41EF-AEB3-096227136EDB}"/>
              </a:ext>
            </a:extLst>
          </p:cNvPr>
          <p:cNvSpPr/>
          <p:nvPr/>
        </p:nvSpPr>
        <p:spPr>
          <a:xfrm rot="13500000">
            <a:off x="5855347" y="1993930"/>
            <a:ext cx="2340287" cy="3584292"/>
          </a:xfrm>
          <a:custGeom>
            <a:avLst/>
            <a:gdLst>
              <a:gd name="connsiteX0" fmla="*/ 2340286 w 2340286"/>
              <a:gd name="connsiteY0" fmla="*/ 2539157 h 3584292"/>
              <a:gd name="connsiteX1" fmla="*/ 1229950 w 2340286"/>
              <a:gd name="connsiteY1" fmla="*/ 3584292 h 3584292"/>
              <a:gd name="connsiteX2" fmla="*/ 0 w 2340286"/>
              <a:gd name="connsiteY2" fmla="*/ 2539157 h 3584292"/>
              <a:gd name="connsiteX3" fmla="*/ 485578 w 2340286"/>
              <a:gd name="connsiteY3" fmla="*/ 2539157 h 3584292"/>
              <a:gd name="connsiteX4" fmla="*/ 485578 w 2340286"/>
              <a:gd name="connsiteY4" fmla="*/ 0 h 3584292"/>
              <a:gd name="connsiteX5" fmla="*/ 1866322 w 2340286"/>
              <a:gd name="connsiteY5" fmla="*/ 0 h 3584292"/>
              <a:gd name="connsiteX6" fmla="*/ 1866322 w 2340286"/>
              <a:gd name="connsiteY6" fmla="*/ 2539156 h 35842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340286" h="3584292">
                <a:moveTo>
                  <a:pt x="2340286" y="2539157"/>
                </a:moveTo>
                <a:lnTo>
                  <a:pt x="1229950" y="3584292"/>
                </a:lnTo>
                <a:lnTo>
                  <a:pt x="0" y="2539157"/>
                </a:lnTo>
                <a:lnTo>
                  <a:pt x="485578" y="2539157"/>
                </a:lnTo>
                <a:lnTo>
                  <a:pt x="485578" y="0"/>
                </a:lnTo>
                <a:lnTo>
                  <a:pt x="1866322" y="0"/>
                </a:lnTo>
                <a:lnTo>
                  <a:pt x="1866322" y="2539156"/>
                </a:lnTo>
                <a:close/>
              </a:path>
            </a:pathLst>
          </a:custGeom>
          <a:solidFill>
            <a:schemeClr val="accent6"/>
          </a:solidFill>
          <a:ln w="12700" cap="flat">
            <a:noFill/>
            <a:miter lim="400000"/>
          </a:ln>
          <a:effectLst/>
        </p:spPr>
        <p:txBody>
          <a:bodyPr wrap="square" lIns="45719" tIns="45719" rIns="45719" bIns="45719" numCol="1" anchor="t">
            <a:no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1pPr>
            <a:lvl2pPr marL="0" marR="0" indent="457189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2pPr>
            <a:lvl3pPr marL="0" marR="0" indent="914377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3pPr>
            <a:lvl4pPr marL="0" marR="0" indent="1371565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4pPr>
            <a:lvl5pPr marL="0" marR="0" indent="1828754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5pPr>
            <a:lvl6pPr marL="0" marR="0" indent="2285943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6pPr>
            <a:lvl7pPr marL="0" marR="0" indent="2743131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7pPr>
            <a:lvl8pPr marL="0" marR="0" indent="3200319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8pPr>
            <a:lvl9pPr marL="0" marR="0" indent="3657508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9pPr>
          </a:lstStyle>
          <a:p>
            <a:pPr algn="ctr"/>
            <a:endParaRPr/>
          </a:p>
        </p:txBody>
      </p:sp>
      <p:sp>
        <p:nvSpPr>
          <p:cNvPr id="50" name="Freeform: Shape 117">
            <a:extLst>
              <a:ext uri="{FF2B5EF4-FFF2-40B4-BE49-F238E27FC236}">
                <a16:creationId xmlns:a16="http://schemas.microsoft.com/office/drawing/2014/main" id="{F571106A-552F-4D7C-9A2E-233F7BB15E5F}"/>
              </a:ext>
            </a:extLst>
          </p:cNvPr>
          <p:cNvSpPr/>
          <p:nvPr/>
        </p:nvSpPr>
        <p:spPr>
          <a:xfrm rot="13500000">
            <a:off x="5670074" y="3584354"/>
            <a:ext cx="1377464" cy="1707317"/>
          </a:xfrm>
          <a:custGeom>
            <a:avLst/>
            <a:gdLst>
              <a:gd name="connsiteX0" fmla="*/ 1377464 w 1377464"/>
              <a:gd name="connsiteY0" fmla="*/ 1377464 h 1707317"/>
              <a:gd name="connsiteX1" fmla="*/ 880047 w 1377464"/>
              <a:gd name="connsiteY1" fmla="*/ 1377464 h 1707317"/>
              <a:gd name="connsiteX2" fmla="*/ 880047 w 1377464"/>
              <a:gd name="connsiteY2" fmla="*/ 1377464 h 1707317"/>
              <a:gd name="connsiteX3" fmla="*/ 836817 w 1377464"/>
              <a:gd name="connsiteY3" fmla="*/ 1377464 h 1707317"/>
              <a:gd name="connsiteX4" fmla="*/ 836817 w 1377464"/>
              <a:gd name="connsiteY4" fmla="*/ 1377464 h 1707317"/>
              <a:gd name="connsiteX5" fmla="*/ 880047 w 1377464"/>
              <a:gd name="connsiteY5" fmla="*/ 1377464 h 1707317"/>
              <a:gd name="connsiteX6" fmla="*/ 688732 w 1377464"/>
              <a:gd name="connsiteY6" fmla="*/ 1707317 h 1707317"/>
              <a:gd name="connsiteX7" fmla="*/ 497417 w 1377464"/>
              <a:gd name="connsiteY7" fmla="*/ 1377464 h 1707317"/>
              <a:gd name="connsiteX8" fmla="*/ 558527 w 1377464"/>
              <a:gd name="connsiteY8" fmla="*/ 1377464 h 1707317"/>
              <a:gd name="connsiteX9" fmla="*/ 558527 w 1377464"/>
              <a:gd name="connsiteY9" fmla="*/ 1377464 h 1707317"/>
              <a:gd name="connsiteX10" fmla="*/ 497417 w 1377464"/>
              <a:gd name="connsiteY10" fmla="*/ 1377464 h 1707317"/>
              <a:gd name="connsiteX11" fmla="*/ 497417 w 1377464"/>
              <a:gd name="connsiteY11" fmla="*/ 1377464 h 1707317"/>
              <a:gd name="connsiteX12" fmla="*/ 0 w 1377464"/>
              <a:gd name="connsiteY12" fmla="*/ 1377464 h 1707317"/>
              <a:gd name="connsiteX13" fmla="*/ 0 w 1377464"/>
              <a:gd name="connsiteY13" fmla="*/ 0 h 1707317"/>
              <a:gd name="connsiteX14" fmla="*/ 1377464 w 1377464"/>
              <a:gd name="connsiteY14" fmla="*/ 0 h 1707317"/>
              <a:gd name="connsiteX0" fmla="*/ 1377464 w 1377464"/>
              <a:gd name="connsiteY0" fmla="*/ 1377464 h 1707317"/>
              <a:gd name="connsiteX1" fmla="*/ 880047 w 1377464"/>
              <a:gd name="connsiteY1" fmla="*/ 1377464 h 1707317"/>
              <a:gd name="connsiteX2" fmla="*/ 880047 w 1377464"/>
              <a:gd name="connsiteY2" fmla="*/ 1377464 h 1707317"/>
              <a:gd name="connsiteX3" fmla="*/ 836817 w 1377464"/>
              <a:gd name="connsiteY3" fmla="*/ 1377464 h 1707317"/>
              <a:gd name="connsiteX4" fmla="*/ 880047 w 1377464"/>
              <a:gd name="connsiteY4" fmla="*/ 1377464 h 1707317"/>
              <a:gd name="connsiteX5" fmla="*/ 688732 w 1377464"/>
              <a:gd name="connsiteY5" fmla="*/ 1707317 h 1707317"/>
              <a:gd name="connsiteX6" fmla="*/ 497417 w 1377464"/>
              <a:gd name="connsiteY6" fmla="*/ 1377464 h 1707317"/>
              <a:gd name="connsiteX7" fmla="*/ 558527 w 1377464"/>
              <a:gd name="connsiteY7" fmla="*/ 1377464 h 1707317"/>
              <a:gd name="connsiteX8" fmla="*/ 558527 w 1377464"/>
              <a:gd name="connsiteY8" fmla="*/ 1377464 h 1707317"/>
              <a:gd name="connsiteX9" fmla="*/ 497417 w 1377464"/>
              <a:gd name="connsiteY9" fmla="*/ 1377464 h 1707317"/>
              <a:gd name="connsiteX10" fmla="*/ 497417 w 1377464"/>
              <a:gd name="connsiteY10" fmla="*/ 1377464 h 1707317"/>
              <a:gd name="connsiteX11" fmla="*/ 0 w 1377464"/>
              <a:gd name="connsiteY11" fmla="*/ 1377464 h 1707317"/>
              <a:gd name="connsiteX12" fmla="*/ 0 w 1377464"/>
              <a:gd name="connsiteY12" fmla="*/ 0 h 1707317"/>
              <a:gd name="connsiteX13" fmla="*/ 1377464 w 1377464"/>
              <a:gd name="connsiteY13" fmla="*/ 0 h 1707317"/>
              <a:gd name="connsiteX14" fmla="*/ 1377464 w 1377464"/>
              <a:gd name="connsiteY14" fmla="*/ 1377464 h 1707317"/>
              <a:gd name="connsiteX0" fmla="*/ 1377464 w 1377464"/>
              <a:gd name="connsiteY0" fmla="*/ 1377464 h 1707317"/>
              <a:gd name="connsiteX1" fmla="*/ 880047 w 1377464"/>
              <a:gd name="connsiteY1" fmla="*/ 1377464 h 1707317"/>
              <a:gd name="connsiteX2" fmla="*/ 880047 w 1377464"/>
              <a:gd name="connsiteY2" fmla="*/ 1377464 h 1707317"/>
              <a:gd name="connsiteX3" fmla="*/ 880047 w 1377464"/>
              <a:gd name="connsiteY3" fmla="*/ 1377464 h 1707317"/>
              <a:gd name="connsiteX4" fmla="*/ 688732 w 1377464"/>
              <a:gd name="connsiteY4" fmla="*/ 1707317 h 1707317"/>
              <a:gd name="connsiteX5" fmla="*/ 497417 w 1377464"/>
              <a:gd name="connsiteY5" fmla="*/ 1377464 h 1707317"/>
              <a:gd name="connsiteX6" fmla="*/ 558527 w 1377464"/>
              <a:gd name="connsiteY6" fmla="*/ 1377464 h 1707317"/>
              <a:gd name="connsiteX7" fmla="*/ 558527 w 1377464"/>
              <a:gd name="connsiteY7" fmla="*/ 1377464 h 1707317"/>
              <a:gd name="connsiteX8" fmla="*/ 497417 w 1377464"/>
              <a:gd name="connsiteY8" fmla="*/ 1377464 h 1707317"/>
              <a:gd name="connsiteX9" fmla="*/ 497417 w 1377464"/>
              <a:gd name="connsiteY9" fmla="*/ 1377464 h 1707317"/>
              <a:gd name="connsiteX10" fmla="*/ 0 w 1377464"/>
              <a:gd name="connsiteY10" fmla="*/ 1377464 h 1707317"/>
              <a:gd name="connsiteX11" fmla="*/ 0 w 1377464"/>
              <a:gd name="connsiteY11" fmla="*/ 0 h 1707317"/>
              <a:gd name="connsiteX12" fmla="*/ 1377464 w 1377464"/>
              <a:gd name="connsiteY12" fmla="*/ 0 h 1707317"/>
              <a:gd name="connsiteX13" fmla="*/ 1377464 w 1377464"/>
              <a:gd name="connsiteY13" fmla="*/ 1377464 h 1707317"/>
              <a:gd name="connsiteX0" fmla="*/ 1377464 w 1377464"/>
              <a:gd name="connsiteY0" fmla="*/ 1377464 h 1707317"/>
              <a:gd name="connsiteX1" fmla="*/ 880047 w 1377464"/>
              <a:gd name="connsiteY1" fmla="*/ 1377464 h 1707317"/>
              <a:gd name="connsiteX2" fmla="*/ 880047 w 1377464"/>
              <a:gd name="connsiteY2" fmla="*/ 1377464 h 1707317"/>
              <a:gd name="connsiteX3" fmla="*/ 880047 w 1377464"/>
              <a:gd name="connsiteY3" fmla="*/ 1377464 h 1707317"/>
              <a:gd name="connsiteX4" fmla="*/ 688732 w 1377464"/>
              <a:gd name="connsiteY4" fmla="*/ 1707317 h 1707317"/>
              <a:gd name="connsiteX5" fmla="*/ 497417 w 1377464"/>
              <a:gd name="connsiteY5" fmla="*/ 1377464 h 1707317"/>
              <a:gd name="connsiteX6" fmla="*/ 558527 w 1377464"/>
              <a:gd name="connsiteY6" fmla="*/ 1377464 h 1707317"/>
              <a:gd name="connsiteX7" fmla="*/ 497417 w 1377464"/>
              <a:gd name="connsiteY7" fmla="*/ 1377464 h 1707317"/>
              <a:gd name="connsiteX8" fmla="*/ 497417 w 1377464"/>
              <a:gd name="connsiteY8" fmla="*/ 1377464 h 1707317"/>
              <a:gd name="connsiteX9" fmla="*/ 0 w 1377464"/>
              <a:gd name="connsiteY9" fmla="*/ 1377464 h 1707317"/>
              <a:gd name="connsiteX10" fmla="*/ 0 w 1377464"/>
              <a:gd name="connsiteY10" fmla="*/ 0 h 1707317"/>
              <a:gd name="connsiteX11" fmla="*/ 1377464 w 1377464"/>
              <a:gd name="connsiteY11" fmla="*/ 0 h 1707317"/>
              <a:gd name="connsiteX12" fmla="*/ 1377464 w 1377464"/>
              <a:gd name="connsiteY12" fmla="*/ 1377464 h 1707317"/>
              <a:gd name="connsiteX0" fmla="*/ 1377464 w 1377464"/>
              <a:gd name="connsiteY0" fmla="*/ 1377464 h 1707317"/>
              <a:gd name="connsiteX1" fmla="*/ 880047 w 1377464"/>
              <a:gd name="connsiteY1" fmla="*/ 1377464 h 1707317"/>
              <a:gd name="connsiteX2" fmla="*/ 880047 w 1377464"/>
              <a:gd name="connsiteY2" fmla="*/ 1377464 h 1707317"/>
              <a:gd name="connsiteX3" fmla="*/ 880047 w 1377464"/>
              <a:gd name="connsiteY3" fmla="*/ 1377464 h 1707317"/>
              <a:gd name="connsiteX4" fmla="*/ 688732 w 1377464"/>
              <a:gd name="connsiteY4" fmla="*/ 1707317 h 1707317"/>
              <a:gd name="connsiteX5" fmla="*/ 497417 w 1377464"/>
              <a:gd name="connsiteY5" fmla="*/ 1377464 h 1707317"/>
              <a:gd name="connsiteX6" fmla="*/ 497417 w 1377464"/>
              <a:gd name="connsiteY6" fmla="*/ 1377464 h 1707317"/>
              <a:gd name="connsiteX7" fmla="*/ 497417 w 1377464"/>
              <a:gd name="connsiteY7" fmla="*/ 1377464 h 1707317"/>
              <a:gd name="connsiteX8" fmla="*/ 0 w 1377464"/>
              <a:gd name="connsiteY8" fmla="*/ 1377464 h 1707317"/>
              <a:gd name="connsiteX9" fmla="*/ 0 w 1377464"/>
              <a:gd name="connsiteY9" fmla="*/ 0 h 1707317"/>
              <a:gd name="connsiteX10" fmla="*/ 1377464 w 1377464"/>
              <a:gd name="connsiteY10" fmla="*/ 0 h 1707317"/>
              <a:gd name="connsiteX11" fmla="*/ 1377464 w 1377464"/>
              <a:gd name="connsiteY11" fmla="*/ 1377464 h 17073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377464" h="1707317">
                <a:moveTo>
                  <a:pt x="1377464" y="1377464"/>
                </a:moveTo>
                <a:lnTo>
                  <a:pt x="880047" y="1377464"/>
                </a:lnTo>
                <a:lnTo>
                  <a:pt x="880047" y="1377464"/>
                </a:lnTo>
                <a:lnTo>
                  <a:pt x="880047" y="1377464"/>
                </a:lnTo>
                <a:lnTo>
                  <a:pt x="688732" y="1707317"/>
                </a:lnTo>
                <a:lnTo>
                  <a:pt x="497417" y="1377464"/>
                </a:lnTo>
                <a:lnTo>
                  <a:pt x="497417" y="1377464"/>
                </a:lnTo>
                <a:lnTo>
                  <a:pt x="497417" y="1377464"/>
                </a:lnTo>
                <a:lnTo>
                  <a:pt x="0" y="1377464"/>
                </a:lnTo>
                <a:lnTo>
                  <a:pt x="0" y="0"/>
                </a:lnTo>
                <a:lnTo>
                  <a:pt x="1377464" y="0"/>
                </a:lnTo>
                <a:lnTo>
                  <a:pt x="1377464" y="1377464"/>
                </a:lnTo>
                <a:close/>
              </a:path>
            </a:pathLst>
          </a:custGeom>
          <a:solidFill>
            <a:schemeClr val="accent2"/>
          </a:solidFill>
          <a:ln w="12700" cap="flat">
            <a:noFill/>
            <a:miter lim="400000"/>
          </a:ln>
          <a:effectLst/>
        </p:spPr>
        <p:txBody>
          <a:bodyPr wrap="square" lIns="45719" tIns="45719" rIns="45719" bIns="45719" numCol="1" anchor="t">
            <a:no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1pPr>
            <a:lvl2pPr marL="0" marR="0" indent="457189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2pPr>
            <a:lvl3pPr marL="0" marR="0" indent="914377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3pPr>
            <a:lvl4pPr marL="0" marR="0" indent="1371565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4pPr>
            <a:lvl5pPr marL="0" marR="0" indent="1828754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5pPr>
            <a:lvl6pPr marL="0" marR="0" indent="2285943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6pPr>
            <a:lvl7pPr marL="0" marR="0" indent="2743131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7pPr>
            <a:lvl8pPr marL="0" marR="0" indent="3200319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8pPr>
            <a:lvl9pPr marL="0" marR="0" indent="3657508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9pPr>
          </a:lstStyle>
          <a:p>
            <a:pPr algn="ctr"/>
            <a:endParaRPr/>
          </a:p>
        </p:txBody>
      </p:sp>
      <p:sp>
        <p:nvSpPr>
          <p:cNvPr id="40" name="Freeform: Shape 112">
            <a:extLst>
              <a:ext uri="{FF2B5EF4-FFF2-40B4-BE49-F238E27FC236}">
                <a16:creationId xmlns:a16="http://schemas.microsoft.com/office/drawing/2014/main" id="{7A9B40A2-89A1-4989-BF9B-5B8811A413BC}"/>
              </a:ext>
            </a:extLst>
          </p:cNvPr>
          <p:cNvSpPr/>
          <p:nvPr/>
        </p:nvSpPr>
        <p:spPr>
          <a:xfrm rot="18900000">
            <a:off x="4700023" y="2845845"/>
            <a:ext cx="1377464" cy="1707315"/>
          </a:xfrm>
          <a:custGeom>
            <a:avLst/>
            <a:gdLst>
              <a:gd name="connsiteX0" fmla="*/ 1377464 w 1377464"/>
              <a:gd name="connsiteY0" fmla="*/ 0 h 1707315"/>
              <a:gd name="connsiteX1" fmla="*/ 1377464 w 1377464"/>
              <a:gd name="connsiteY1" fmla="*/ 1377463 h 1707315"/>
              <a:gd name="connsiteX2" fmla="*/ 880046 w 1377464"/>
              <a:gd name="connsiteY2" fmla="*/ 1377463 h 1707315"/>
              <a:gd name="connsiteX3" fmla="*/ 688731 w 1377464"/>
              <a:gd name="connsiteY3" fmla="*/ 1707315 h 1707315"/>
              <a:gd name="connsiteX4" fmla="*/ 497416 w 1377464"/>
              <a:gd name="connsiteY4" fmla="*/ 1377463 h 1707315"/>
              <a:gd name="connsiteX5" fmla="*/ 0 w 1377464"/>
              <a:gd name="connsiteY5" fmla="*/ 1377463 h 1707315"/>
              <a:gd name="connsiteX6" fmla="*/ 0 w 1377464"/>
              <a:gd name="connsiteY6" fmla="*/ 0 h 17073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377464" h="1707315">
                <a:moveTo>
                  <a:pt x="1377464" y="0"/>
                </a:moveTo>
                <a:lnTo>
                  <a:pt x="1377464" y="1377463"/>
                </a:lnTo>
                <a:lnTo>
                  <a:pt x="880046" y="1377463"/>
                </a:lnTo>
                <a:lnTo>
                  <a:pt x="688731" y="1707315"/>
                </a:lnTo>
                <a:lnTo>
                  <a:pt x="497416" y="1377463"/>
                </a:lnTo>
                <a:lnTo>
                  <a:pt x="0" y="1377463"/>
                </a:lnTo>
                <a:lnTo>
                  <a:pt x="0" y="0"/>
                </a:lnTo>
                <a:close/>
              </a:path>
            </a:pathLst>
          </a:custGeom>
          <a:solidFill>
            <a:schemeClr val="accent5"/>
          </a:solidFill>
          <a:ln w="12700" cap="flat">
            <a:noFill/>
            <a:miter lim="400000"/>
          </a:ln>
          <a:effectLst/>
        </p:spPr>
        <p:txBody>
          <a:bodyPr wrap="square" lIns="45719" tIns="45719" rIns="45719" bIns="45719" numCol="1" anchor="t">
            <a:no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1pPr>
            <a:lvl2pPr marL="0" marR="0" indent="457189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2pPr>
            <a:lvl3pPr marL="0" marR="0" indent="914377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3pPr>
            <a:lvl4pPr marL="0" marR="0" indent="1371565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4pPr>
            <a:lvl5pPr marL="0" marR="0" indent="1828754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5pPr>
            <a:lvl6pPr marL="0" marR="0" indent="2285943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6pPr>
            <a:lvl7pPr marL="0" marR="0" indent="2743131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7pPr>
            <a:lvl8pPr marL="0" marR="0" indent="3200319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8pPr>
            <a:lvl9pPr marL="0" marR="0" indent="3657508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9pPr>
          </a:lstStyle>
          <a:p>
            <a:pPr algn="ctr"/>
            <a:endParaRPr/>
          </a:p>
        </p:txBody>
      </p:sp>
      <p:sp>
        <p:nvSpPr>
          <p:cNvPr id="41" name="Freeform: Shape 113">
            <a:extLst>
              <a:ext uri="{FF2B5EF4-FFF2-40B4-BE49-F238E27FC236}">
                <a16:creationId xmlns:a16="http://schemas.microsoft.com/office/drawing/2014/main" id="{DC76448F-E7C0-499B-8E2E-4665D99D87B8}"/>
              </a:ext>
            </a:extLst>
          </p:cNvPr>
          <p:cNvSpPr/>
          <p:nvPr/>
        </p:nvSpPr>
        <p:spPr>
          <a:xfrm rot="13500000">
            <a:off x="3726011" y="3586616"/>
            <a:ext cx="1377464" cy="1707317"/>
          </a:xfrm>
          <a:custGeom>
            <a:avLst/>
            <a:gdLst>
              <a:gd name="connsiteX0" fmla="*/ 1377464 w 1377464"/>
              <a:gd name="connsiteY0" fmla="*/ 1377464 h 1707317"/>
              <a:gd name="connsiteX1" fmla="*/ 880047 w 1377464"/>
              <a:gd name="connsiteY1" fmla="*/ 1377464 h 1707317"/>
              <a:gd name="connsiteX2" fmla="*/ 688732 w 1377464"/>
              <a:gd name="connsiteY2" fmla="*/ 1707317 h 1707317"/>
              <a:gd name="connsiteX3" fmla="*/ 497417 w 1377464"/>
              <a:gd name="connsiteY3" fmla="*/ 1377464 h 1707317"/>
              <a:gd name="connsiteX4" fmla="*/ 688732 w 1377464"/>
              <a:gd name="connsiteY4" fmla="*/ 1377464 h 1707317"/>
              <a:gd name="connsiteX5" fmla="*/ 0 w 1377464"/>
              <a:gd name="connsiteY5" fmla="*/ 1377464 h 1707317"/>
              <a:gd name="connsiteX6" fmla="*/ 0 w 1377464"/>
              <a:gd name="connsiteY6" fmla="*/ 0 h 1707317"/>
              <a:gd name="connsiteX7" fmla="*/ 1377464 w 1377464"/>
              <a:gd name="connsiteY7" fmla="*/ 0 h 1707317"/>
              <a:gd name="connsiteX0" fmla="*/ 1377464 w 1377464"/>
              <a:gd name="connsiteY0" fmla="*/ 1377464 h 1707317"/>
              <a:gd name="connsiteX1" fmla="*/ 880047 w 1377464"/>
              <a:gd name="connsiteY1" fmla="*/ 1377464 h 1707317"/>
              <a:gd name="connsiteX2" fmla="*/ 688732 w 1377464"/>
              <a:gd name="connsiteY2" fmla="*/ 1707317 h 1707317"/>
              <a:gd name="connsiteX3" fmla="*/ 497417 w 1377464"/>
              <a:gd name="connsiteY3" fmla="*/ 1377464 h 1707317"/>
              <a:gd name="connsiteX4" fmla="*/ 0 w 1377464"/>
              <a:gd name="connsiteY4" fmla="*/ 1377464 h 1707317"/>
              <a:gd name="connsiteX5" fmla="*/ 0 w 1377464"/>
              <a:gd name="connsiteY5" fmla="*/ 0 h 1707317"/>
              <a:gd name="connsiteX6" fmla="*/ 1377464 w 1377464"/>
              <a:gd name="connsiteY6" fmla="*/ 0 h 1707317"/>
              <a:gd name="connsiteX7" fmla="*/ 1377464 w 1377464"/>
              <a:gd name="connsiteY7" fmla="*/ 1377464 h 17073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377464" h="1707317">
                <a:moveTo>
                  <a:pt x="1377464" y="1377464"/>
                </a:moveTo>
                <a:lnTo>
                  <a:pt x="880047" y="1377464"/>
                </a:lnTo>
                <a:lnTo>
                  <a:pt x="688732" y="1707317"/>
                </a:lnTo>
                <a:lnTo>
                  <a:pt x="497417" y="1377464"/>
                </a:lnTo>
                <a:lnTo>
                  <a:pt x="0" y="1377464"/>
                </a:lnTo>
                <a:lnTo>
                  <a:pt x="0" y="0"/>
                </a:lnTo>
                <a:lnTo>
                  <a:pt x="1377464" y="0"/>
                </a:lnTo>
                <a:lnTo>
                  <a:pt x="1377464" y="1377464"/>
                </a:lnTo>
                <a:close/>
              </a:path>
            </a:pathLst>
          </a:custGeom>
          <a:solidFill>
            <a:schemeClr val="accent4"/>
          </a:solidFill>
          <a:ln w="12700" cap="flat">
            <a:noFill/>
            <a:miter lim="400000"/>
          </a:ln>
          <a:effectLst/>
        </p:spPr>
        <p:txBody>
          <a:bodyPr wrap="square" lIns="45719" tIns="45719" rIns="45719" bIns="45719" numCol="1" anchor="t">
            <a:no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1pPr>
            <a:lvl2pPr marL="0" marR="0" indent="457189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2pPr>
            <a:lvl3pPr marL="0" marR="0" indent="914377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3pPr>
            <a:lvl4pPr marL="0" marR="0" indent="1371565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4pPr>
            <a:lvl5pPr marL="0" marR="0" indent="1828754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5pPr>
            <a:lvl6pPr marL="0" marR="0" indent="2285943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6pPr>
            <a:lvl7pPr marL="0" marR="0" indent="2743131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7pPr>
            <a:lvl8pPr marL="0" marR="0" indent="3200319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8pPr>
            <a:lvl9pPr marL="0" marR="0" indent="3657508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9pPr>
          </a:lstStyle>
          <a:p>
            <a:pPr algn="ctr"/>
            <a:endParaRPr/>
          </a:p>
        </p:txBody>
      </p:sp>
      <p:sp>
        <p:nvSpPr>
          <p:cNvPr id="42" name="Freeform: Shape 114">
            <a:extLst>
              <a:ext uri="{FF2B5EF4-FFF2-40B4-BE49-F238E27FC236}">
                <a16:creationId xmlns:a16="http://schemas.microsoft.com/office/drawing/2014/main" id="{EB59A7B4-B567-4284-B76B-4B4A092CD537}"/>
              </a:ext>
            </a:extLst>
          </p:cNvPr>
          <p:cNvSpPr/>
          <p:nvPr/>
        </p:nvSpPr>
        <p:spPr>
          <a:xfrm rot="18900000">
            <a:off x="2752001" y="2845845"/>
            <a:ext cx="1377464" cy="1707315"/>
          </a:xfrm>
          <a:custGeom>
            <a:avLst/>
            <a:gdLst>
              <a:gd name="connsiteX0" fmla="*/ 1377464 w 1377464"/>
              <a:gd name="connsiteY0" fmla="*/ 0 h 1707315"/>
              <a:gd name="connsiteX1" fmla="*/ 1377464 w 1377464"/>
              <a:gd name="connsiteY1" fmla="*/ 1377463 h 1707315"/>
              <a:gd name="connsiteX2" fmla="*/ 880046 w 1377464"/>
              <a:gd name="connsiteY2" fmla="*/ 1377463 h 1707315"/>
              <a:gd name="connsiteX3" fmla="*/ 688731 w 1377464"/>
              <a:gd name="connsiteY3" fmla="*/ 1707315 h 1707315"/>
              <a:gd name="connsiteX4" fmla="*/ 497416 w 1377464"/>
              <a:gd name="connsiteY4" fmla="*/ 1377463 h 1707315"/>
              <a:gd name="connsiteX5" fmla="*/ 0 w 1377464"/>
              <a:gd name="connsiteY5" fmla="*/ 1377463 h 1707315"/>
              <a:gd name="connsiteX6" fmla="*/ 0 w 1377464"/>
              <a:gd name="connsiteY6" fmla="*/ 0 h 17073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377464" h="1707315">
                <a:moveTo>
                  <a:pt x="1377464" y="0"/>
                </a:moveTo>
                <a:lnTo>
                  <a:pt x="1377464" y="1377463"/>
                </a:lnTo>
                <a:lnTo>
                  <a:pt x="880046" y="1377463"/>
                </a:lnTo>
                <a:lnTo>
                  <a:pt x="688731" y="1707315"/>
                </a:lnTo>
                <a:lnTo>
                  <a:pt x="497416" y="1377463"/>
                </a:lnTo>
                <a:lnTo>
                  <a:pt x="0" y="1377463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/>
          </a:solidFill>
          <a:ln w="12700" cap="flat">
            <a:noFill/>
            <a:miter lim="400000"/>
          </a:ln>
          <a:effectLst/>
        </p:spPr>
        <p:txBody>
          <a:bodyPr wrap="square" lIns="45719" tIns="45719" rIns="45719" bIns="45719" numCol="1" anchor="t">
            <a:no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1pPr>
            <a:lvl2pPr marL="0" marR="0" indent="457189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2pPr>
            <a:lvl3pPr marL="0" marR="0" indent="914377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3pPr>
            <a:lvl4pPr marL="0" marR="0" indent="1371565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4pPr>
            <a:lvl5pPr marL="0" marR="0" indent="1828754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5pPr>
            <a:lvl6pPr marL="0" marR="0" indent="2285943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6pPr>
            <a:lvl7pPr marL="0" marR="0" indent="2743131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7pPr>
            <a:lvl8pPr marL="0" marR="0" indent="3200319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8pPr>
            <a:lvl9pPr marL="0" marR="0" indent="3657508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9pPr>
          </a:lstStyle>
          <a:p>
            <a:pPr algn="ctr"/>
            <a:endParaRPr/>
          </a:p>
        </p:txBody>
      </p:sp>
      <p:sp>
        <p:nvSpPr>
          <p:cNvPr id="43" name="Freeform: Shape 117">
            <a:extLst>
              <a:ext uri="{FF2B5EF4-FFF2-40B4-BE49-F238E27FC236}">
                <a16:creationId xmlns:a16="http://schemas.microsoft.com/office/drawing/2014/main" id="{B1A4CFC6-9C3D-4FD1-A5FF-753362BBC472}"/>
              </a:ext>
            </a:extLst>
          </p:cNvPr>
          <p:cNvSpPr/>
          <p:nvPr/>
        </p:nvSpPr>
        <p:spPr>
          <a:xfrm rot="13500000">
            <a:off x="1777991" y="3586616"/>
            <a:ext cx="1377464" cy="1707317"/>
          </a:xfrm>
          <a:custGeom>
            <a:avLst/>
            <a:gdLst>
              <a:gd name="connsiteX0" fmla="*/ 1377464 w 1377464"/>
              <a:gd name="connsiteY0" fmla="*/ 1377464 h 1707317"/>
              <a:gd name="connsiteX1" fmla="*/ 880047 w 1377464"/>
              <a:gd name="connsiteY1" fmla="*/ 1377464 h 1707317"/>
              <a:gd name="connsiteX2" fmla="*/ 880047 w 1377464"/>
              <a:gd name="connsiteY2" fmla="*/ 1377464 h 1707317"/>
              <a:gd name="connsiteX3" fmla="*/ 836817 w 1377464"/>
              <a:gd name="connsiteY3" fmla="*/ 1377464 h 1707317"/>
              <a:gd name="connsiteX4" fmla="*/ 836817 w 1377464"/>
              <a:gd name="connsiteY4" fmla="*/ 1377464 h 1707317"/>
              <a:gd name="connsiteX5" fmla="*/ 880047 w 1377464"/>
              <a:gd name="connsiteY5" fmla="*/ 1377464 h 1707317"/>
              <a:gd name="connsiteX6" fmla="*/ 688732 w 1377464"/>
              <a:gd name="connsiteY6" fmla="*/ 1707317 h 1707317"/>
              <a:gd name="connsiteX7" fmla="*/ 497417 w 1377464"/>
              <a:gd name="connsiteY7" fmla="*/ 1377464 h 1707317"/>
              <a:gd name="connsiteX8" fmla="*/ 558527 w 1377464"/>
              <a:gd name="connsiteY8" fmla="*/ 1377464 h 1707317"/>
              <a:gd name="connsiteX9" fmla="*/ 558527 w 1377464"/>
              <a:gd name="connsiteY9" fmla="*/ 1377464 h 1707317"/>
              <a:gd name="connsiteX10" fmla="*/ 497417 w 1377464"/>
              <a:gd name="connsiteY10" fmla="*/ 1377464 h 1707317"/>
              <a:gd name="connsiteX11" fmla="*/ 497417 w 1377464"/>
              <a:gd name="connsiteY11" fmla="*/ 1377464 h 1707317"/>
              <a:gd name="connsiteX12" fmla="*/ 0 w 1377464"/>
              <a:gd name="connsiteY12" fmla="*/ 1377464 h 1707317"/>
              <a:gd name="connsiteX13" fmla="*/ 0 w 1377464"/>
              <a:gd name="connsiteY13" fmla="*/ 0 h 1707317"/>
              <a:gd name="connsiteX14" fmla="*/ 1377464 w 1377464"/>
              <a:gd name="connsiteY14" fmla="*/ 0 h 1707317"/>
              <a:gd name="connsiteX0" fmla="*/ 1377464 w 1377464"/>
              <a:gd name="connsiteY0" fmla="*/ 1377464 h 1707317"/>
              <a:gd name="connsiteX1" fmla="*/ 880047 w 1377464"/>
              <a:gd name="connsiteY1" fmla="*/ 1377464 h 1707317"/>
              <a:gd name="connsiteX2" fmla="*/ 880047 w 1377464"/>
              <a:gd name="connsiteY2" fmla="*/ 1377464 h 1707317"/>
              <a:gd name="connsiteX3" fmla="*/ 836817 w 1377464"/>
              <a:gd name="connsiteY3" fmla="*/ 1377464 h 1707317"/>
              <a:gd name="connsiteX4" fmla="*/ 880047 w 1377464"/>
              <a:gd name="connsiteY4" fmla="*/ 1377464 h 1707317"/>
              <a:gd name="connsiteX5" fmla="*/ 688732 w 1377464"/>
              <a:gd name="connsiteY5" fmla="*/ 1707317 h 1707317"/>
              <a:gd name="connsiteX6" fmla="*/ 497417 w 1377464"/>
              <a:gd name="connsiteY6" fmla="*/ 1377464 h 1707317"/>
              <a:gd name="connsiteX7" fmla="*/ 558527 w 1377464"/>
              <a:gd name="connsiteY7" fmla="*/ 1377464 h 1707317"/>
              <a:gd name="connsiteX8" fmla="*/ 558527 w 1377464"/>
              <a:gd name="connsiteY8" fmla="*/ 1377464 h 1707317"/>
              <a:gd name="connsiteX9" fmla="*/ 497417 w 1377464"/>
              <a:gd name="connsiteY9" fmla="*/ 1377464 h 1707317"/>
              <a:gd name="connsiteX10" fmla="*/ 497417 w 1377464"/>
              <a:gd name="connsiteY10" fmla="*/ 1377464 h 1707317"/>
              <a:gd name="connsiteX11" fmla="*/ 0 w 1377464"/>
              <a:gd name="connsiteY11" fmla="*/ 1377464 h 1707317"/>
              <a:gd name="connsiteX12" fmla="*/ 0 w 1377464"/>
              <a:gd name="connsiteY12" fmla="*/ 0 h 1707317"/>
              <a:gd name="connsiteX13" fmla="*/ 1377464 w 1377464"/>
              <a:gd name="connsiteY13" fmla="*/ 0 h 1707317"/>
              <a:gd name="connsiteX14" fmla="*/ 1377464 w 1377464"/>
              <a:gd name="connsiteY14" fmla="*/ 1377464 h 1707317"/>
              <a:gd name="connsiteX0" fmla="*/ 1377464 w 1377464"/>
              <a:gd name="connsiteY0" fmla="*/ 1377464 h 1707317"/>
              <a:gd name="connsiteX1" fmla="*/ 880047 w 1377464"/>
              <a:gd name="connsiteY1" fmla="*/ 1377464 h 1707317"/>
              <a:gd name="connsiteX2" fmla="*/ 880047 w 1377464"/>
              <a:gd name="connsiteY2" fmla="*/ 1377464 h 1707317"/>
              <a:gd name="connsiteX3" fmla="*/ 880047 w 1377464"/>
              <a:gd name="connsiteY3" fmla="*/ 1377464 h 1707317"/>
              <a:gd name="connsiteX4" fmla="*/ 688732 w 1377464"/>
              <a:gd name="connsiteY4" fmla="*/ 1707317 h 1707317"/>
              <a:gd name="connsiteX5" fmla="*/ 497417 w 1377464"/>
              <a:gd name="connsiteY5" fmla="*/ 1377464 h 1707317"/>
              <a:gd name="connsiteX6" fmla="*/ 558527 w 1377464"/>
              <a:gd name="connsiteY6" fmla="*/ 1377464 h 1707317"/>
              <a:gd name="connsiteX7" fmla="*/ 558527 w 1377464"/>
              <a:gd name="connsiteY7" fmla="*/ 1377464 h 1707317"/>
              <a:gd name="connsiteX8" fmla="*/ 497417 w 1377464"/>
              <a:gd name="connsiteY8" fmla="*/ 1377464 h 1707317"/>
              <a:gd name="connsiteX9" fmla="*/ 497417 w 1377464"/>
              <a:gd name="connsiteY9" fmla="*/ 1377464 h 1707317"/>
              <a:gd name="connsiteX10" fmla="*/ 0 w 1377464"/>
              <a:gd name="connsiteY10" fmla="*/ 1377464 h 1707317"/>
              <a:gd name="connsiteX11" fmla="*/ 0 w 1377464"/>
              <a:gd name="connsiteY11" fmla="*/ 0 h 1707317"/>
              <a:gd name="connsiteX12" fmla="*/ 1377464 w 1377464"/>
              <a:gd name="connsiteY12" fmla="*/ 0 h 1707317"/>
              <a:gd name="connsiteX13" fmla="*/ 1377464 w 1377464"/>
              <a:gd name="connsiteY13" fmla="*/ 1377464 h 1707317"/>
              <a:gd name="connsiteX0" fmla="*/ 1377464 w 1377464"/>
              <a:gd name="connsiteY0" fmla="*/ 1377464 h 1707317"/>
              <a:gd name="connsiteX1" fmla="*/ 880047 w 1377464"/>
              <a:gd name="connsiteY1" fmla="*/ 1377464 h 1707317"/>
              <a:gd name="connsiteX2" fmla="*/ 880047 w 1377464"/>
              <a:gd name="connsiteY2" fmla="*/ 1377464 h 1707317"/>
              <a:gd name="connsiteX3" fmla="*/ 880047 w 1377464"/>
              <a:gd name="connsiteY3" fmla="*/ 1377464 h 1707317"/>
              <a:gd name="connsiteX4" fmla="*/ 688732 w 1377464"/>
              <a:gd name="connsiteY4" fmla="*/ 1707317 h 1707317"/>
              <a:gd name="connsiteX5" fmla="*/ 497417 w 1377464"/>
              <a:gd name="connsiteY5" fmla="*/ 1377464 h 1707317"/>
              <a:gd name="connsiteX6" fmla="*/ 558527 w 1377464"/>
              <a:gd name="connsiteY6" fmla="*/ 1377464 h 1707317"/>
              <a:gd name="connsiteX7" fmla="*/ 497417 w 1377464"/>
              <a:gd name="connsiteY7" fmla="*/ 1377464 h 1707317"/>
              <a:gd name="connsiteX8" fmla="*/ 497417 w 1377464"/>
              <a:gd name="connsiteY8" fmla="*/ 1377464 h 1707317"/>
              <a:gd name="connsiteX9" fmla="*/ 0 w 1377464"/>
              <a:gd name="connsiteY9" fmla="*/ 1377464 h 1707317"/>
              <a:gd name="connsiteX10" fmla="*/ 0 w 1377464"/>
              <a:gd name="connsiteY10" fmla="*/ 0 h 1707317"/>
              <a:gd name="connsiteX11" fmla="*/ 1377464 w 1377464"/>
              <a:gd name="connsiteY11" fmla="*/ 0 h 1707317"/>
              <a:gd name="connsiteX12" fmla="*/ 1377464 w 1377464"/>
              <a:gd name="connsiteY12" fmla="*/ 1377464 h 1707317"/>
              <a:gd name="connsiteX0" fmla="*/ 1377464 w 1377464"/>
              <a:gd name="connsiteY0" fmla="*/ 1377464 h 1707317"/>
              <a:gd name="connsiteX1" fmla="*/ 880047 w 1377464"/>
              <a:gd name="connsiteY1" fmla="*/ 1377464 h 1707317"/>
              <a:gd name="connsiteX2" fmla="*/ 880047 w 1377464"/>
              <a:gd name="connsiteY2" fmla="*/ 1377464 h 1707317"/>
              <a:gd name="connsiteX3" fmla="*/ 880047 w 1377464"/>
              <a:gd name="connsiteY3" fmla="*/ 1377464 h 1707317"/>
              <a:gd name="connsiteX4" fmla="*/ 688732 w 1377464"/>
              <a:gd name="connsiteY4" fmla="*/ 1707317 h 1707317"/>
              <a:gd name="connsiteX5" fmla="*/ 497417 w 1377464"/>
              <a:gd name="connsiteY5" fmla="*/ 1377464 h 1707317"/>
              <a:gd name="connsiteX6" fmla="*/ 497417 w 1377464"/>
              <a:gd name="connsiteY6" fmla="*/ 1377464 h 1707317"/>
              <a:gd name="connsiteX7" fmla="*/ 497417 w 1377464"/>
              <a:gd name="connsiteY7" fmla="*/ 1377464 h 1707317"/>
              <a:gd name="connsiteX8" fmla="*/ 0 w 1377464"/>
              <a:gd name="connsiteY8" fmla="*/ 1377464 h 1707317"/>
              <a:gd name="connsiteX9" fmla="*/ 0 w 1377464"/>
              <a:gd name="connsiteY9" fmla="*/ 0 h 1707317"/>
              <a:gd name="connsiteX10" fmla="*/ 1377464 w 1377464"/>
              <a:gd name="connsiteY10" fmla="*/ 0 h 1707317"/>
              <a:gd name="connsiteX11" fmla="*/ 1377464 w 1377464"/>
              <a:gd name="connsiteY11" fmla="*/ 1377464 h 17073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377464" h="1707317">
                <a:moveTo>
                  <a:pt x="1377464" y="1377464"/>
                </a:moveTo>
                <a:lnTo>
                  <a:pt x="880047" y="1377464"/>
                </a:lnTo>
                <a:lnTo>
                  <a:pt x="880047" y="1377464"/>
                </a:lnTo>
                <a:lnTo>
                  <a:pt x="880047" y="1377464"/>
                </a:lnTo>
                <a:lnTo>
                  <a:pt x="688732" y="1707317"/>
                </a:lnTo>
                <a:lnTo>
                  <a:pt x="497417" y="1377464"/>
                </a:lnTo>
                <a:lnTo>
                  <a:pt x="497417" y="1377464"/>
                </a:lnTo>
                <a:lnTo>
                  <a:pt x="497417" y="1377464"/>
                </a:lnTo>
                <a:lnTo>
                  <a:pt x="0" y="1377464"/>
                </a:lnTo>
                <a:lnTo>
                  <a:pt x="0" y="0"/>
                </a:lnTo>
                <a:lnTo>
                  <a:pt x="1377464" y="0"/>
                </a:lnTo>
                <a:lnTo>
                  <a:pt x="1377464" y="1377464"/>
                </a:lnTo>
                <a:close/>
              </a:path>
            </a:pathLst>
          </a:custGeom>
          <a:solidFill>
            <a:schemeClr val="accent2"/>
          </a:solidFill>
          <a:ln w="12700" cap="flat">
            <a:noFill/>
            <a:miter lim="400000"/>
          </a:ln>
          <a:effectLst/>
        </p:spPr>
        <p:txBody>
          <a:bodyPr wrap="square" lIns="45719" tIns="45719" rIns="45719" bIns="45719" numCol="1" anchor="t">
            <a:no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1pPr>
            <a:lvl2pPr marL="0" marR="0" indent="457189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2pPr>
            <a:lvl3pPr marL="0" marR="0" indent="914377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3pPr>
            <a:lvl4pPr marL="0" marR="0" indent="1371565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4pPr>
            <a:lvl5pPr marL="0" marR="0" indent="1828754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5pPr>
            <a:lvl6pPr marL="0" marR="0" indent="2285943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6pPr>
            <a:lvl7pPr marL="0" marR="0" indent="2743131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7pPr>
            <a:lvl8pPr marL="0" marR="0" indent="3200319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8pPr>
            <a:lvl9pPr marL="0" marR="0" indent="3657508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9pPr>
          </a:lstStyle>
          <a:p>
            <a:pPr algn="ctr"/>
            <a:endParaRPr/>
          </a:p>
        </p:txBody>
      </p:sp>
      <p:sp>
        <p:nvSpPr>
          <p:cNvPr id="44" name="Freeform: Shape 116">
            <a:extLst>
              <a:ext uri="{FF2B5EF4-FFF2-40B4-BE49-F238E27FC236}">
                <a16:creationId xmlns:a16="http://schemas.microsoft.com/office/drawing/2014/main" id="{7B2B5CBA-5624-4456-A61E-21B82C508931}"/>
              </a:ext>
            </a:extLst>
          </p:cNvPr>
          <p:cNvSpPr/>
          <p:nvPr/>
        </p:nvSpPr>
        <p:spPr>
          <a:xfrm rot="18900000">
            <a:off x="803977" y="2845845"/>
            <a:ext cx="1377464" cy="1707315"/>
          </a:xfrm>
          <a:custGeom>
            <a:avLst/>
            <a:gdLst>
              <a:gd name="connsiteX0" fmla="*/ 1377464 w 1377464"/>
              <a:gd name="connsiteY0" fmla="*/ 0 h 1707315"/>
              <a:gd name="connsiteX1" fmla="*/ 1377464 w 1377464"/>
              <a:gd name="connsiteY1" fmla="*/ 1377463 h 1707315"/>
              <a:gd name="connsiteX2" fmla="*/ 880046 w 1377464"/>
              <a:gd name="connsiteY2" fmla="*/ 1377463 h 1707315"/>
              <a:gd name="connsiteX3" fmla="*/ 688731 w 1377464"/>
              <a:gd name="connsiteY3" fmla="*/ 1707315 h 1707315"/>
              <a:gd name="connsiteX4" fmla="*/ 497417 w 1377464"/>
              <a:gd name="connsiteY4" fmla="*/ 1377463 h 1707315"/>
              <a:gd name="connsiteX5" fmla="*/ 0 w 1377464"/>
              <a:gd name="connsiteY5" fmla="*/ 1377463 h 1707315"/>
              <a:gd name="connsiteX6" fmla="*/ 0 w 1377464"/>
              <a:gd name="connsiteY6" fmla="*/ 0 h 17073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377464" h="1707315">
                <a:moveTo>
                  <a:pt x="1377464" y="0"/>
                </a:moveTo>
                <a:lnTo>
                  <a:pt x="1377464" y="1377463"/>
                </a:lnTo>
                <a:lnTo>
                  <a:pt x="880046" y="1377463"/>
                </a:lnTo>
                <a:lnTo>
                  <a:pt x="688731" y="1707315"/>
                </a:lnTo>
                <a:lnTo>
                  <a:pt x="497417" y="1377463"/>
                </a:lnTo>
                <a:lnTo>
                  <a:pt x="0" y="1377463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45719" tIns="45719" rIns="45719" bIns="45719" numCol="1" anchor="t">
            <a:no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1pPr>
            <a:lvl2pPr marL="0" marR="0" indent="457189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2pPr>
            <a:lvl3pPr marL="0" marR="0" indent="914377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3pPr>
            <a:lvl4pPr marL="0" marR="0" indent="1371565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4pPr>
            <a:lvl5pPr marL="0" marR="0" indent="1828754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5pPr>
            <a:lvl6pPr marL="0" marR="0" indent="2285943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6pPr>
            <a:lvl7pPr marL="0" marR="0" indent="2743131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7pPr>
            <a:lvl8pPr marL="0" marR="0" indent="3200319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8pPr>
            <a:lvl9pPr marL="0" marR="0" indent="3657508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9pPr>
          </a:lstStyle>
          <a:p>
            <a:pPr algn="ctr"/>
            <a:endParaRPr/>
          </a:p>
        </p:txBody>
      </p:sp>
      <p:sp>
        <p:nvSpPr>
          <p:cNvPr id="56" name="Title 1"/>
          <p:cNvSpPr txBox="1">
            <a:spLocks/>
          </p:cNvSpPr>
          <p:nvPr/>
        </p:nvSpPr>
        <p:spPr>
          <a:xfrm>
            <a:off x="354264" y="3716765"/>
            <a:ext cx="2043645" cy="32705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400" b="1" dirty="0">
                <a:solidFill>
                  <a:schemeClr val="bg2"/>
                </a:solidFill>
              </a:rPr>
              <a:t>Description</a:t>
            </a:r>
          </a:p>
        </p:txBody>
      </p:sp>
      <p:sp>
        <p:nvSpPr>
          <p:cNvPr id="60" name="Freeform 5"/>
          <p:cNvSpPr>
            <a:spLocks noChangeAspect="1" noEditPoints="1"/>
          </p:cNvSpPr>
          <p:nvPr/>
        </p:nvSpPr>
        <p:spPr bwMode="auto">
          <a:xfrm>
            <a:off x="1127581" y="3146241"/>
            <a:ext cx="497011" cy="497011"/>
          </a:xfrm>
          <a:custGeom>
            <a:avLst/>
            <a:gdLst>
              <a:gd name="T0" fmla="*/ 175 w 176"/>
              <a:gd name="T1" fmla="*/ 85 h 176"/>
              <a:gd name="T2" fmla="*/ 144 w 176"/>
              <a:gd name="T3" fmla="*/ 54 h 176"/>
              <a:gd name="T4" fmla="*/ 144 w 176"/>
              <a:gd name="T5" fmla="*/ 12 h 176"/>
              <a:gd name="T6" fmla="*/ 140 w 176"/>
              <a:gd name="T7" fmla="*/ 8 h 176"/>
              <a:gd name="T8" fmla="*/ 116 w 176"/>
              <a:gd name="T9" fmla="*/ 8 h 176"/>
              <a:gd name="T10" fmla="*/ 112 w 176"/>
              <a:gd name="T11" fmla="*/ 12 h 176"/>
              <a:gd name="T12" fmla="*/ 112 w 176"/>
              <a:gd name="T13" fmla="*/ 22 h 176"/>
              <a:gd name="T14" fmla="*/ 91 w 176"/>
              <a:gd name="T15" fmla="*/ 1 h 176"/>
              <a:gd name="T16" fmla="*/ 88 w 176"/>
              <a:gd name="T17" fmla="*/ 0 h 176"/>
              <a:gd name="T18" fmla="*/ 85 w 176"/>
              <a:gd name="T19" fmla="*/ 1 h 176"/>
              <a:gd name="T20" fmla="*/ 1 w 176"/>
              <a:gd name="T21" fmla="*/ 85 h 176"/>
              <a:gd name="T22" fmla="*/ 0 w 176"/>
              <a:gd name="T23" fmla="*/ 88 h 176"/>
              <a:gd name="T24" fmla="*/ 4 w 176"/>
              <a:gd name="T25" fmla="*/ 92 h 176"/>
              <a:gd name="T26" fmla="*/ 7 w 176"/>
              <a:gd name="T27" fmla="*/ 91 h 176"/>
              <a:gd name="T28" fmla="*/ 24 w 176"/>
              <a:gd name="T29" fmla="*/ 74 h 176"/>
              <a:gd name="T30" fmla="*/ 24 w 176"/>
              <a:gd name="T31" fmla="*/ 172 h 176"/>
              <a:gd name="T32" fmla="*/ 28 w 176"/>
              <a:gd name="T33" fmla="*/ 176 h 176"/>
              <a:gd name="T34" fmla="*/ 148 w 176"/>
              <a:gd name="T35" fmla="*/ 176 h 176"/>
              <a:gd name="T36" fmla="*/ 152 w 176"/>
              <a:gd name="T37" fmla="*/ 172 h 176"/>
              <a:gd name="T38" fmla="*/ 152 w 176"/>
              <a:gd name="T39" fmla="*/ 74 h 176"/>
              <a:gd name="T40" fmla="*/ 169 w 176"/>
              <a:gd name="T41" fmla="*/ 91 h 176"/>
              <a:gd name="T42" fmla="*/ 172 w 176"/>
              <a:gd name="T43" fmla="*/ 92 h 176"/>
              <a:gd name="T44" fmla="*/ 176 w 176"/>
              <a:gd name="T45" fmla="*/ 88 h 176"/>
              <a:gd name="T46" fmla="*/ 175 w 176"/>
              <a:gd name="T47" fmla="*/ 85 h 176"/>
              <a:gd name="T48" fmla="*/ 120 w 176"/>
              <a:gd name="T49" fmla="*/ 16 h 176"/>
              <a:gd name="T50" fmla="*/ 136 w 176"/>
              <a:gd name="T51" fmla="*/ 16 h 176"/>
              <a:gd name="T52" fmla="*/ 136 w 176"/>
              <a:gd name="T53" fmla="*/ 46 h 176"/>
              <a:gd name="T54" fmla="*/ 120 w 176"/>
              <a:gd name="T55" fmla="*/ 30 h 176"/>
              <a:gd name="T56" fmla="*/ 120 w 176"/>
              <a:gd name="T57" fmla="*/ 16 h 176"/>
              <a:gd name="T58" fmla="*/ 64 w 176"/>
              <a:gd name="T59" fmla="*/ 168 h 176"/>
              <a:gd name="T60" fmla="*/ 32 w 176"/>
              <a:gd name="T61" fmla="*/ 168 h 176"/>
              <a:gd name="T62" fmla="*/ 32 w 176"/>
              <a:gd name="T63" fmla="*/ 160 h 176"/>
              <a:gd name="T64" fmla="*/ 64 w 176"/>
              <a:gd name="T65" fmla="*/ 160 h 176"/>
              <a:gd name="T66" fmla="*/ 64 w 176"/>
              <a:gd name="T67" fmla="*/ 168 h 176"/>
              <a:gd name="T68" fmla="*/ 104 w 176"/>
              <a:gd name="T69" fmla="*/ 168 h 176"/>
              <a:gd name="T70" fmla="*/ 72 w 176"/>
              <a:gd name="T71" fmla="*/ 168 h 176"/>
              <a:gd name="T72" fmla="*/ 72 w 176"/>
              <a:gd name="T73" fmla="*/ 104 h 176"/>
              <a:gd name="T74" fmla="*/ 104 w 176"/>
              <a:gd name="T75" fmla="*/ 104 h 176"/>
              <a:gd name="T76" fmla="*/ 104 w 176"/>
              <a:gd name="T77" fmla="*/ 168 h 176"/>
              <a:gd name="T78" fmla="*/ 144 w 176"/>
              <a:gd name="T79" fmla="*/ 168 h 176"/>
              <a:gd name="T80" fmla="*/ 112 w 176"/>
              <a:gd name="T81" fmla="*/ 168 h 176"/>
              <a:gd name="T82" fmla="*/ 112 w 176"/>
              <a:gd name="T83" fmla="*/ 160 h 176"/>
              <a:gd name="T84" fmla="*/ 144 w 176"/>
              <a:gd name="T85" fmla="*/ 160 h 176"/>
              <a:gd name="T86" fmla="*/ 144 w 176"/>
              <a:gd name="T87" fmla="*/ 168 h 176"/>
              <a:gd name="T88" fmla="*/ 144 w 176"/>
              <a:gd name="T89" fmla="*/ 152 h 176"/>
              <a:gd name="T90" fmla="*/ 112 w 176"/>
              <a:gd name="T91" fmla="*/ 152 h 176"/>
              <a:gd name="T92" fmla="*/ 112 w 176"/>
              <a:gd name="T93" fmla="*/ 100 h 176"/>
              <a:gd name="T94" fmla="*/ 108 w 176"/>
              <a:gd name="T95" fmla="*/ 96 h 176"/>
              <a:gd name="T96" fmla="*/ 68 w 176"/>
              <a:gd name="T97" fmla="*/ 96 h 176"/>
              <a:gd name="T98" fmla="*/ 64 w 176"/>
              <a:gd name="T99" fmla="*/ 100 h 176"/>
              <a:gd name="T100" fmla="*/ 64 w 176"/>
              <a:gd name="T101" fmla="*/ 152 h 176"/>
              <a:gd name="T102" fmla="*/ 32 w 176"/>
              <a:gd name="T103" fmla="*/ 152 h 176"/>
              <a:gd name="T104" fmla="*/ 32 w 176"/>
              <a:gd name="T105" fmla="*/ 66 h 176"/>
              <a:gd name="T106" fmla="*/ 88 w 176"/>
              <a:gd name="T107" fmla="*/ 10 h 176"/>
              <a:gd name="T108" fmla="*/ 144 w 176"/>
              <a:gd name="T109" fmla="*/ 66 h 176"/>
              <a:gd name="T110" fmla="*/ 144 w 176"/>
              <a:gd name="T111" fmla="*/ 152 h 176"/>
              <a:gd name="T112" fmla="*/ 92 w 176"/>
              <a:gd name="T113" fmla="*/ 144 h 176"/>
              <a:gd name="T114" fmla="*/ 96 w 176"/>
              <a:gd name="T115" fmla="*/ 140 h 176"/>
              <a:gd name="T116" fmla="*/ 92 w 176"/>
              <a:gd name="T117" fmla="*/ 136 h 176"/>
              <a:gd name="T118" fmla="*/ 88 w 176"/>
              <a:gd name="T119" fmla="*/ 140 h 176"/>
              <a:gd name="T120" fmla="*/ 92 w 176"/>
              <a:gd name="T121" fmla="*/ 144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76" h="176">
                <a:moveTo>
                  <a:pt x="175" y="85"/>
                </a:moveTo>
                <a:cubicBezTo>
                  <a:pt x="144" y="54"/>
                  <a:pt x="144" y="54"/>
                  <a:pt x="144" y="54"/>
                </a:cubicBezTo>
                <a:cubicBezTo>
                  <a:pt x="144" y="12"/>
                  <a:pt x="144" y="12"/>
                  <a:pt x="144" y="12"/>
                </a:cubicBezTo>
                <a:cubicBezTo>
                  <a:pt x="144" y="10"/>
                  <a:pt x="142" y="8"/>
                  <a:pt x="140" y="8"/>
                </a:cubicBezTo>
                <a:cubicBezTo>
                  <a:pt x="116" y="8"/>
                  <a:pt x="116" y="8"/>
                  <a:pt x="116" y="8"/>
                </a:cubicBezTo>
                <a:cubicBezTo>
                  <a:pt x="114" y="8"/>
                  <a:pt x="112" y="10"/>
                  <a:pt x="112" y="12"/>
                </a:cubicBezTo>
                <a:cubicBezTo>
                  <a:pt x="112" y="22"/>
                  <a:pt x="112" y="22"/>
                  <a:pt x="112" y="22"/>
                </a:cubicBezTo>
                <a:cubicBezTo>
                  <a:pt x="91" y="1"/>
                  <a:pt x="91" y="1"/>
                  <a:pt x="91" y="1"/>
                </a:cubicBezTo>
                <a:cubicBezTo>
                  <a:pt x="90" y="0"/>
                  <a:pt x="89" y="0"/>
                  <a:pt x="88" y="0"/>
                </a:cubicBezTo>
                <a:cubicBezTo>
                  <a:pt x="87" y="0"/>
                  <a:pt x="86" y="0"/>
                  <a:pt x="85" y="1"/>
                </a:cubicBezTo>
                <a:cubicBezTo>
                  <a:pt x="1" y="85"/>
                  <a:pt x="1" y="85"/>
                  <a:pt x="1" y="85"/>
                </a:cubicBezTo>
                <a:cubicBezTo>
                  <a:pt x="0" y="86"/>
                  <a:pt x="0" y="87"/>
                  <a:pt x="0" y="88"/>
                </a:cubicBezTo>
                <a:cubicBezTo>
                  <a:pt x="0" y="90"/>
                  <a:pt x="2" y="92"/>
                  <a:pt x="4" y="92"/>
                </a:cubicBezTo>
                <a:cubicBezTo>
                  <a:pt x="5" y="92"/>
                  <a:pt x="6" y="92"/>
                  <a:pt x="7" y="91"/>
                </a:cubicBezTo>
                <a:cubicBezTo>
                  <a:pt x="24" y="74"/>
                  <a:pt x="24" y="74"/>
                  <a:pt x="24" y="74"/>
                </a:cubicBezTo>
                <a:cubicBezTo>
                  <a:pt x="24" y="172"/>
                  <a:pt x="24" y="172"/>
                  <a:pt x="24" y="172"/>
                </a:cubicBezTo>
                <a:cubicBezTo>
                  <a:pt x="24" y="174"/>
                  <a:pt x="26" y="176"/>
                  <a:pt x="28" y="176"/>
                </a:cubicBezTo>
                <a:cubicBezTo>
                  <a:pt x="148" y="176"/>
                  <a:pt x="148" y="176"/>
                  <a:pt x="148" y="176"/>
                </a:cubicBezTo>
                <a:cubicBezTo>
                  <a:pt x="150" y="176"/>
                  <a:pt x="152" y="174"/>
                  <a:pt x="152" y="172"/>
                </a:cubicBezTo>
                <a:cubicBezTo>
                  <a:pt x="152" y="74"/>
                  <a:pt x="152" y="74"/>
                  <a:pt x="152" y="74"/>
                </a:cubicBezTo>
                <a:cubicBezTo>
                  <a:pt x="169" y="91"/>
                  <a:pt x="169" y="91"/>
                  <a:pt x="169" y="91"/>
                </a:cubicBezTo>
                <a:cubicBezTo>
                  <a:pt x="170" y="92"/>
                  <a:pt x="171" y="92"/>
                  <a:pt x="172" y="92"/>
                </a:cubicBezTo>
                <a:cubicBezTo>
                  <a:pt x="174" y="92"/>
                  <a:pt x="176" y="90"/>
                  <a:pt x="176" y="88"/>
                </a:cubicBezTo>
                <a:cubicBezTo>
                  <a:pt x="176" y="87"/>
                  <a:pt x="176" y="86"/>
                  <a:pt x="175" y="85"/>
                </a:cubicBezTo>
                <a:moveTo>
                  <a:pt x="120" y="16"/>
                </a:moveTo>
                <a:cubicBezTo>
                  <a:pt x="136" y="16"/>
                  <a:pt x="136" y="16"/>
                  <a:pt x="136" y="16"/>
                </a:cubicBezTo>
                <a:cubicBezTo>
                  <a:pt x="136" y="46"/>
                  <a:pt x="136" y="46"/>
                  <a:pt x="136" y="46"/>
                </a:cubicBezTo>
                <a:cubicBezTo>
                  <a:pt x="120" y="30"/>
                  <a:pt x="120" y="30"/>
                  <a:pt x="120" y="30"/>
                </a:cubicBezTo>
                <a:lnTo>
                  <a:pt x="120" y="16"/>
                </a:lnTo>
                <a:close/>
                <a:moveTo>
                  <a:pt x="64" y="168"/>
                </a:moveTo>
                <a:cubicBezTo>
                  <a:pt x="32" y="168"/>
                  <a:pt x="32" y="168"/>
                  <a:pt x="32" y="168"/>
                </a:cubicBezTo>
                <a:cubicBezTo>
                  <a:pt x="32" y="160"/>
                  <a:pt x="32" y="160"/>
                  <a:pt x="32" y="160"/>
                </a:cubicBezTo>
                <a:cubicBezTo>
                  <a:pt x="64" y="160"/>
                  <a:pt x="64" y="160"/>
                  <a:pt x="64" y="160"/>
                </a:cubicBezTo>
                <a:lnTo>
                  <a:pt x="64" y="168"/>
                </a:lnTo>
                <a:close/>
                <a:moveTo>
                  <a:pt x="104" y="168"/>
                </a:moveTo>
                <a:cubicBezTo>
                  <a:pt x="72" y="168"/>
                  <a:pt x="72" y="168"/>
                  <a:pt x="72" y="168"/>
                </a:cubicBezTo>
                <a:cubicBezTo>
                  <a:pt x="72" y="104"/>
                  <a:pt x="72" y="104"/>
                  <a:pt x="72" y="104"/>
                </a:cubicBezTo>
                <a:cubicBezTo>
                  <a:pt x="104" y="104"/>
                  <a:pt x="104" y="104"/>
                  <a:pt x="104" y="104"/>
                </a:cubicBezTo>
                <a:lnTo>
                  <a:pt x="104" y="168"/>
                </a:lnTo>
                <a:close/>
                <a:moveTo>
                  <a:pt x="144" y="168"/>
                </a:moveTo>
                <a:cubicBezTo>
                  <a:pt x="112" y="168"/>
                  <a:pt x="112" y="168"/>
                  <a:pt x="112" y="168"/>
                </a:cubicBezTo>
                <a:cubicBezTo>
                  <a:pt x="112" y="160"/>
                  <a:pt x="112" y="160"/>
                  <a:pt x="112" y="160"/>
                </a:cubicBezTo>
                <a:cubicBezTo>
                  <a:pt x="144" y="160"/>
                  <a:pt x="144" y="160"/>
                  <a:pt x="144" y="160"/>
                </a:cubicBezTo>
                <a:lnTo>
                  <a:pt x="144" y="168"/>
                </a:lnTo>
                <a:close/>
                <a:moveTo>
                  <a:pt x="144" y="152"/>
                </a:moveTo>
                <a:cubicBezTo>
                  <a:pt x="112" y="152"/>
                  <a:pt x="112" y="152"/>
                  <a:pt x="112" y="152"/>
                </a:cubicBezTo>
                <a:cubicBezTo>
                  <a:pt x="112" y="100"/>
                  <a:pt x="112" y="100"/>
                  <a:pt x="112" y="100"/>
                </a:cubicBezTo>
                <a:cubicBezTo>
                  <a:pt x="112" y="98"/>
                  <a:pt x="110" y="96"/>
                  <a:pt x="108" y="96"/>
                </a:cubicBezTo>
                <a:cubicBezTo>
                  <a:pt x="68" y="96"/>
                  <a:pt x="68" y="96"/>
                  <a:pt x="68" y="96"/>
                </a:cubicBezTo>
                <a:cubicBezTo>
                  <a:pt x="66" y="96"/>
                  <a:pt x="64" y="98"/>
                  <a:pt x="64" y="100"/>
                </a:cubicBezTo>
                <a:cubicBezTo>
                  <a:pt x="64" y="152"/>
                  <a:pt x="64" y="152"/>
                  <a:pt x="64" y="152"/>
                </a:cubicBezTo>
                <a:cubicBezTo>
                  <a:pt x="32" y="152"/>
                  <a:pt x="32" y="152"/>
                  <a:pt x="32" y="152"/>
                </a:cubicBezTo>
                <a:cubicBezTo>
                  <a:pt x="32" y="66"/>
                  <a:pt x="32" y="66"/>
                  <a:pt x="32" y="66"/>
                </a:cubicBezTo>
                <a:cubicBezTo>
                  <a:pt x="88" y="10"/>
                  <a:pt x="88" y="10"/>
                  <a:pt x="88" y="10"/>
                </a:cubicBezTo>
                <a:cubicBezTo>
                  <a:pt x="144" y="66"/>
                  <a:pt x="144" y="66"/>
                  <a:pt x="144" y="66"/>
                </a:cubicBezTo>
                <a:lnTo>
                  <a:pt x="144" y="152"/>
                </a:lnTo>
                <a:close/>
                <a:moveTo>
                  <a:pt x="92" y="144"/>
                </a:moveTo>
                <a:cubicBezTo>
                  <a:pt x="94" y="144"/>
                  <a:pt x="96" y="142"/>
                  <a:pt x="96" y="140"/>
                </a:cubicBezTo>
                <a:cubicBezTo>
                  <a:pt x="96" y="138"/>
                  <a:pt x="94" y="136"/>
                  <a:pt x="92" y="136"/>
                </a:cubicBezTo>
                <a:cubicBezTo>
                  <a:pt x="90" y="136"/>
                  <a:pt x="88" y="138"/>
                  <a:pt x="88" y="140"/>
                </a:cubicBezTo>
                <a:cubicBezTo>
                  <a:pt x="88" y="142"/>
                  <a:pt x="90" y="144"/>
                  <a:pt x="92" y="144"/>
                </a:cubicBezTo>
              </a:path>
            </a:pathLst>
          </a:custGeom>
          <a:solidFill>
            <a:schemeClr val="bg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20" name="Group 19"/>
          <p:cNvGrpSpPr>
            <a:grpSpLocks noChangeAspect="1"/>
          </p:cNvGrpSpPr>
          <p:nvPr/>
        </p:nvGrpSpPr>
        <p:grpSpPr>
          <a:xfrm>
            <a:off x="3064209" y="3019791"/>
            <a:ext cx="515835" cy="493776"/>
            <a:chOff x="9886950" y="1016001"/>
            <a:chExt cx="482600" cy="461963"/>
          </a:xfrm>
          <a:solidFill>
            <a:schemeClr val="bg2"/>
          </a:solidFill>
        </p:grpSpPr>
        <p:sp>
          <p:nvSpPr>
            <p:cNvPr id="21" name="Freeform 36"/>
            <p:cNvSpPr>
              <a:spLocks noEditPoints="1"/>
            </p:cNvSpPr>
            <p:nvPr/>
          </p:nvSpPr>
          <p:spPr bwMode="auto">
            <a:xfrm>
              <a:off x="9886950" y="1016001"/>
              <a:ext cx="482600" cy="461963"/>
            </a:xfrm>
            <a:custGeom>
              <a:avLst/>
              <a:gdLst>
                <a:gd name="T0" fmla="*/ 117 w 128"/>
                <a:gd name="T1" fmla="*/ 0 h 122"/>
                <a:gd name="T2" fmla="*/ 11 w 128"/>
                <a:gd name="T3" fmla="*/ 0 h 122"/>
                <a:gd name="T4" fmla="*/ 0 w 128"/>
                <a:gd name="T5" fmla="*/ 11 h 122"/>
                <a:gd name="T6" fmla="*/ 0 w 128"/>
                <a:gd name="T7" fmla="*/ 93 h 122"/>
                <a:gd name="T8" fmla="*/ 11 w 128"/>
                <a:gd name="T9" fmla="*/ 104 h 122"/>
                <a:gd name="T10" fmla="*/ 43 w 128"/>
                <a:gd name="T11" fmla="*/ 104 h 122"/>
                <a:gd name="T12" fmla="*/ 37 w 128"/>
                <a:gd name="T13" fmla="*/ 110 h 122"/>
                <a:gd name="T14" fmla="*/ 34 w 128"/>
                <a:gd name="T15" fmla="*/ 113 h 122"/>
                <a:gd name="T16" fmla="*/ 34 w 128"/>
                <a:gd name="T17" fmla="*/ 118 h 122"/>
                <a:gd name="T18" fmla="*/ 42 w 128"/>
                <a:gd name="T19" fmla="*/ 122 h 122"/>
                <a:gd name="T20" fmla="*/ 86 w 128"/>
                <a:gd name="T21" fmla="*/ 122 h 122"/>
                <a:gd name="T22" fmla="*/ 94 w 128"/>
                <a:gd name="T23" fmla="*/ 118 h 122"/>
                <a:gd name="T24" fmla="*/ 94 w 128"/>
                <a:gd name="T25" fmla="*/ 113 h 122"/>
                <a:gd name="T26" fmla="*/ 91 w 128"/>
                <a:gd name="T27" fmla="*/ 110 h 122"/>
                <a:gd name="T28" fmla="*/ 85 w 128"/>
                <a:gd name="T29" fmla="*/ 104 h 122"/>
                <a:gd name="T30" fmla="*/ 117 w 128"/>
                <a:gd name="T31" fmla="*/ 104 h 122"/>
                <a:gd name="T32" fmla="*/ 128 w 128"/>
                <a:gd name="T33" fmla="*/ 93 h 122"/>
                <a:gd name="T34" fmla="*/ 128 w 128"/>
                <a:gd name="T35" fmla="*/ 11 h 122"/>
                <a:gd name="T36" fmla="*/ 117 w 128"/>
                <a:gd name="T37" fmla="*/ 0 h 122"/>
                <a:gd name="T38" fmla="*/ 88 w 128"/>
                <a:gd name="T39" fmla="*/ 113 h 122"/>
                <a:gd name="T40" fmla="*/ 90 w 128"/>
                <a:gd name="T41" fmla="*/ 116 h 122"/>
                <a:gd name="T42" fmla="*/ 90 w 128"/>
                <a:gd name="T43" fmla="*/ 116 h 122"/>
                <a:gd name="T44" fmla="*/ 86 w 128"/>
                <a:gd name="T45" fmla="*/ 118 h 122"/>
                <a:gd name="T46" fmla="*/ 42 w 128"/>
                <a:gd name="T47" fmla="*/ 118 h 122"/>
                <a:gd name="T48" fmla="*/ 38 w 128"/>
                <a:gd name="T49" fmla="*/ 116 h 122"/>
                <a:gd name="T50" fmla="*/ 38 w 128"/>
                <a:gd name="T51" fmla="*/ 116 h 122"/>
                <a:gd name="T52" fmla="*/ 38 w 128"/>
                <a:gd name="T53" fmla="*/ 116 h 122"/>
                <a:gd name="T54" fmla="*/ 40 w 128"/>
                <a:gd name="T55" fmla="*/ 113 h 122"/>
                <a:gd name="T56" fmla="*/ 48 w 128"/>
                <a:gd name="T57" fmla="*/ 104 h 122"/>
                <a:gd name="T58" fmla="*/ 80 w 128"/>
                <a:gd name="T59" fmla="*/ 104 h 122"/>
                <a:gd name="T60" fmla="*/ 88 w 128"/>
                <a:gd name="T61" fmla="*/ 113 h 122"/>
                <a:gd name="T62" fmla="*/ 120 w 128"/>
                <a:gd name="T63" fmla="*/ 93 h 122"/>
                <a:gd name="T64" fmla="*/ 117 w 128"/>
                <a:gd name="T65" fmla="*/ 96 h 122"/>
                <a:gd name="T66" fmla="*/ 11 w 128"/>
                <a:gd name="T67" fmla="*/ 96 h 122"/>
                <a:gd name="T68" fmla="*/ 8 w 128"/>
                <a:gd name="T69" fmla="*/ 93 h 122"/>
                <a:gd name="T70" fmla="*/ 8 w 128"/>
                <a:gd name="T71" fmla="*/ 11 h 122"/>
                <a:gd name="T72" fmla="*/ 11 w 128"/>
                <a:gd name="T73" fmla="*/ 8 h 122"/>
                <a:gd name="T74" fmla="*/ 117 w 128"/>
                <a:gd name="T75" fmla="*/ 8 h 122"/>
                <a:gd name="T76" fmla="*/ 120 w 128"/>
                <a:gd name="T77" fmla="*/ 11 h 122"/>
                <a:gd name="T78" fmla="*/ 120 w 128"/>
                <a:gd name="T79" fmla="*/ 93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28" h="122">
                  <a:moveTo>
                    <a:pt x="117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5"/>
                    <a:pt x="0" y="11"/>
                  </a:cubicBezTo>
                  <a:cubicBezTo>
                    <a:pt x="0" y="93"/>
                    <a:pt x="0" y="93"/>
                    <a:pt x="0" y="93"/>
                  </a:cubicBezTo>
                  <a:cubicBezTo>
                    <a:pt x="0" y="99"/>
                    <a:pt x="5" y="104"/>
                    <a:pt x="11" y="104"/>
                  </a:cubicBezTo>
                  <a:cubicBezTo>
                    <a:pt x="43" y="104"/>
                    <a:pt x="43" y="104"/>
                    <a:pt x="43" y="104"/>
                  </a:cubicBezTo>
                  <a:cubicBezTo>
                    <a:pt x="41" y="106"/>
                    <a:pt x="39" y="109"/>
                    <a:pt x="37" y="110"/>
                  </a:cubicBezTo>
                  <a:cubicBezTo>
                    <a:pt x="36" y="111"/>
                    <a:pt x="35" y="112"/>
                    <a:pt x="34" y="113"/>
                  </a:cubicBezTo>
                  <a:cubicBezTo>
                    <a:pt x="34" y="114"/>
                    <a:pt x="33" y="116"/>
                    <a:pt x="34" y="118"/>
                  </a:cubicBezTo>
                  <a:cubicBezTo>
                    <a:pt x="35" y="120"/>
                    <a:pt x="37" y="122"/>
                    <a:pt x="42" y="122"/>
                  </a:cubicBezTo>
                  <a:cubicBezTo>
                    <a:pt x="86" y="122"/>
                    <a:pt x="86" y="122"/>
                    <a:pt x="86" y="122"/>
                  </a:cubicBezTo>
                  <a:cubicBezTo>
                    <a:pt x="91" y="122"/>
                    <a:pt x="93" y="120"/>
                    <a:pt x="94" y="118"/>
                  </a:cubicBezTo>
                  <a:cubicBezTo>
                    <a:pt x="95" y="116"/>
                    <a:pt x="94" y="114"/>
                    <a:pt x="94" y="113"/>
                  </a:cubicBezTo>
                  <a:cubicBezTo>
                    <a:pt x="93" y="112"/>
                    <a:pt x="92" y="111"/>
                    <a:pt x="91" y="110"/>
                  </a:cubicBezTo>
                  <a:cubicBezTo>
                    <a:pt x="89" y="109"/>
                    <a:pt x="87" y="106"/>
                    <a:pt x="85" y="104"/>
                  </a:cubicBezTo>
                  <a:cubicBezTo>
                    <a:pt x="117" y="104"/>
                    <a:pt x="117" y="104"/>
                    <a:pt x="117" y="104"/>
                  </a:cubicBezTo>
                  <a:cubicBezTo>
                    <a:pt x="123" y="104"/>
                    <a:pt x="128" y="99"/>
                    <a:pt x="128" y="93"/>
                  </a:cubicBezTo>
                  <a:cubicBezTo>
                    <a:pt x="128" y="11"/>
                    <a:pt x="128" y="11"/>
                    <a:pt x="128" y="11"/>
                  </a:cubicBezTo>
                  <a:cubicBezTo>
                    <a:pt x="128" y="5"/>
                    <a:pt x="123" y="0"/>
                    <a:pt x="117" y="0"/>
                  </a:cubicBezTo>
                  <a:close/>
                  <a:moveTo>
                    <a:pt x="88" y="113"/>
                  </a:moveTo>
                  <a:cubicBezTo>
                    <a:pt x="89" y="114"/>
                    <a:pt x="90" y="115"/>
                    <a:pt x="90" y="116"/>
                  </a:cubicBezTo>
                  <a:cubicBezTo>
                    <a:pt x="90" y="116"/>
                    <a:pt x="91" y="116"/>
                    <a:pt x="90" y="116"/>
                  </a:cubicBezTo>
                  <a:cubicBezTo>
                    <a:pt x="90" y="117"/>
                    <a:pt x="88" y="118"/>
                    <a:pt x="86" y="118"/>
                  </a:cubicBezTo>
                  <a:cubicBezTo>
                    <a:pt x="42" y="118"/>
                    <a:pt x="42" y="118"/>
                    <a:pt x="42" y="118"/>
                  </a:cubicBezTo>
                  <a:cubicBezTo>
                    <a:pt x="40" y="118"/>
                    <a:pt x="38" y="117"/>
                    <a:pt x="38" y="116"/>
                  </a:cubicBezTo>
                  <a:cubicBezTo>
                    <a:pt x="38" y="116"/>
                    <a:pt x="38" y="116"/>
                    <a:pt x="38" y="116"/>
                  </a:cubicBezTo>
                  <a:cubicBezTo>
                    <a:pt x="38" y="116"/>
                    <a:pt x="38" y="116"/>
                    <a:pt x="38" y="116"/>
                  </a:cubicBezTo>
                  <a:cubicBezTo>
                    <a:pt x="38" y="115"/>
                    <a:pt x="39" y="114"/>
                    <a:pt x="40" y="113"/>
                  </a:cubicBezTo>
                  <a:cubicBezTo>
                    <a:pt x="44" y="109"/>
                    <a:pt x="47" y="106"/>
                    <a:pt x="48" y="104"/>
                  </a:cubicBezTo>
                  <a:cubicBezTo>
                    <a:pt x="80" y="104"/>
                    <a:pt x="80" y="104"/>
                    <a:pt x="80" y="104"/>
                  </a:cubicBezTo>
                  <a:cubicBezTo>
                    <a:pt x="81" y="106"/>
                    <a:pt x="84" y="109"/>
                    <a:pt x="88" y="113"/>
                  </a:cubicBezTo>
                  <a:close/>
                  <a:moveTo>
                    <a:pt x="120" y="93"/>
                  </a:moveTo>
                  <a:cubicBezTo>
                    <a:pt x="120" y="95"/>
                    <a:pt x="119" y="96"/>
                    <a:pt x="117" y="96"/>
                  </a:cubicBezTo>
                  <a:cubicBezTo>
                    <a:pt x="11" y="96"/>
                    <a:pt x="11" y="96"/>
                    <a:pt x="11" y="96"/>
                  </a:cubicBezTo>
                  <a:cubicBezTo>
                    <a:pt x="9" y="96"/>
                    <a:pt x="8" y="95"/>
                    <a:pt x="8" y="93"/>
                  </a:cubicBezTo>
                  <a:cubicBezTo>
                    <a:pt x="8" y="11"/>
                    <a:pt x="8" y="11"/>
                    <a:pt x="8" y="11"/>
                  </a:cubicBezTo>
                  <a:cubicBezTo>
                    <a:pt x="8" y="9"/>
                    <a:pt x="9" y="8"/>
                    <a:pt x="11" y="8"/>
                  </a:cubicBezTo>
                  <a:cubicBezTo>
                    <a:pt x="117" y="8"/>
                    <a:pt x="117" y="8"/>
                    <a:pt x="117" y="8"/>
                  </a:cubicBezTo>
                  <a:cubicBezTo>
                    <a:pt x="119" y="8"/>
                    <a:pt x="120" y="9"/>
                    <a:pt x="120" y="11"/>
                  </a:cubicBezTo>
                  <a:lnTo>
                    <a:pt x="120" y="9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" name="Freeform 37"/>
            <p:cNvSpPr>
              <a:spLocks noEditPoints="1"/>
            </p:cNvSpPr>
            <p:nvPr/>
          </p:nvSpPr>
          <p:spPr bwMode="auto">
            <a:xfrm>
              <a:off x="9947275" y="1076326"/>
              <a:ext cx="361950" cy="242888"/>
            </a:xfrm>
            <a:custGeom>
              <a:avLst/>
              <a:gdLst>
                <a:gd name="T0" fmla="*/ 89 w 96"/>
                <a:gd name="T1" fmla="*/ 0 h 64"/>
                <a:gd name="T2" fmla="*/ 7 w 96"/>
                <a:gd name="T3" fmla="*/ 0 h 64"/>
                <a:gd name="T4" fmla="*/ 0 w 96"/>
                <a:gd name="T5" fmla="*/ 7 h 64"/>
                <a:gd name="T6" fmla="*/ 0 w 96"/>
                <a:gd name="T7" fmla="*/ 57 h 64"/>
                <a:gd name="T8" fmla="*/ 7 w 96"/>
                <a:gd name="T9" fmla="*/ 64 h 64"/>
                <a:gd name="T10" fmla="*/ 89 w 96"/>
                <a:gd name="T11" fmla="*/ 64 h 64"/>
                <a:gd name="T12" fmla="*/ 96 w 96"/>
                <a:gd name="T13" fmla="*/ 57 h 64"/>
                <a:gd name="T14" fmla="*/ 96 w 96"/>
                <a:gd name="T15" fmla="*/ 7 h 64"/>
                <a:gd name="T16" fmla="*/ 89 w 96"/>
                <a:gd name="T17" fmla="*/ 0 h 64"/>
                <a:gd name="T18" fmla="*/ 92 w 96"/>
                <a:gd name="T19" fmla="*/ 57 h 64"/>
                <a:gd name="T20" fmla="*/ 89 w 96"/>
                <a:gd name="T21" fmla="*/ 60 h 64"/>
                <a:gd name="T22" fmla="*/ 7 w 96"/>
                <a:gd name="T23" fmla="*/ 60 h 64"/>
                <a:gd name="T24" fmla="*/ 4 w 96"/>
                <a:gd name="T25" fmla="*/ 57 h 64"/>
                <a:gd name="T26" fmla="*/ 4 w 96"/>
                <a:gd name="T27" fmla="*/ 7 h 64"/>
                <a:gd name="T28" fmla="*/ 7 w 96"/>
                <a:gd name="T29" fmla="*/ 4 h 64"/>
                <a:gd name="T30" fmla="*/ 89 w 96"/>
                <a:gd name="T31" fmla="*/ 4 h 64"/>
                <a:gd name="T32" fmla="*/ 92 w 96"/>
                <a:gd name="T33" fmla="*/ 7 h 64"/>
                <a:gd name="T34" fmla="*/ 92 w 96"/>
                <a:gd name="T35" fmla="*/ 57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6" h="64">
                  <a:moveTo>
                    <a:pt x="89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57"/>
                    <a:pt x="0" y="57"/>
                    <a:pt x="0" y="57"/>
                  </a:cubicBezTo>
                  <a:cubicBezTo>
                    <a:pt x="0" y="61"/>
                    <a:pt x="3" y="64"/>
                    <a:pt x="7" y="64"/>
                  </a:cubicBezTo>
                  <a:cubicBezTo>
                    <a:pt x="89" y="64"/>
                    <a:pt x="89" y="64"/>
                    <a:pt x="89" y="64"/>
                  </a:cubicBezTo>
                  <a:cubicBezTo>
                    <a:pt x="93" y="64"/>
                    <a:pt x="96" y="61"/>
                    <a:pt x="96" y="57"/>
                  </a:cubicBezTo>
                  <a:cubicBezTo>
                    <a:pt x="96" y="7"/>
                    <a:pt x="96" y="7"/>
                    <a:pt x="96" y="7"/>
                  </a:cubicBezTo>
                  <a:cubicBezTo>
                    <a:pt x="96" y="3"/>
                    <a:pt x="93" y="0"/>
                    <a:pt x="89" y="0"/>
                  </a:cubicBezTo>
                  <a:close/>
                  <a:moveTo>
                    <a:pt x="92" y="57"/>
                  </a:moveTo>
                  <a:cubicBezTo>
                    <a:pt x="92" y="59"/>
                    <a:pt x="91" y="60"/>
                    <a:pt x="89" y="60"/>
                  </a:cubicBezTo>
                  <a:cubicBezTo>
                    <a:pt x="7" y="60"/>
                    <a:pt x="7" y="60"/>
                    <a:pt x="7" y="60"/>
                  </a:cubicBezTo>
                  <a:cubicBezTo>
                    <a:pt x="5" y="60"/>
                    <a:pt x="4" y="59"/>
                    <a:pt x="4" y="5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5"/>
                    <a:pt x="5" y="4"/>
                    <a:pt x="7" y="4"/>
                  </a:cubicBezTo>
                  <a:cubicBezTo>
                    <a:pt x="89" y="4"/>
                    <a:pt x="89" y="4"/>
                    <a:pt x="89" y="4"/>
                  </a:cubicBezTo>
                  <a:cubicBezTo>
                    <a:pt x="91" y="4"/>
                    <a:pt x="92" y="5"/>
                    <a:pt x="92" y="7"/>
                  </a:cubicBezTo>
                  <a:lnTo>
                    <a:pt x="92" y="5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" name="Freeform 38"/>
            <p:cNvSpPr>
              <a:spLocks noEditPoints="1"/>
            </p:cNvSpPr>
            <p:nvPr/>
          </p:nvSpPr>
          <p:spPr bwMode="auto">
            <a:xfrm>
              <a:off x="10104438" y="1327151"/>
              <a:ext cx="46037" cy="44450"/>
            </a:xfrm>
            <a:custGeom>
              <a:avLst/>
              <a:gdLst>
                <a:gd name="T0" fmla="*/ 6 w 12"/>
                <a:gd name="T1" fmla="*/ 0 h 12"/>
                <a:gd name="T2" fmla="*/ 0 w 12"/>
                <a:gd name="T3" fmla="*/ 6 h 12"/>
                <a:gd name="T4" fmla="*/ 6 w 12"/>
                <a:gd name="T5" fmla="*/ 12 h 12"/>
                <a:gd name="T6" fmla="*/ 12 w 12"/>
                <a:gd name="T7" fmla="*/ 6 h 12"/>
                <a:gd name="T8" fmla="*/ 6 w 12"/>
                <a:gd name="T9" fmla="*/ 0 h 12"/>
                <a:gd name="T10" fmla="*/ 6 w 12"/>
                <a:gd name="T11" fmla="*/ 8 h 12"/>
                <a:gd name="T12" fmla="*/ 4 w 12"/>
                <a:gd name="T13" fmla="*/ 6 h 12"/>
                <a:gd name="T14" fmla="*/ 6 w 12"/>
                <a:gd name="T15" fmla="*/ 4 h 12"/>
                <a:gd name="T16" fmla="*/ 8 w 12"/>
                <a:gd name="T17" fmla="*/ 6 h 12"/>
                <a:gd name="T18" fmla="*/ 6 w 12"/>
                <a:gd name="T19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12">
                  <a:moveTo>
                    <a:pt x="6" y="0"/>
                  </a:moveTo>
                  <a:cubicBezTo>
                    <a:pt x="3" y="0"/>
                    <a:pt x="0" y="3"/>
                    <a:pt x="0" y="6"/>
                  </a:cubicBezTo>
                  <a:cubicBezTo>
                    <a:pt x="0" y="9"/>
                    <a:pt x="3" y="12"/>
                    <a:pt x="6" y="12"/>
                  </a:cubicBezTo>
                  <a:cubicBezTo>
                    <a:pt x="9" y="12"/>
                    <a:pt x="12" y="9"/>
                    <a:pt x="12" y="6"/>
                  </a:cubicBezTo>
                  <a:cubicBezTo>
                    <a:pt x="12" y="3"/>
                    <a:pt x="9" y="0"/>
                    <a:pt x="6" y="0"/>
                  </a:cubicBezTo>
                  <a:close/>
                  <a:moveTo>
                    <a:pt x="6" y="8"/>
                  </a:moveTo>
                  <a:cubicBezTo>
                    <a:pt x="5" y="8"/>
                    <a:pt x="4" y="7"/>
                    <a:pt x="4" y="6"/>
                  </a:cubicBezTo>
                  <a:cubicBezTo>
                    <a:pt x="4" y="5"/>
                    <a:pt x="5" y="4"/>
                    <a:pt x="6" y="4"/>
                  </a:cubicBezTo>
                  <a:cubicBezTo>
                    <a:pt x="7" y="4"/>
                    <a:pt x="8" y="5"/>
                    <a:pt x="8" y="6"/>
                  </a:cubicBezTo>
                  <a:cubicBezTo>
                    <a:pt x="8" y="7"/>
                    <a:pt x="7" y="8"/>
                    <a:pt x="6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" name="Freeform 39"/>
            <p:cNvSpPr>
              <a:spLocks/>
            </p:cNvSpPr>
            <p:nvPr/>
          </p:nvSpPr>
          <p:spPr bwMode="auto">
            <a:xfrm>
              <a:off x="10067925" y="1198563"/>
              <a:ext cx="44450" cy="90488"/>
            </a:xfrm>
            <a:custGeom>
              <a:avLst/>
              <a:gdLst>
                <a:gd name="T0" fmla="*/ 9 w 12"/>
                <a:gd name="T1" fmla="*/ 0 h 24"/>
                <a:gd name="T2" fmla="*/ 3 w 12"/>
                <a:gd name="T3" fmla="*/ 0 h 24"/>
                <a:gd name="T4" fmla="*/ 0 w 12"/>
                <a:gd name="T5" fmla="*/ 3 h 24"/>
                <a:gd name="T6" fmla="*/ 0 w 12"/>
                <a:gd name="T7" fmla="*/ 21 h 24"/>
                <a:gd name="T8" fmla="*/ 3 w 12"/>
                <a:gd name="T9" fmla="*/ 24 h 24"/>
                <a:gd name="T10" fmla="*/ 9 w 12"/>
                <a:gd name="T11" fmla="*/ 24 h 24"/>
                <a:gd name="T12" fmla="*/ 12 w 12"/>
                <a:gd name="T13" fmla="*/ 21 h 24"/>
                <a:gd name="T14" fmla="*/ 12 w 12"/>
                <a:gd name="T15" fmla="*/ 3 h 24"/>
                <a:gd name="T16" fmla="*/ 9 w 12"/>
                <a:gd name="T17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24">
                  <a:moveTo>
                    <a:pt x="9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22"/>
                    <a:pt x="1" y="24"/>
                    <a:pt x="3" y="24"/>
                  </a:cubicBezTo>
                  <a:cubicBezTo>
                    <a:pt x="9" y="24"/>
                    <a:pt x="9" y="24"/>
                    <a:pt x="9" y="24"/>
                  </a:cubicBezTo>
                  <a:cubicBezTo>
                    <a:pt x="11" y="24"/>
                    <a:pt x="12" y="22"/>
                    <a:pt x="12" y="21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12" y="1"/>
                    <a:pt x="11" y="0"/>
                    <a:pt x="9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" name="Freeform 40"/>
            <p:cNvSpPr>
              <a:spLocks/>
            </p:cNvSpPr>
            <p:nvPr/>
          </p:nvSpPr>
          <p:spPr bwMode="auto">
            <a:xfrm>
              <a:off x="10218738" y="1106488"/>
              <a:ext cx="44450" cy="182563"/>
            </a:xfrm>
            <a:custGeom>
              <a:avLst/>
              <a:gdLst>
                <a:gd name="T0" fmla="*/ 9 w 12"/>
                <a:gd name="T1" fmla="*/ 0 h 48"/>
                <a:gd name="T2" fmla="*/ 3 w 12"/>
                <a:gd name="T3" fmla="*/ 0 h 48"/>
                <a:gd name="T4" fmla="*/ 0 w 12"/>
                <a:gd name="T5" fmla="*/ 3 h 48"/>
                <a:gd name="T6" fmla="*/ 0 w 12"/>
                <a:gd name="T7" fmla="*/ 45 h 48"/>
                <a:gd name="T8" fmla="*/ 3 w 12"/>
                <a:gd name="T9" fmla="*/ 48 h 48"/>
                <a:gd name="T10" fmla="*/ 9 w 12"/>
                <a:gd name="T11" fmla="*/ 48 h 48"/>
                <a:gd name="T12" fmla="*/ 12 w 12"/>
                <a:gd name="T13" fmla="*/ 45 h 48"/>
                <a:gd name="T14" fmla="*/ 12 w 12"/>
                <a:gd name="T15" fmla="*/ 3 h 48"/>
                <a:gd name="T16" fmla="*/ 9 w 12"/>
                <a:gd name="T17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48">
                  <a:moveTo>
                    <a:pt x="9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45"/>
                    <a:pt x="0" y="45"/>
                    <a:pt x="0" y="45"/>
                  </a:cubicBezTo>
                  <a:cubicBezTo>
                    <a:pt x="0" y="47"/>
                    <a:pt x="1" y="48"/>
                    <a:pt x="3" y="48"/>
                  </a:cubicBezTo>
                  <a:cubicBezTo>
                    <a:pt x="9" y="48"/>
                    <a:pt x="9" y="48"/>
                    <a:pt x="9" y="48"/>
                  </a:cubicBezTo>
                  <a:cubicBezTo>
                    <a:pt x="11" y="48"/>
                    <a:pt x="12" y="47"/>
                    <a:pt x="12" y="45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12" y="1"/>
                    <a:pt x="11" y="0"/>
                    <a:pt x="9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" name="Freeform 41"/>
            <p:cNvSpPr>
              <a:spLocks/>
            </p:cNvSpPr>
            <p:nvPr/>
          </p:nvSpPr>
          <p:spPr bwMode="auto">
            <a:xfrm>
              <a:off x="10142538" y="1166813"/>
              <a:ext cx="46037" cy="122238"/>
            </a:xfrm>
            <a:custGeom>
              <a:avLst/>
              <a:gdLst>
                <a:gd name="T0" fmla="*/ 9 w 12"/>
                <a:gd name="T1" fmla="*/ 0 h 32"/>
                <a:gd name="T2" fmla="*/ 3 w 12"/>
                <a:gd name="T3" fmla="*/ 0 h 32"/>
                <a:gd name="T4" fmla="*/ 0 w 12"/>
                <a:gd name="T5" fmla="*/ 3 h 32"/>
                <a:gd name="T6" fmla="*/ 0 w 12"/>
                <a:gd name="T7" fmla="*/ 29 h 32"/>
                <a:gd name="T8" fmla="*/ 3 w 12"/>
                <a:gd name="T9" fmla="*/ 32 h 32"/>
                <a:gd name="T10" fmla="*/ 9 w 12"/>
                <a:gd name="T11" fmla="*/ 32 h 32"/>
                <a:gd name="T12" fmla="*/ 12 w 12"/>
                <a:gd name="T13" fmla="*/ 29 h 32"/>
                <a:gd name="T14" fmla="*/ 12 w 12"/>
                <a:gd name="T15" fmla="*/ 3 h 32"/>
                <a:gd name="T16" fmla="*/ 9 w 12"/>
                <a:gd name="T17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32">
                  <a:moveTo>
                    <a:pt x="9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0" y="31"/>
                    <a:pt x="1" y="32"/>
                    <a:pt x="3" y="32"/>
                  </a:cubicBezTo>
                  <a:cubicBezTo>
                    <a:pt x="9" y="32"/>
                    <a:pt x="9" y="32"/>
                    <a:pt x="9" y="32"/>
                  </a:cubicBezTo>
                  <a:cubicBezTo>
                    <a:pt x="11" y="32"/>
                    <a:pt x="12" y="31"/>
                    <a:pt x="12" y="29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12" y="1"/>
                    <a:pt x="11" y="0"/>
                    <a:pt x="9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" name="Freeform 42"/>
            <p:cNvSpPr>
              <a:spLocks/>
            </p:cNvSpPr>
            <p:nvPr/>
          </p:nvSpPr>
          <p:spPr bwMode="auto">
            <a:xfrm>
              <a:off x="9991725" y="1136651"/>
              <a:ext cx="46037" cy="152400"/>
            </a:xfrm>
            <a:custGeom>
              <a:avLst/>
              <a:gdLst>
                <a:gd name="T0" fmla="*/ 9 w 12"/>
                <a:gd name="T1" fmla="*/ 0 h 40"/>
                <a:gd name="T2" fmla="*/ 3 w 12"/>
                <a:gd name="T3" fmla="*/ 0 h 40"/>
                <a:gd name="T4" fmla="*/ 0 w 12"/>
                <a:gd name="T5" fmla="*/ 3 h 40"/>
                <a:gd name="T6" fmla="*/ 0 w 12"/>
                <a:gd name="T7" fmla="*/ 37 h 40"/>
                <a:gd name="T8" fmla="*/ 3 w 12"/>
                <a:gd name="T9" fmla="*/ 40 h 40"/>
                <a:gd name="T10" fmla="*/ 9 w 12"/>
                <a:gd name="T11" fmla="*/ 40 h 40"/>
                <a:gd name="T12" fmla="*/ 12 w 12"/>
                <a:gd name="T13" fmla="*/ 37 h 40"/>
                <a:gd name="T14" fmla="*/ 12 w 12"/>
                <a:gd name="T15" fmla="*/ 3 h 40"/>
                <a:gd name="T16" fmla="*/ 9 w 12"/>
                <a:gd name="T1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40">
                  <a:moveTo>
                    <a:pt x="9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0" y="39"/>
                    <a:pt x="1" y="40"/>
                    <a:pt x="3" y="40"/>
                  </a:cubicBezTo>
                  <a:cubicBezTo>
                    <a:pt x="9" y="40"/>
                    <a:pt x="9" y="40"/>
                    <a:pt x="9" y="40"/>
                  </a:cubicBezTo>
                  <a:cubicBezTo>
                    <a:pt x="11" y="40"/>
                    <a:pt x="12" y="39"/>
                    <a:pt x="12" y="37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12" y="1"/>
                    <a:pt x="11" y="0"/>
                    <a:pt x="9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28" name="Group 27"/>
          <p:cNvGrpSpPr>
            <a:grpSpLocks noChangeAspect="1"/>
          </p:cNvGrpSpPr>
          <p:nvPr/>
        </p:nvGrpSpPr>
        <p:grpSpPr>
          <a:xfrm>
            <a:off x="2119543" y="4291444"/>
            <a:ext cx="475488" cy="475489"/>
            <a:chOff x="9463098" y="4214814"/>
            <a:chExt cx="420687" cy="420687"/>
          </a:xfrm>
          <a:solidFill>
            <a:schemeClr val="bg2"/>
          </a:solidFill>
        </p:grpSpPr>
        <p:sp>
          <p:nvSpPr>
            <p:cNvPr id="29" name="Freeform 17"/>
            <p:cNvSpPr>
              <a:spLocks noEditPoints="1"/>
            </p:cNvSpPr>
            <p:nvPr/>
          </p:nvSpPr>
          <p:spPr bwMode="auto">
            <a:xfrm>
              <a:off x="9463098" y="4214814"/>
              <a:ext cx="420687" cy="420687"/>
            </a:xfrm>
            <a:custGeom>
              <a:avLst/>
              <a:gdLst>
                <a:gd name="T0" fmla="*/ 100 w 112"/>
                <a:gd name="T1" fmla="*/ 8 h 112"/>
                <a:gd name="T2" fmla="*/ 104 w 112"/>
                <a:gd name="T3" fmla="*/ 12 h 112"/>
                <a:gd name="T4" fmla="*/ 104 w 112"/>
                <a:gd name="T5" fmla="*/ 100 h 112"/>
                <a:gd name="T6" fmla="*/ 100 w 112"/>
                <a:gd name="T7" fmla="*/ 104 h 112"/>
                <a:gd name="T8" fmla="*/ 12 w 112"/>
                <a:gd name="T9" fmla="*/ 104 h 112"/>
                <a:gd name="T10" fmla="*/ 8 w 112"/>
                <a:gd name="T11" fmla="*/ 100 h 112"/>
                <a:gd name="T12" fmla="*/ 8 w 112"/>
                <a:gd name="T13" fmla="*/ 12 h 112"/>
                <a:gd name="T14" fmla="*/ 12 w 112"/>
                <a:gd name="T15" fmla="*/ 8 h 112"/>
                <a:gd name="T16" fmla="*/ 100 w 112"/>
                <a:gd name="T17" fmla="*/ 8 h 112"/>
                <a:gd name="T18" fmla="*/ 100 w 112"/>
                <a:gd name="T19" fmla="*/ 0 h 112"/>
                <a:gd name="T20" fmla="*/ 12 w 112"/>
                <a:gd name="T21" fmla="*/ 0 h 112"/>
                <a:gd name="T22" fmla="*/ 0 w 112"/>
                <a:gd name="T23" fmla="*/ 12 h 112"/>
                <a:gd name="T24" fmla="*/ 0 w 112"/>
                <a:gd name="T25" fmla="*/ 100 h 112"/>
                <a:gd name="T26" fmla="*/ 12 w 112"/>
                <a:gd name="T27" fmla="*/ 112 h 112"/>
                <a:gd name="T28" fmla="*/ 100 w 112"/>
                <a:gd name="T29" fmla="*/ 112 h 112"/>
                <a:gd name="T30" fmla="*/ 112 w 112"/>
                <a:gd name="T31" fmla="*/ 100 h 112"/>
                <a:gd name="T32" fmla="*/ 112 w 112"/>
                <a:gd name="T33" fmla="*/ 12 h 112"/>
                <a:gd name="T34" fmla="*/ 100 w 112"/>
                <a:gd name="T35" fmla="*/ 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12" h="112">
                  <a:moveTo>
                    <a:pt x="100" y="8"/>
                  </a:moveTo>
                  <a:cubicBezTo>
                    <a:pt x="102" y="8"/>
                    <a:pt x="104" y="10"/>
                    <a:pt x="104" y="12"/>
                  </a:cubicBezTo>
                  <a:cubicBezTo>
                    <a:pt x="104" y="100"/>
                    <a:pt x="104" y="100"/>
                    <a:pt x="104" y="100"/>
                  </a:cubicBezTo>
                  <a:cubicBezTo>
                    <a:pt x="104" y="102"/>
                    <a:pt x="102" y="104"/>
                    <a:pt x="100" y="104"/>
                  </a:cubicBezTo>
                  <a:cubicBezTo>
                    <a:pt x="12" y="104"/>
                    <a:pt x="12" y="104"/>
                    <a:pt x="12" y="104"/>
                  </a:cubicBezTo>
                  <a:cubicBezTo>
                    <a:pt x="10" y="104"/>
                    <a:pt x="8" y="102"/>
                    <a:pt x="8" y="100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0"/>
                    <a:pt x="10" y="8"/>
                    <a:pt x="12" y="8"/>
                  </a:cubicBezTo>
                  <a:cubicBezTo>
                    <a:pt x="100" y="8"/>
                    <a:pt x="100" y="8"/>
                    <a:pt x="100" y="8"/>
                  </a:cubicBezTo>
                  <a:moveTo>
                    <a:pt x="100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5" y="0"/>
                    <a:pt x="0" y="5"/>
                    <a:pt x="0" y="12"/>
                  </a:cubicBezTo>
                  <a:cubicBezTo>
                    <a:pt x="0" y="100"/>
                    <a:pt x="0" y="100"/>
                    <a:pt x="0" y="100"/>
                  </a:cubicBezTo>
                  <a:cubicBezTo>
                    <a:pt x="0" y="107"/>
                    <a:pt x="5" y="112"/>
                    <a:pt x="12" y="112"/>
                  </a:cubicBezTo>
                  <a:cubicBezTo>
                    <a:pt x="100" y="112"/>
                    <a:pt x="100" y="112"/>
                    <a:pt x="100" y="112"/>
                  </a:cubicBezTo>
                  <a:cubicBezTo>
                    <a:pt x="107" y="112"/>
                    <a:pt x="112" y="107"/>
                    <a:pt x="112" y="100"/>
                  </a:cubicBezTo>
                  <a:cubicBezTo>
                    <a:pt x="112" y="12"/>
                    <a:pt x="112" y="12"/>
                    <a:pt x="112" y="12"/>
                  </a:cubicBezTo>
                  <a:cubicBezTo>
                    <a:pt x="112" y="5"/>
                    <a:pt x="107" y="0"/>
                    <a:pt x="10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" name="Freeform 18"/>
            <p:cNvSpPr>
              <a:spLocks noEditPoints="1"/>
            </p:cNvSpPr>
            <p:nvPr/>
          </p:nvSpPr>
          <p:spPr bwMode="auto">
            <a:xfrm>
              <a:off x="9537700" y="4289425"/>
              <a:ext cx="269875" cy="271462"/>
            </a:xfrm>
            <a:custGeom>
              <a:avLst/>
              <a:gdLst>
                <a:gd name="T0" fmla="*/ 104 w 170"/>
                <a:gd name="T1" fmla="*/ 0 h 171"/>
                <a:gd name="T2" fmla="*/ 128 w 170"/>
                <a:gd name="T3" fmla="*/ 24 h 171"/>
                <a:gd name="T4" fmla="*/ 95 w 170"/>
                <a:gd name="T5" fmla="*/ 57 h 171"/>
                <a:gd name="T6" fmla="*/ 114 w 170"/>
                <a:gd name="T7" fmla="*/ 76 h 171"/>
                <a:gd name="T8" fmla="*/ 147 w 170"/>
                <a:gd name="T9" fmla="*/ 43 h 171"/>
                <a:gd name="T10" fmla="*/ 170 w 170"/>
                <a:gd name="T11" fmla="*/ 66 h 171"/>
                <a:gd name="T12" fmla="*/ 170 w 170"/>
                <a:gd name="T13" fmla="*/ 0 h 171"/>
                <a:gd name="T14" fmla="*/ 104 w 170"/>
                <a:gd name="T15" fmla="*/ 0 h 171"/>
                <a:gd name="T16" fmla="*/ 57 w 170"/>
                <a:gd name="T17" fmla="*/ 95 h 171"/>
                <a:gd name="T18" fmla="*/ 24 w 170"/>
                <a:gd name="T19" fmla="*/ 128 h 171"/>
                <a:gd name="T20" fmla="*/ 0 w 170"/>
                <a:gd name="T21" fmla="*/ 104 h 171"/>
                <a:gd name="T22" fmla="*/ 0 w 170"/>
                <a:gd name="T23" fmla="*/ 171 h 171"/>
                <a:gd name="T24" fmla="*/ 66 w 170"/>
                <a:gd name="T25" fmla="*/ 171 h 171"/>
                <a:gd name="T26" fmla="*/ 43 w 170"/>
                <a:gd name="T27" fmla="*/ 147 h 171"/>
                <a:gd name="T28" fmla="*/ 76 w 170"/>
                <a:gd name="T29" fmla="*/ 114 h 171"/>
                <a:gd name="T30" fmla="*/ 57 w 170"/>
                <a:gd name="T31" fmla="*/ 95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70" h="171">
                  <a:moveTo>
                    <a:pt x="104" y="0"/>
                  </a:moveTo>
                  <a:lnTo>
                    <a:pt x="128" y="24"/>
                  </a:lnTo>
                  <a:lnTo>
                    <a:pt x="95" y="57"/>
                  </a:lnTo>
                  <a:lnTo>
                    <a:pt x="114" y="76"/>
                  </a:lnTo>
                  <a:lnTo>
                    <a:pt x="147" y="43"/>
                  </a:lnTo>
                  <a:lnTo>
                    <a:pt x="170" y="66"/>
                  </a:lnTo>
                  <a:lnTo>
                    <a:pt x="170" y="0"/>
                  </a:lnTo>
                  <a:lnTo>
                    <a:pt x="104" y="0"/>
                  </a:lnTo>
                  <a:close/>
                  <a:moveTo>
                    <a:pt x="57" y="95"/>
                  </a:moveTo>
                  <a:lnTo>
                    <a:pt x="24" y="128"/>
                  </a:lnTo>
                  <a:lnTo>
                    <a:pt x="0" y="104"/>
                  </a:lnTo>
                  <a:lnTo>
                    <a:pt x="0" y="171"/>
                  </a:lnTo>
                  <a:lnTo>
                    <a:pt x="66" y="171"/>
                  </a:lnTo>
                  <a:lnTo>
                    <a:pt x="43" y="147"/>
                  </a:lnTo>
                  <a:lnTo>
                    <a:pt x="76" y="114"/>
                  </a:lnTo>
                  <a:lnTo>
                    <a:pt x="57" y="9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31" name="Group 30"/>
          <p:cNvGrpSpPr>
            <a:grpSpLocks noChangeAspect="1"/>
          </p:cNvGrpSpPr>
          <p:nvPr/>
        </p:nvGrpSpPr>
        <p:grpSpPr>
          <a:xfrm>
            <a:off x="4008366" y="4269944"/>
            <a:ext cx="541809" cy="493776"/>
            <a:chOff x="8205788" y="-103188"/>
            <a:chExt cx="1343025" cy="1223964"/>
          </a:xfrm>
          <a:solidFill>
            <a:schemeClr val="bg2"/>
          </a:solidFill>
        </p:grpSpPr>
        <p:sp>
          <p:nvSpPr>
            <p:cNvPr id="32" name="Rectangle 12"/>
            <p:cNvSpPr>
              <a:spLocks noChangeArrowheads="1"/>
            </p:cNvSpPr>
            <p:nvPr/>
          </p:nvSpPr>
          <p:spPr bwMode="auto">
            <a:xfrm>
              <a:off x="8288338" y="868363"/>
              <a:ext cx="252413" cy="2524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3" name="Rectangle 13"/>
            <p:cNvSpPr>
              <a:spLocks noChangeArrowheads="1"/>
            </p:cNvSpPr>
            <p:nvPr/>
          </p:nvSpPr>
          <p:spPr bwMode="auto">
            <a:xfrm>
              <a:off x="8624888" y="698500"/>
              <a:ext cx="252413" cy="4222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4" name="Rectangle 14"/>
            <p:cNvSpPr>
              <a:spLocks noChangeArrowheads="1"/>
            </p:cNvSpPr>
            <p:nvPr/>
          </p:nvSpPr>
          <p:spPr bwMode="auto">
            <a:xfrm>
              <a:off x="8961438" y="530225"/>
              <a:ext cx="252413" cy="5905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5" name="Rectangle 15"/>
            <p:cNvSpPr>
              <a:spLocks noChangeArrowheads="1"/>
            </p:cNvSpPr>
            <p:nvPr/>
          </p:nvSpPr>
          <p:spPr bwMode="auto">
            <a:xfrm>
              <a:off x="9297988" y="361950"/>
              <a:ext cx="250825" cy="7588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6" name="Freeform 16"/>
            <p:cNvSpPr>
              <a:spLocks/>
            </p:cNvSpPr>
            <p:nvPr/>
          </p:nvSpPr>
          <p:spPr bwMode="auto">
            <a:xfrm>
              <a:off x="8205788" y="-103188"/>
              <a:ext cx="1343025" cy="801688"/>
            </a:xfrm>
            <a:custGeom>
              <a:avLst/>
              <a:gdLst>
                <a:gd name="T0" fmla="*/ 727 w 846"/>
                <a:gd name="T1" fmla="*/ 120 h 505"/>
                <a:gd name="T2" fmla="*/ 569 w 846"/>
                <a:gd name="T3" fmla="*/ 120 h 505"/>
                <a:gd name="T4" fmla="*/ 370 w 846"/>
                <a:gd name="T5" fmla="*/ 266 h 505"/>
                <a:gd name="T6" fmla="*/ 264 w 846"/>
                <a:gd name="T7" fmla="*/ 213 h 505"/>
                <a:gd name="T8" fmla="*/ 0 w 846"/>
                <a:gd name="T9" fmla="*/ 439 h 505"/>
                <a:gd name="T10" fmla="*/ 0 w 846"/>
                <a:gd name="T11" fmla="*/ 505 h 505"/>
                <a:gd name="T12" fmla="*/ 264 w 846"/>
                <a:gd name="T13" fmla="*/ 279 h 505"/>
                <a:gd name="T14" fmla="*/ 370 w 846"/>
                <a:gd name="T15" fmla="*/ 333 h 505"/>
                <a:gd name="T16" fmla="*/ 595 w 846"/>
                <a:gd name="T17" fmla="*/ 173 h 505"/>
                <a:gd name="T18" fmla="*/ 754 w 846"/>
                <a:gd name="T19" fmla="*/ 173 h 505"/>
                <a:gd name="T20" fmla="*/ 846 w 846"/>
                <a:gd name="T21" fmla="*/ 80 h 505"/>
                <a:gd name="T22" fmla="*/ 846 w 846"/>
                <a:gd name="T23" fmla="*/ 0 h 505"/>
                <a:gd name="T24" fmla="*/ 727 w 846"/>
                <a:gd name="T25" fmla="*/ 120 h 5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46" h="505">
                  <a:moveTo>
                    <a:pt x="727" y="120"/>
                  </a:moveTo>
                  <a:lnTo>
                    <a:pt x="569" y="120"/>
                  </a:lnTo>
                  <a:lnTo>
                    <a:pt x="370" y="266"/>
                  </a:lnTo>
                  <a:lnTo>
                    <a:pt x="264" y="213"/>
                  </a:lnTo>
                  <a:lnTo>
                    <a:pt x="0" y="439"/>
                  </a:lnTo>
                  <a:lnTo>
                    <a:pt x="0" y="505"/>
                  </a:lnTo>
                  <a:lnTo>
                    <a:pt x="264" y="279"/>
                  </a:lnTo>
                  <a:lnTo>
                    <a:pt x="370" y="333"/>
                  </a:lnTo>
                  <a:lnTo>
                    <a:pt x="595" y="173"/>
                  </a:lnTo>
                  <a:lnTo>
                    <a:pt x="754" y="173"/>
                  </a:lnTo>
                  <a:lnTo>
                    <a:pt x="846" y="80"/>
                  </a:lnTo>
                  <a:lnTo>
                    <a:pt x="846" y="0"/>
                  </a:lnTo>
                  <a:lnTo>
                    <a:pt x="727" y="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37" name="Freeform 12"/>
          <p:cNvSpPr>
            <a:spLocks noChangeAspect="1" noEditPoints="1"/>
          </p:cNvSpPr>
          <p:nvPr/>
        </p:nvSpPr>
        <p:spPr bwMode="auto">
          <a:xfrm>
            <a:off x="5015959" y="3019791"/>
            <a:ext cx="504904" cy="493776"/>
          </a:xfrm>
          <a:custGeom>
            <a:avLst/>
            <a:gdLst>
              <a:gd name="T0" fmla="*/ 2384 w 2506"/>
              <a:gd name="T1" fmla="*/ 122 h 2453"/>
              <a:gd name="T2" fmla="*/ 2190 w 2506"/>
              <a:gd name="T3" fmla="*/ 0 h 2453"/>
              <a:gd name="T4" fmla="*/ 1389 w 2506"/>
              <a:gd name="T5" fmla="*/ 432 h 2453"/>
              <a:gd name="T6" fmla="*/ 1145 w 2506"/>
              <a:gd name="T7" fmla="*/ 382 h 2453"/>
              <a:gd name="T8" fmla="*/ 220 w 2506"/>
              <a:gd name="T9" fmla="*/ 477 h 2453"/>
              <a:gd name="T10" fmla="*/ 0 w 2506"/>
              <a:gd name="T11" fmla="*/ 819 h 2453"/>
              <a:gd name="T12" fmla="*/ 104 w 2506"/>
              <a:gd name="T13" fmla="*/ 1388 h 2453"/>
              <a:gd name="T14" fmla="*/ 434 w 2506"/>
              <a:gd name="T15" fmla="*/ 1654 h 2453"/>
              <a:gd name="T16" fmla="*/ 833 w 2506"/>
              <a:gd name="T17" fmla="*/ 2453 h 2453"/>
              <a:gd name="T18" fmla="*/ 1168 w 2506"/>
              <a:gd name="T19" fmla="*/ 2358 h 2453"/>
              <a:gd name="T20" fmla="*/ 1305 w 2506"/>
              <a:gd name="T21" fmla="*/ 2109 h 2453"/>
              <a:gd name="T22" fmla="*/ 1274 w 2506"/>
              <a:gd name="T23" fmla="*/ 1904 h 2453"/>
              <a:gd name="T24" fmla="*/ 1312 w 2506"/>
              <a:gd name="T25" fmla="*/ 1739 h 2453"/>
              <a:gd name="T26" fmla="*/ 1237 w 2506"/>
              <a:gd name="T27" fmla="*/ 1618 h 2453"/>
              <a:gd name="T28" fmla="*/ 1389 w 2506"/>
              <a:gd name="T29" fmla="*/ 1606 h 2453"/>
              <a:gd name="T30" fmla="*/ 2190 w 2506"/>
              <a:gd name="T31" fmla="*/ 2051 h 2453"/>
              <a:gd name="T32" fmla="*/ 2384 w 2506"/>
              <a:gd name="T33" fmla="*/ 1928 h 2453"/>
              <a:gd name="T34" fmla="*/ 2506 w 2506"/>
              <a:gd name="T35" fmla="*/ 1017 h 2453"/>
              <a:gd name="T36" fmla="*/ 833 w 2506"/>
              <a:gd name="T37" fmla="*/ 2318 h 2453"/>
              <a:gd name="T38" fmla="*/ 556 w 2506"/>
              <a:gd name="T39" fmla="*/ 1592 h 2453"/>
              <a:gd name="T40" fmla="*/ 1176 w 2506"/>
              <a:gd name="T41" fmla="*/ 2149 h 2453"/>
              <a:gd name="T42" fmla="*/ 1128 w 2506"/>
              <a:gd name="T43" fmla="*/ 2229 h 2453"/>
              <a:gd name="T44" fmla="*/ 833 w 2506"/>
              <a:gd name="T45" fmla="*/ 2318 h 2453"/>
              <a:gd name="T46" fmla="*/ 136 w 2506"/>
              <a:gd name="T47" fmla="*/ 819 h 2453"/>
              <a:gd name="T48" fmla="*/ 147 w 2506"/>
              <a:gd name="T49" fmla="*/ 1253 h 2453"/>
              <a:gd name="T50" fmla="*/ 219 w 2506"/>
              <a:gd name="T51" fmla="*/ 1264 h 2453"/>
              <a:gd name="T52" fmla="*/ 476 w 2506"/>
              <a:gd name="T53" fmla="*/ 517 h 2453"/>
              <a:gd name="T54" fmla="*/ 1140 w 2506"/>
              <a:gd name="T55" fmla="*/ 1521 h 2453"/>
              <a:gd name="T56" fmla="*/ 476 w 2506"/>
              <a:gd name="T57" fmla="*/ 1521 h 2453"/>
              <a:gd name="T58" fmla="*/ 1090 w 2506"/>
              <a:gd name="T59" fmla="*/ 1638 h 2453"/>
              <a:gd name="T60" fmla="*/ 1148 w 2506"/>
              <a:gd name="T61" fmla="*/ 1823 h 2453"/>
              <a:gd name="T62" fmla="*/ 1212 w 2506"/>
              <a:gd name="T63" fmla="*/ 567 h 2453"/>
              <a:gd name="T64" fmla="*/ 2132 w 2506"/>
              <a:gd name="T65" fmla="*/ 201 h 2453"/>
              <a:gd name="T66" fmla="*/ 1421 w 2506"/>
              <a:gd name="T67" fmla="*/ 1471 h 2453"/>
              <a:gd name="T68" fmla="*/ 1212 w 2506"/>
              <a:gd name="T69" fmla="*/ 567 h 2453"/>
              <a:gd name="T70" fmla="*/ 2248 w 2506"/>
              <a:gd name="T71" fmla="*/ 135 h 2453"/>
              <a:gd name="T72" fmla="*/ 2203 w 2506"/>
              <a:gd name="T73" fmla="*/ 1915 h 2453"/>
              <a:gd name="T74" fmla="*/ 2319 w 2506"/>
              <a:gd name="T75" fmla="*/ 1169 h 2453"/>
              <a:gd name="T76" fmla="*/ 2371 w 2506"/>
              <a:gd name="T77" fmla="*/ 1017 h 24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2506" h="2453">
                <a:moveTo>
                  <a:pt x="2384" y="735"/>
                </a:moveTo>
                <a:cubicBezTo>
                  <a:pt x="2384" y="122"/>
                  <a:pt x="2384" y="122"/>
                  <a:pt x="2384" y="122"/>
                </a:cubicBezTo>
                <a:cubicBezTo>
                  <a:pt x="2384" y="54"/>
                  <a:pt x="2329" y="0"/>
                  <a:pt x="2261" y="0"/>
                </a:cubicBezTo>
                <a:cubicBezTo>
                  <a:pt x="2190" y="0"/>
                  <a:pt x="2190" y="0"/>
                  <a:pt x="2190" y="0"/>
                </a:cubicBezTo>
                <a:cubicBezTo>
                  <a:pt x="2138" y="0"/>
                  <a:pt x="2094" y="32"/>
                  <a:pt x="2076" y="78"/>
                </a:cubicBezTo>
                <a:cubicBezTo>
                  <a:pt x="1389" y="432"/>
                  <a:pt x="1389" y="432"/>
                  <a:pt x="1389" y="432"/>
                </a:cubicBezTo>
                <a:cubicBezTo>
                  <a:pt x="1248" y="432"/>
                  <a:pt x="1248" y="432"/>
                  <a:pt x="1248" y="432"/>
                </a:cubicBezTo>
                <a:cubicBezTo>
                  <a:pt x="1224" y="401"/>
                  <a:pt x="1186" y="382"/>
                  <a:pt x="1145" y="382"/>
                </a:cubicBezTo>
                <a:cubicBezTo>
                  <a:pt x="476" y="382"/>
                  <a:pt x="476" y="382"/>
                  <a:pt x="476" y="382"/>
                </a:cubicBezTo>
                <a:cubicBezTo>
                  <a:pt x="382" y="382"/>
                  <a:pt x="291" y="416"/>
                  <a:pt x="220" y="477"/>
                </a:cubicBezTo>
                <a:cubicBezTo>
                  <a:pt x="166" y="523"/>
                  <a:pt x="126" y="583"/>
                  <a:pt x="104" y="650"/>
                </a:cubicBezTo>
                <a:cubicBezTo>
                  <a:pt x="42" y="682"/>
                  <a:pt x="0" y="746"/>
                  <a:pt x="0" y="819"/>
                </a:cubicBezTo>
                <a:cubicBezTo>
                  <a:pt x="0" y="1219"/>
                  <a:pt x="0" y="1219"/>
                  <a:pt x="0" y="1219"/>
                </a:cubicBezTo>
                <a:cubicBezTo>
                  <a:pt x="0" y="1293"/>
                  <a:pt x="42" y="1357"/>
                  <a:pt x="104" y="1388"/>
                </a:cubicBezTo>
                <a:cubicBezTo>
                  <a:pt x="126" y="1455"/>
                  <a:pt x="166" y="1515"/>
                  <a:pt x="220" y="1561"/>
                </a:cubicBezTo>
                <a:cubicBezTo>
                  <a:pt x="280" y="1613"/>
                  <a:pt x="355" y="1646"/>
                  <a:pt x="434" y="1654"/>
                </a:cubicBezTo>
                <a:cubicBezTo>
                  <a:pt x="642" y="2317"/>
                  <a:pt x="642" y="2317"/>
                  <a:pt x="642" y="2317"/>
                </a:cubicBezTo>
                <a:cubicBezTo>
                  <a:pt x="668" y="2398"/>
                  <a:pt x="744" y="2453"/>
                  <a:pt x="833" y="2453"/>
                </a:cubicBezTo>
                <a:cubicBezTo>
                  <a:pt x="855" y="2453"/>
                  <a:pt x="876" y="2450"/>
                  <a:pt x="897" y="2443"/>
                </a:cubicBezTo>
                <a:cubicBezTo>
                  <a:pt x="1168" y="2358"/>
                  <a:pt x="1168" y="2358"/>
                  <a:pt x="1168" y="2358"/>
                </a:cubicBezTo>
                <a:cubicBezTo>
                  <a:pt x="1219" y="2342"/>
                  <a:pt x="1262" y="2308"/>
                  <a:pt x="1288" y="2263"/>
                </a:cubicBezTo>
                <a:cubicBezTo>
                  <a:pt x="1315" y="2216"/>
                  <a:pt x="1321" y="2160"/>
                  <a:pt x="1305" y="2109"/>
                </a:cubicBezTo>
                <a:cubicBezTo>
                  <a:pt x="1246" y="1921"/>
                  <a:pt x="1246" y="1921"/>
                  <a:pt x="1246" y="1921"/>
                </a:cubicBezTo>
                <a:cubicBezTo>
                  <a:pt x="1274" y="1904"/>
                  <a:pt x="1274" y="1904"/>
                  <a:pt x="1274" y="1904"/>
                </a:cubicBezTo>
                <a:cubicBezTo>
                  <a:pt x="1330" y="1869"/>
                  <a:pt x="1347" y="1795"/>
                  <a:pt x="1313" y="1739"/>
                </a:cubicBezTo>
                <a:cubicBezTo>
                  <a:pt x="1312" y="1739"/>
                  <a:pt x="1312" y="1739"/>
                  <a:pt x="1312" y="1739"/>
                </a:cubicBezTo>
                <a:cubicBezTo>
                  <a:pt x="1312" y="1739"/>
                  <a:pt x="1312" y="1739"/>
                  <a:pt x="1312" y="1739"/>
                </a:cubicBezTo>
                <a:cubicBezTo>
                  <a:pt x="1237" y="1618"/>
                  <a:pt x="1237" y="1618"/>
                  <a:pt x="1237" y="1618"/>
                </a:cubicBezTo>
                <a:cubicBezTo>
                  <a:pt x="1241" y="1614"/>
                  <a:pt x="1244" y="1611"/>
                  <a:pt x="1248" y="1606"/>
                </a:cubicBezTo>
                <a:cubicBezTo>
                  <a:pt x="1389" y="1606"/>
                  <a:pt x="1389" y="1606"/>
                  <a:pt x="1389" y="1606"/>
                </a:cubicBezTo>
                <a:cubicBezTo>
                  <a:pt x="2072" y="1958"/>
                  <a:pt x="2072" y="1958"/>
                  <a:pt x="2072" y="1958"/>
                </a:cubicBezTo>
                <a:cubicBezTo>
                  <a:pt x="2085" y="2011"/>
                  <a:pt x="2133" y="2051"/>
                  <a:pt x="2190" y="2051"/>
                </a:cubicBezTo>
                <a:cubicBezTo>
                  <a:pt x="2261" y="2051"/>
                  <a:pt x="2261" y="2051"/>
                  <a:pt x="2261" y="2051"/>
                </a:cubicBezTo>
                <a:cubicBezTo>
                  <a:pt x="2329" y="2051"/>
                  <a:pt x="2384" y="1996"/>
                  <a:pt x="2384" y="1928"/>
                </a:cubicBezTo>
                <a:cubicBezTo>
                  <a:pt x="2384" y="1299"/>
                  <a:pt x="2384" y="1299"/>
                  <a:pt x="2384" y="1299"/>
                </a:cubicBezTo>
                <a:cubicBezTo>
                  <a:pt x="2461" y="1226"/>
                  <a:pt x="2506" y="1124"/>
                  <a:pt x="2506" y="1017"/>
                </a:cubicBezTo>
                <a:cubicBezTo>
                  <a:pt x="2506" y="909"/>
                  <a:pt x="2461" y="807"/>
                  <a:pt x="2384" y="735"/>
                </a:cubicBezTo>
                <a:close/>
                <a:moveTo>
                  <a:pt x="833" y="2318"/>
                </a:moveTo>
                <a:cubicBezTo>
                  <a:pt x="804" y="2318"/>
                  <a:pt x="779" y="2301"/>
                  <a:pt x="771" y="2276"/>
                </a:cubicBezTo>
                <a:cubicBezTo>
                  <a:pt x="556" y="1592"/>
                  <a:pt x="556" y="1592"/>
                  <a:pt x="556" y="1592"/>
                </a:cubicBezTo>
                <a:cubicBezTo>
                  <a:pt x="1001" y="1592"/>
                  <a:pt x="1001" y="1592"/>
                  <a:pt x="1001" y="1592"/>
                </a:cubicBezTo>
                <a:cubicBezTo>
                  <a:pt x="1176" y="2149"/>
                  <a:pt x="1176" y="2149"/>
                  <a:pt x="1176" y="2149"/>
                </a:cubicBezTo>
                <a:cubicBezTo>
                  <a:pt x="1181" y="2164"/>
                  <a:pt x="1179" y="2181"/>
                  <a:pt x="1170" y="2196"/>
                </a:cubicBezTo>
                <a:cubicBezTo>
                  <a:pt x="1161" y="2212"/>
                  <a:pt x="1146" y="2223"/>
                  <a:pt x="1128" y="2229"/>
                </a:cubicBezTo>
                <a:cubicBezTo>
                  <a:pt x="856" y="2314"/>
                  <a:pt x="856" y="2314"/>
                  <a:pt x="856" y="2314"/>
                </a:cubicBezTo>
                <a:cubicBezTo>
                  <a:pt x="849" y="2317"/>
                  <a:pt x="841" y="2318"/>
                  <a:pt x="833" y="2318"/>
                </a:cubicBezTo>
                <a:close/>
                <a:moveTo>
                  <a:pt x="136" y="1219"/>
                </a:moveTo>
                <a:cubicBezTo>
                  <a:pt x="136" y="819"/>
                  <a:pt x="136" y="819"/>
                  <a:pt x="136" y="819"/>
                </a:cubicBezTo>
                <a:cubicBezTo>
                  <a:pt x="136" y="806"/>
                  <a:pt x="140" y="795"/>
                  <a:pt x="147" y="785"/>
                </a:cubicBezTo>
                <a:cubicBezTo>
                  <a:pt x="147" y="1253"/>
                  <a:pt x="147" y="1253"/>
                  <a:pt x="147" y="1253"/>
                </a:cubicBezTo>
                <a:cubicBezTo>
                  <a:pt x="140" y="1244"/>
                  <a:pt x="136" y="1232"/>
                  <a:pt x="136" y="1219"/>
                </a:cubicBezTo>
                <a:close/>
                <a:moveTo>
                  <a:pt x="219" y="1264"/>
                </a:moveTo>
                <a:cubicBezTo>
                  <a:pt x="219" y="774"/>
                  <a:pt x="219" y="774"/>
                  <a:pt x="219" y="774"/>
                </a:cubicBezTo>
                <a:cubicBezTo>
                  <a:pt x="219" y="632"/>
                  <a:pt x="334" y="517"/>
                  <a:pt x="476" y="517"/>
                </a:cubicBezTo>
                <a:cubicBezTo>
                  <a:pt x="1140" y="517"/>
                  <a:pt x="1140" y="517"/>
                  <a:pt x="1140" y="517"/>
                </a:cubicBezTo>
                <a:cubicBezTo>
                  <a:pt x="1140" y="1521"/>
                  <a:pt x="1140" y="1521"/>
                  <a:pt x="1140" y="1521"/>
                </a:cubicBezTo>
                <a:cubicBezTo>
                  <a:pt x="1054" y="1521"/>
                  <a:pt x="1054" y="1521"/>
                  <a:pt x="1054" y="1521"/>
                </a:cubicBezTo>
                <a:cubicBezTo>
                  <a:pt x="476" y="1521"/>
                  <a:pt x="476" y="1521"/>
                  <a:pt x="476" y="1521"/>
                </a:cubicBezTo>
                <a:cubicBezTo>
                  <a:pt x="334" y="1521"/>
                  <a:pt x="219" y="1406"/>
                  <a:pt x="219" y="1264"/>
                </a:cubicBezTo>
                <a:close/>
                <a:moveTo>
                  <a:pt x="1090" y="1638"/>
                </a:moveTo>
                <a:cubicBezTo>
                  <a:pt x="1189" y="1797"/>
                  <a:pt x="1189" y="1797"/>
                  <a:pt x="1189" y="1797"/>
                </a:cubicBezTo>
                <a:cubicBezTo>
                  <a:pt x="1148" y="1823"/>
                  <a:pt x="1148" y="1823"/>
                  <a:pt x="1148" y="1823"/>
                </a:cubicBezTo>
                <a:lnTo>
                  <a:pt x="1090" y="1638"/>
                </a:lnTo>
                <a:close/>
                <a:moveTo>
                  <a:pt x="1212" y="567"/>
                </a:moveTo>
                <a:cubicBezTo>
                  <a:pt x="1421" y="567"/>
                  <a:pt x="1421" y="567"/>
                  <a:pt x="1421" y="567"/>
                </a:cubicBezTo>
                <a:cubicBezTo>
                  <a:pt x="2132" y="201"/>
                  <a:pt x="2132" y="201"/>
                  <a:pt x="2132" y="201"/>
                </a:cubicBezTo>
                <a:cubicBezTo>
                  <a:pt x="2132" y="1837"/>
                  <a:pt x="2132" y="1837"/>
                  <a:pt x="2132" y="1837"/>
                </a:cubicBezTo>
                <a:cubicBezTo>
                  <a:pt x="1421" y="1471"/>
                  <a:pt x="1421" y="1471"/>
                  <a:pt x="1421" y="1471"/>
                </a:cubicBezTo>
                <a:cubicBezTo>
                  <a:pt x="1212" y="1471"/>
                  <a:pt x="1212" y="1471"/>
                  <a:pt x="1212" y="1471"/>
                </a:cubicBezTo>
                <a:lnTo>
                  <a:pt x="1212" y="567"/>
                </a:lnTo>
                <a:close/>
                <a:moveTo>
                  <a:pt x="2203" y="135"/>
                </a:moveTo>
                <a:cubicBezTo>
                  <a:pt x="2248" y="135"/>
                  <a:pt x="2248" y="135"/>
                  <a:pt x="2248" y="135"/>
                </a:cubicBezTo>
                <a:cubicBezTo>
                  <a:pt x="2248" y="1915"/>
                  <a:pt x="2248" y="1915"/>
                  <a:pt x="2248" y="1915"/>
                </a:cubicBezTo>
                <a:cubicBezTo>
                  <a:pt x="2203" y="1915"/>
                  <a:pt x="2203" y="1915"/>
                  <a:pt x="2203" y="1915"/>
                </a:cubicBezTo>
                <a:lnTo>
                  <a:pt x="2203" y="135"/>
                </a:lnTo>
                <a:close/>
                <a:moveTo>
                  <a:pt x="2319" y="1169"/>
                </a:moveTo>
                <a:cubicBezTo>
                  <a:pt x="2319" y="865"/>
                  <a:pt x="2319" y="865"/>
                  <a:pt x="2319" y="865"/>
                </a:cubicBezTo>
                <a:cubicBezTo>
                  <a:pt x="2352" y="907"/>
                  <a:pt x="2371" y="960"/>
                  <a:pt x="2371" y="1017"/>
                </a:cubicBezTo>
                <a:cubicBezTo>
                  <a:pt x="2371" y="1074"/>
                  <a:pt x="2352" y="1126"/>
                  <a:pt x="2319" y="1169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38" name="Group 37"/>
          <p:cNvGrpSpPr>
            <a:grpSpLocks noChangeAspect="1"/>
          </p:cNvGrpSpPr>
          <p:nvPr/>
        </p:nvGrpSpPr>
        <p:grpSpPr>
          <a:xfrm>
            <a:off x="6022876" y="4267683"/>
            <a:ext cx="422931" cy="493776"/>
            <a:chOff x="3254375" y="804863"/>
            <a:chExt cx="625475" cy="730250"/>
          </a:xfrm>
          <a:solidFill>
            <a:schemeClr val="bg2"/>
          </a:solidFill>
        </p:grpSpPr>
        <p:sp>
          <p:nvSpPr>
            <p:cNvPr id="45" name="Freeform 30"/>
            <p:cNvSpPr>
              <a:spLocks/>
            </p:cNvSpPr>
            <p:nvPr/>
          </p:nvSpPr>
          <p:spPr bwMode="auto">
            <a:xfrm>
              <a:off x="3254375" y="1208088"/>
              <a:ext cx="625475" cy="327025"/>
            </a:xfrm>
            <a:custGeom>
              <a:avLst/>
              <a:gdLst>
                <a:gd name="T0" fmla="*/ 124 w 164"/>
                <a:gd name="T1" fmla="*/ 0 h 86"/>
                <a:gd name="T2" fmla="*/ 108 w 164"/>
                <a:gd name="T3" fmla="*/ 0 h 86"/>
                <a:gd name="T4" fmla="*/ 95 w 164"/>
                <a:gd name="T5" fmla="*/ 44 h 86"/>
                <a:gd name="T6" fmla="*/ 84 w 164"/>
                <a:gd name="T7" fmla="*/ 21 h 86"/>
                <a:gd name="T8" fmla="*/ 95 w 164"/>
                <a:gd name="T9" fmla="*/ 8 h 86"/>
                <a:gd name="T10" fmla="*/ 94 w 164"/>
                <a:gd name="T11" fmla="*/ 6 h 86"/>
                <a:gd name="T12" fmla="*/ 81 w 164"/>
                <a:gd name="T13" fmla="*/ 7 h 86"/>
                <a:gd name="T14" fmla="*/ 69 w 164"/>
                <a:gd name="T15" fmla="*/ 6 h 86"/>
                <a:gd name="T16" fmla="*/ 68 w 164"/>
                <a:gd name="T17" fmla="*/ 7 h 86"/>
                <a:gd name="T18" fmla="*/ 80 w 164"/>
                <a:gd name="T19" fmla="*/ 22 h 86"/>
                <a:gd name="T20" fmla="*/ 70 w 164"/>
                <a:gd name="T21" fmla="*/ 45 h 86"/>
                <a:gd name="T22" fmla="*/ 57 w 164"/>
                <a:gd name="T23" fmla="*/ 0 h 86"/>
                <a:gd name="T24" fmla="*/ 40 w 164"/>
                <a:gd name="T25" fmla="*/ 0 h 86"/>
                <a:gd name="T26" fmla="*/ 0 w 164"/>
                <a:gd name="T27" fmla="*/ 40 h 86"/>
                <a:gd name="T28" fmla="*/ 0 w 164"/>
                <a:gd name="T29" fmla="*/ 86 h 86"/>
                <a:gd name="T30" fmla="*/ 164 w 164"/>
                <a:gd name="T31" fmla="*/ 86 h 86"/>
                <a:gd name="T32" fmla="*/ 164 w 164"/>
                <a:gd name="T33" fmla="*/ 40 h 86"/>
                <a:gd name="T34" fmla="*/ 124 w 164"/>
                <a:gd name="T35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64" h="86">
                  <a:moveTo>
                    <a:pt x="124" y="0"/>
                  </a:moveTo>
                  <a:cubicBezTo>
                    <a:pt x="108" y="0"/>
                    <a:pt x="108" y="0"/>
                    <a:pt x="108" y="0"/>
                  </a:cubicBezTo>
                  <a:cubicBezTo>
                    <a:pt x="95" y="44"/>
                    <a:pt x="95" y="44"/>
                    <a:pt x="95" y="44"/>
                  </a:cubicBezTo>
                  <a:cubicBezTo>
                    <a:pt x="84" y="21"/>
                    <a:pt x="84" y="21"/>
                    <a:pt x="84" y="21"/>
                  </a:cubicBezTo>
                  <a:cubicBezTo>
                    <a:pt x="95" y="8"/>
                    <a:pt x="95" y="8"/>
                    <a:pt x="95" y="8"/>
                  </a:cubicBezTo>
                  <a:cubicBezTo>
                    <a:pt x="94" y="6"/>
                    <a:pt x="94" y="6"/>
                    <a:pt x="94" y="6"/>
                  </a:cubicBezTo>
                  <a:cubicBezTo>
                    <a:pt x="90" y="7"/>
                    <a:pt x="86" y="7"/>
                    <a:pt x="81" y="7"/>
                  </a:cubicBezTo>
                  <a:cubicBezTo>
                    <a:pt x="77" y="7"/>
                    <a:pt x="73" y="7"/>
                    <a:pt x="69" y="6"/>
                  </a:cubicBezTo>
                  <a:cubicBezTo>
                    <a:pt x="68" y="7"/>
                    <a:pt x="68" y="7"/>
                    <a:pt x="68" y="7"/>
                  </a:cubicBezTo>
                  <a:cubicBezTo>
                    <a:pt x="80" y="22"/>
                    <a:pt x="80" y="22"/>
                    <a:pt x="80" y="22"/>
                  </a:cubicBezTo>
                  <a:cubicBezTo>
                    <a:pt x="70" y="45"/>
                    <a:pt x="70" y="45"/>
                    <a:pt x="70" y="45"/>
                  </a:cubicBezTo>
                  <a:cubicBezTo>
                    <a:pt x="57" y="0"/>
                    <a:pt x="57" y="0"/>
                    <a:pt x="57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18" y="0"/>
                    <a:pt x="0" y="18"/>
                    <a:pt x="0" y="40"/>
                  </a:cubicBezTo>
                  <a:cubicBezTo>
                    <a:pt x="0" y="86"/>
                    <a:pt x="0" y="86"/>
                    <a:pt x="0" y="86"/>
                  </a:cubicBezTo>
                  <a:cubicBezTo>
                    <a:pt x="164" y="86"/>
                    <a:pt x="164" y="86"/>
                    <a:pt x="164" y="86"/>
                  </a:cubicBezTo>
                  <a:cubicBezTo>
                    <a:pt x="164" y="40"/>
                    <a:pt x="164" y="40"/>
                    <a:pt x="164" y="40"/>
                  </a:cubicBezTo>
                  <a:cubicBezTo>
                    <a:pt x="164" y="18"/>
                    <a:pt x="147" y="0"/>
                    <a:pt x="12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6" name="Freeform 31"/>
            <p:cNvSpPr>
              <a:spLocks noEditPoints="1"/>
            </p:cNvSpPr>
            <p:nvPr/>
          </p:nvSpPr>
          <p:spPr bwMode="auto">
            <a:xfrm>
              <a:off x="3379788" y="804863"/>
              <a:ext cx="377825" cy="403225"/>
            </a:xfrm>
            <a:custGeom>
              <a:avLst/>
              <a:gdLst>
                <a:gd name="T0" fmla="*/ 91 w 99"/>
                <a:gd name="T1" fmla="*/ 38 h 106"/>
                <a:gd name="T2" fmla="*/ 49 w 99"/>
                <a:gd name="T3" fmla="*/ 0 h 106"/>
                <a:gd name="T4" fmla="*/ 8 w 99"/>
                <a:gd name="T5" fmla="*/ 38 h 106"/>
                <a:gd name="T6" fmla="*/ 0 w 99"/>
                <a:gd name="T7" fmla="*/ 53 h 106"/>
                <a:gd name="T8" fmla="*/ 11 w 99"/>
                <a:gd name="T9" fmla="*/ 68 h 106"/>
                <a:gd name="T10" fmla="*/ 12 w 99"/>
                <a:gd name="T11" fmla="*/ 68 h 106"/>
                <a:gd name="T12" fmla="*/ 49 w 99"/>
                <a:gd name="T13" fmla="*/ 106 h 106"/>
                <a:gd name="T14" fmla="*/ 87 w 99"/>
                <a:gd name="T15" fmla="*/ 68 h 106"/>
                <a:gd name="T16" fmla="*/ 88 w 99"/>
                <a:gd name="T17" fmla="*/ 68 h 106"/>
                <a:gd name="T18" fmla="*/ 99 w 99"/>
                <a:gd name="T19" fmla="*/ 53 h 106"/>
                <a:gd name="T20" fmla="*/ 91 w 99"/>
                <a:gd name="T21" fmla="*/ 38 h 106"/>
                <a:gd name="T22" fmla="*/ 76 w 99"/>
                <a:gd name="T23" fmla="*/ 44 h 106"/>
                <a:gd name="T24" fmla="*/ 71 w 99"/>
                <a:gd name="T25" fmla="*/ 44 h 106"/>
                <a:gd name="T26" fmla="*/ 71 w 99"/>
                <a:gd name="T27" fmla="*/ 49 h 106"/>
                <a:gd name="T28" fmla="*/ 75 w 99"/>
                <a:gd name="T29" fmla="*/ 51 h 106"/>
                <a:gd name="T30" fmla="*/ 76 w 99"/>
                <a:gd name="T31" fmla="*/ 53 h 106"/>
                <a:gd name="T32" fmla="*/ 71 w 99"/>
                <a:gd name="T33" fmla="*/ 62 h 106"/>
                <a:gd name="T34" fmla="*/ 68 w 99"/>
                <a:gd name="T35" fmla="*/ 62 h 106"/>
                <a:gd name="T36" fmla="*/ 65 w 99"/>
                <a:gd name="T37" fmla="*/ 59 h 106"/>
                <a:gd name="T38" fmla="*/ 60 w 99"/>
                <a:gd name="T39" fmla="*/ 63 h 106"/>
                <a:gd name="T40" fmla="*/ 62 w 99"/>
                <a:gd name="T41" fmla="*/ 67 h 106"/>
                <a:gd name="T42" fmla="*/ 61 w 99"/>
                <a:gd name="T43" fmla="*/ 69 h 106"/>
                <a:gd name="T44" fmla="*/ 52 w 99"/>
                <a:gd name="T45" fmla="*/ 72 h 106"/>
                <a:gd name="T46" fmla="*/ 49 w 99"/>
                <a:gd name="T47" fmla="*/ 70 h 106"/>
                <a:gd name="T48" fmla="*/ 49 w 99"/>
                <a:gd name="T49" fmla="*/ 66 h 106"/>
                <a:gd name="T50" fmla="*/ 43 w 99"/>
                <a:gd name="T51" fmla="*/ 65 h 106"/>
                <a:gd name="T52" fmla="*/ 42 w 99"/>
                <a:gd name="T53" fmla="*/ 69 h 106"/>
                <a:gd name="T54" fmla="*/ 40 w 99"/>
                <a:gd name="T55" fmla="*/ 70 h 106"/>
                <a:gd name="T56" fmla="*/ 31 w 99"/>
                <a:gd name="T57" fmla="*/ 65 h 106"/>
                <a:gd name="T58" fmla="*/ 31 w 99"/>
                <a:gd name="T59" fmla="*/ 62 h 106"/>
                <a:gd name="T60" fmla="*/ 34 w 99"/>
                <a:gd name="T61" fmla="*/ 59 h 106"/>
                <a:gd name="T62" fmla="*/ 30 w 99"/>
                <a:gd name="T63" fmla="*/ 55 h 106"/>
                <a:gd name="T64" fmla="*/ 26 w 99"/>
                <a:gd name="T65" fmla="*/ 57 h 106"/>
                <a:gd name="T66" fmla="*/ 24 w 99"/>
                <a:gd name="T67" fmla="*/ 55 h 106"/>
                <a:gd name="T68" fmla="*/ 21 w 99"/>
                <a:gd name="T69" fmla="*/ 46 h 106"/>
                <a:gd name="T70" fmla="*/ 23 w 99"/>
                <a:gd name="T71" fmla="*/ 44 h 106"/>
                <a:gd name="T72" fmla="*/ 27 w 99"/>
                <a:gd name="T73" fmla="*/ 44 h 106"/>
                <a:gd name="T74" fmla="*/ 28 w 99"/>
                <a:gd name="T75" fmla="*/ 38 h 106"/>
                <a:gd name="T76" fmla="*/ 24 w 99"/>
                <a:gd name="T77" fmla="*/ 37 h 106"/>
                <a:gd name="T78" fmla="*/ 23 w 99"/>
                <a:gd name="T79" fmla="*/ 34 h 106"/>
                <a:gd name="T80" fmla="*/ 28 w 99"/>
                <a:gd name="T81" fmla="*/ 26 h 106"/>
                <a:gd name="T82" fmla="*/ 31 w 99"/>
                <a:gd name="T83" fmla="*/ 25 h 106"/>
                <a:gd name="T84" fmla="*/ 34 w 99"/>
                <a:gd name="T85" fmla="*/ 28 h 106"/>
                <a:gd name="T86" fmla="*/ 38 w 99"/>
                <a:gd name="T87" fmla="*/ 25 h 106"/>
                <a:gd name="T88" fmla="*/ 36 w 99"/>
                <a:gd name="T89" fmla="*/ 21 h 106"/>
                <a:gd name="T90" fmla="*/ 37 w 99"/>
                <a:gd name="T91" fmla="*/ 18 h 106"/>
                <a:gd name="T92" fmla="*/ 47 w 99"/>
                <a:gd name="T93" fmla="*/ 16 h 106"/>
                <a:gd name="T94" fmla="*/ 49 w 99"/>
                <a:gd name="T95" fmla="*/ 17 h 106"/>
                <a:gd name="T96" fmla="*/ 49 w 99"/>
                <a:gd name="T97" fmla="*/ 22 h 106"/>
                <a:gd name="T98" fmla="*/ 55 w 99"/>
                <a:gd name="T99" fmla="*/ 22 h 106"/>
                <a:gd name="T100" fmla="*/ 56 w 99"/>
                <a:gd name="T101" fmla="*/ 18 h 106"/>
                <a:gd name="T102" fmla="*/ 59 w 99"/>
                <a:gd name="T103" fmla="*/ 17 h 106"/>
                <a:gd name="T104" fmla="*/ 67 w 99"/>
                <a:gd name="T105" fmla="*/ 22 h 106"/>
                <a:gd name="T106" fmla="*/ 68 w 99"/>
                <a:gd name="T107" fmla="*/ 25 h 106"/>
                <a:gd name="T108" fmla="*/ 65 w 99"/>
                <a:gd name="T109" fmla="*/ 28 h 106"/>
                <a:gd name="T110" fmla="*/ 68 w 99"/>
                <a:gd name="T111" fmla="*/ 33 h 106"/>
                <a:gd name="T112" fmla="*/ 72 w 99"/>
                <a:gd name="T113" fmla="*/ 31 h 106"/>
                <a:gd name="T114" fmla="*/ 75 w 99"/>
                <a:gd name="T115" fmla="*/ 32 h 106"/>
                <a:gd name="T116" fmla="*/ 77 w 99"/>
                <a:gd name="T117" fmla="*/ 41 h 106"/>
                <a:gd name="T118" fmla="*/ 76 w 99"/>
                <a:gd name="T119" fmla="*/ 44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99" h="106">
                  <a:moveTo>
                    <a:pt x="91" y="38"/>
                  </a:moveTo>
                  <a:cubicBezTo>
                    <a:pt x="89" y="12"/>
                    <a:pt x="71" y="0"/>
                    <a:pt x="49" y="0"/>
                  </a:cubicBezTo>
                  <a:cubicBezTo>
                    <a:pt x="27" y="0"/>
                    <a:pt x="10" y="12"/>
                    <a:pt x="8" y="38"/>
                  </a:cubicBezTo>
                  <a:cubicBezTo>
                    <a:pt x="3" y="40"/>
                    <a:pt x="0" y="46"/>
                    <a:pt x="0" y="53"/>
                  </a:cubicBezTo>
                  <a:cubicBezTo>
                    <a:pt x="0" y="61"/>
                    <a:pt x="5" y="68"/>
                    <a:pt x="11" y="68"/>
                  </a:cubicBezTo>
                  <a:cubicBezTo>
                    <a:pt x="11" y="68"/>
                    <a:pt x="12" y="68"/>
                    <a:pt x="12" y="68"/>
                  </a:cubicBezTo>
                  <a:cubicBezTo>
                    <a:pt x="19" y="88"/>
                    <a:pt x="33" y="106"/>
                    <a:pt x="49" y="106"/>
                  </a:cubicBezTo>
                  <a:cubicBezTo>
                    <a:pt x="66" y="106"/>
                    <a:pt x="80" y="88"/>
                    <a:pt x="87" y="68"/>
                  </a:cubicBezTo>
                  <a:cubicBezTo>
                    <a:pt x="87" y="68"/>
                    <a:pt x="87" y="68"/>
                    <a:pt x="88" y="68"/>
                  </a:cubicBezTo>
                  <a:cubicBezTo>
                    <a:pt x="94" y="68"/>
                    <a:pt x="99" y="61"/>
                    <a:pt x="99" y="53"/>
                  </a:cubicBezTo>
                  <a:cubicBezTo>
                    <a:pt x="99" y="46"/>
                    <a:pt x="95" y="40"/>
                    <a:pt x="91" y="38"/>
                  </a:cubicBezTo>
                  <a:close/>
                  <a:moveTo>
                    <a:pt x="76" y="44"/>
                  </a:moveTo>
                  <a:cubicBezTo>
                    <a:pt x="71" y="44"/>
                    <a:pt x="71" y="44"/>
                    <a:pt x="71" y="44"/>
                  </a:cubicBezTo>
                  <a:cubicBezTo>
                    <a:pt x="71" y="46"/>
                    <a:pt x="71" y="48"/>
                    <a:pt x="71" y="49"/>
                  </a:cubicBezTo>
                  <a:cubicBezTo>
                    <a:pt x="75" y="51"/>
                    <a:pt x="75" y="51"/>
                    <a:pt x="75" y="51"/>
                  </a:cubicBezTo>
                  <a:cubicBezTo>
                    <a:pt x="76" y="51"/>
                    <a:pt x="76" y="52"/>
                    <a:pt x="76" y="53"/>
                  </a:cubicBezTo>
                  <a:cubicBezTo>
                    <a:pt x="74" y="56"/>
                    <a:pt x="73" y="59"/>
                    <a:pt x="71" y="62"/>
                  </a:cubicBezTo>
                  <a:cubicBezTo>
                    <a:pt x="70" y="63"/>
                    <a:pt x="69" y="63"/>
                    <a:pt x="68" y="62"/>
                  </a:cubicBezTo>
                  <a:cubicBezTo>
                    <a:pt x="65" y="59"/>
                    <a:pt x="65" y="59"/>
                    <a:pt x="65" y="59"/>
                  </a:cubicBezTo>
                  <a:cubicBezTo>
                    <a:pt x="64" y="61"/>
                    <a:pt x="62" y="62"/>
                    <a:pt x="60" y="63"/>
                  </a:cubicBezTo>
                  <a:cubicBezTo>
                    <a:pt x="62" y="67"/>
                    <a:pt x="62" y="67"/>
                    <a:pt x="62" y="67"/>
                  </a:cubicBezTo>
                  <a:cubicBezTo>
                    <a:pt x="63" y="67"/>
                    <a:pt x="62" y="69"/>
                    <a:pt x="61" y="69"/>
                  </a:cubicBezTo>
                  <a:cubicBezTo>
                    <a:pt x="58" y="71"/>
                    <a:pt x="55" y="71"/>
                    <a:pt x="52" y="72"/>
                  </a:cubicBezTo>
                  <a:cubicBezTo>
                    <a:pt x="50" y="72"/>
                    <a:pt x="49" y="71"/>
                    <a:pt x="49" y="70"/>
                  </a:cubicBezTo>
                  <a:cubicBezTo>
                    <a:pt x="49" y="66"/>
                    <a:pt x="49" y="66"/>
                    <a:pt x="49" y="66"/>
                  </a:cubicBezTo>
                  <a:cubicBezTo>
                    <a:pt x="47" y="66"/>
                    <a:pt x="45" y="66"/>
                    <a:pt x="43" y="65"/>
                  </a:cubicBezTo>
                  <a:cubicBezTo>
                    <a:pt x="42" y="69"/>
                    <a:pt x="42" y="69"/>
                    <a:pt x="42" y="69"/>
                  </a:cubicBezTo>
                  <a:cubicBezTo>
                    <a:pt x="42" y="70"/>
                    <a:pt x="41" y="71"/>
                    <a:pt x="40" y="70"/>
                  </a:cubicBezTo>
                  <a:cubicBezTo>
                    <a:pt x="37" y="69"/>
                    <a:pt x="34" y="67"/>
                    <a:pt x="31" y="65"/>
                  </a:cubicBezTo>
                  <a:cubicBezTo>
                    <a:pt x="30" y="64"/>
                    <a:pt x="30" y="63"/>
                    <a:pt x="31" y="62"/>
                  </a:cubicBezTo>
                  <a:cubicBezTo>
                    <a:pt x="34" y="59"/>
                    <a:pt x="34" y="59"/>
                    <a:pt x="34" y="59"/>
                  </a:cubicBezTo>
                  <a:cubicBezTo>
                    <a:pt x="32" y="58"/>
                    <a:pt x="31" y="56"/>
                    <a:pt x="30" y="55"/>
                  </a:cubicBezTo>
                  <a:cubicBezTo>
                    <a:pt x="26" y="57"/>
                    <a:pt x="26" y="57"/>
                    <a:pt x="26" y="57"/>
                  </a:cubicBezTo>
                  <a:cubicBezTo>
                    <a:pt x="26" y="57"/>
                    <a:pt x="24" y="57"/>
                    <a:pt x="24" y="55"/>
                  </a:cubicBezTo>
                  <a:cubicBezTo>
                    <a:pt x="22" y="53"/>
                    <a:pt x="22" y="49"/>
                    <a:pt x="21" y="46"/>
                  </a:cubicBezTo>
                  <a:cubicBezTo>
                    <a:pt x="21" y="45"/>
                    <a:pt x="22" y="44"/>
                    <a:pt x="23" y="44"/>
                  </a:cubicBezTo>
                  <a:cubicBezTo>
                    <a:pt x="27" y="44"/>
                    <a:pt x="27" y="44"/>
                    <a:pt x="27" y="44"/>
                  </a:cubicBezTo>
                  <a:cubicBezTo>
                    <a:pt x="27" y="42"/>
                    <a:pt x="27" y="40"/>
                    <a:pt x="28" y="38"/>
                  </a:cubicBezTo>
                  <a:cubicBezTo>
                    <a:pt x="24" y="37"/>
                    <a:pt x="24" y="37"/>
                    <a:pt x="24" y="37"/>
                  </a:cubicBezTo>
                  <a:cubicBezTo>
                    <a:pt x="23" y="37"/>
                    <a:pt x="22" y="35"/>
                    <a:pt x="23" y="34"/>
                  </a:cubicBezTo>
                  <a:cubicBezTo>
                    <a:pt x="24" y="31"/>
                    <a:pt x="26" y="28"/>
                    <a:pt x="28" y="26"/>
                  </a:cubicBezTo>
                  <a:cubicBezTo>
                    <a:pt x="29" y="25"/>
                    <a:pt x="30" y="24"/>
                    <a:pt x="31" y="25"/>
                  </a:cubicBezTo>
                  <a:cubicBezTo>
                    <a:pt x="34" y="28"/>
                    <a:pt x="34" y="28"/>
                    <a:pt x="34" y="28"/>
                  </a:cubicBezTo>
                  <a:cubicBezTo>
                    <a:pt x="35" y="27"/>
                    <a:pt x="36" y="25"/>
                    <a:pt x="38" y="25"/>
                  </a:cubicBezTo>
                  <a:cubicBezTo>
                    <a:pt x="36" y="21"/>
                    <a:pt x="36" y="21"/>
                    <a:pt x="36" y="21"/>
                  </a:cubicBezTo>
                  <a:cubicBezTo>
                    <a:pt x="36" y="20"/>
                    <a:pt x="36" y="19"/>
                    <a:pt x="37" y="18"/>
                  </a:cubicBezTo>
                  <a:cubicBezTo>
                    <a:pt x="40" y="17"/>
                    <a:pt x="44" y="16"/>
                    <a:pt x="47" y="16"/>
                  </a:cubicBezTo>
                  <a:cubicBezTo>
                    <a:pt x="48" y="16"/>
                    <a:pt x="49" y="16"/>
                    <a:pt x="49" y="17"/>
                  </a:cubicBezTo>
                  <a:cubicBezTo>
                    <a:pt x="49" y="22"/>
                    <a:pt x="49" y="22"/>
                    <a:pt x="49" y="22"/>
                  </a:cubicBezTo>
                  <a:cubicBezTo>
                    <a:pt x="51" y="22"/>
                    <a:pt x="53" y="22"/>
                    <a:pt x="55" y="22"/>
                  </a:cubicBezTo>
                  <a:cubicBezTo>
                    <a:pt x="56" y="18"/>
                    <a:pt x="56" y="18"/>
                    <a:pt x="56" y="18"/>
                  </a:cubicBezTo>
                  <a:cubicBezTo>
                    <a:pt x="56" y="17"/>
                    <a:pt x="58" y="17"/>
                    <a:pt x="59" y="17"/>
                  </a:cubicBezTo>
                  <a:cubicBezTo>
                    <a:pt x="62" y="19"/>
                    <a:pt x="65" y="20"/>
                    <a:pt x="67" y="22"/>
                  </a:cubicBezTo>
                  <a:cubicBezTo>
                    <a:pt x="68" y="23"/>
                    <a:pt x="69" y="24"/>
                    <a:pt x="68" y="25"/>
                  </a:cubicBezTo>
                  <a:cubicBezTo>
                    <a:pt x="65" y="28"/>
                    <a:pt x="65" y="28"/>
                    <a:pt x="65" y="28"/>
                  </a:cubicBezTo>
                  <a:cubicBezTo>
                    <a:pt x="66" y="29"/>
                    <a:pt x="67" y="31"/>
                    <a:pt x="68" y="33"/>
                  </a:cubicBezTo>
                  <a:cubicBezTo>
                    <a:pt x="72" y="31"/>
                    <a:pt x="72" y="31"/>
                    <a:pt x="72" y="31"/>
                  </a:cubicBezTo>
                  <a:cubicBezTo>
                    <a:pt x="73" y="30"/>
                    <a:pt x="74" y="31"/>
                    <a:pt x="75" y="32"/>
                  </a:cubicBezTo>
                  <a:cubicBezTo>
                    <a:pt x="76" y="35"/>
                    <a:pt x="77" y="38"/>
                    <a:pt x="77" y="41"/>
                  </a:cubicBezTo>
                  <a:cubicBezTo>
                    <a:pt x="77" y="43"/>
                    <a:pt x="77" y="44"/>
                    <a:pt x="76" y="4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7" name="Oval 32"/>
            <p:cNvSpPr>
              <a:spLocks noChangeArrowheads="1"/>
            </p:cNvSpPr>
            <p:nvPr/>
          </p:nvSpPr>
          <p:spPr bwMode="auto">
            <a:xfrm>
              <a:off x="3521075" y="927101"/>
              <a:ext cx="92075" cy="920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52" name="Group 51"/>
          <p:cNvGrpSpPr>
            <a:grpSpLocks noChangeAspect="1"/>
          </p:cNvGrpSpPr>
          <p:nvPr/>
        </p:nvGrpSpPr>
        <p:grpSpPr>
          <a:xfrm>
            <a:off x="7077607" y="3019791"/>
            <a:ext cx="495375" cy="493776"/>
            <a:chOff x="8224838" y="646113"/>
            <a:chExt cx="492125" cy="490537"/>
          </a:xfrm>
          <a:solidFill>
            <a:schemeClr val="bg2"/>
          </a:solidFill>
        </p:grpSpPr>
        <p:sp>
          <p:nvSpPr>
            <p:cNvPr id="53" name="Freeform 5"/>
            <p:cNvSpPr>
              <a:spLocks noEditPoints="1"/>
            </p:cNvSpPr>
            <p:nvPr/>
          </p:nvSpPr>
          <p:spPr bwMode="auto">
            <a:xfrm>
              <a:off x="8356601" y="646113"/>
              <a:ext cx="225425" cy="325437"/>
            </a:xfrm>
            <a:custGeom>
              <a:avLst/>
              <a:gdLst>
                <a:gd name="T0" fmla="*/ 29 w 59"/>
                <a:gd name="T1" fmla="*/ 85 h 85"/>
                <a:gd name="T2" fmla="*/ 59 w 59"/>
                <a:gd name="T3" fmla="*/ 30 h 85"/>
                <a:gd name="T4" fmla="*/ 29 w 59"/>
                <a:gd name="T5" fmla="*/ 0 h 85"/>
                <a:gd name="T6" fmla="*/ 0 w 59"/>
                <a:gd name="T7" fmla="*/ 30 h 85"/>
                <a:gd name="T8" fmla="*/ 11 w 59"/>
                <a:gd name="T9" fmla="*/ 63 h 85"/>
                <a:gd name="T10" fmla="*/ 29 w 59"/>
                <a:gd name="T11" fmla="*/ 85 h 85"/>
                <a:gd name="T12" fmla="*/ 29 w 59"/>
                <a:gd name="T13" fmla="*/ 8 h 85"/>
                <a:gd name="T14" fmla="*/ 51 w 59"/>
                <a:gd name="T15" fmla="*/ 30 h 85"/>
                <a:gd name="T16" fmla="*/ 29 w 59"/>
                <a:gd name="T17" fmla="*/ 77 h 85"/>
                <a:gd name="T18" fmla="*/ 8 w 59"/>
                <a:gd name="T19" fmla="*/ 30 h 85"/>
                <a:gd name="T20" fmla="*/ 29 w 59"/>
                <a:gd name="T21" fmla="*/ 8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9" h="85">
                  <a:moveTo>
                    <a:pt x="29" y="85"/>
                  </a:moveTo>
                  <a:cubicBezTo>
                    <a:pt x="40" y="85"/>
                    <a:pt x="59" y="44"/>
                    <a:pt x="59" y="30"/>
                  </a:cubicBezTo>
                  <a:cubicBezTo>
                    <a:pt x="59" y="13"/>
                    <a:pt x="46" y="0"/>
                    <a:pt x="29" y="0"/>
                  </a:cubicBezTo>
                  <a:cubicBezTo>
                    <a:pt x="13" y="0"/>
                    <a:pt x="0" y="13"/>
                    <a:pt x="0" y="30"/>
                  </a:cubicBezTo>
                  <a:cubicBezTo>
                    <a:pt x="0" y="41"/>
                    <a:pt x="8" y="58"/>
                    <a:pt x="11" y="63"/>
                  </a:cubicBezTo>
                  <a:cubicBezTo>
                    <a:pt x="18" y="78"/>
                    <a:pt x="24" y="85"/>
                    <a:pt x="29" y="85"/>
                  </a:cubicBezTo>
                  <a:close/>
                  <a:moveTo>
                    <a:pt x="29" y="8"/>
                  </a:moveTo>
                  <a:cubicBezTo>
                    <a:pt x="41" y="8"/>
                    <a:pt x="51" y="18"/>
                    <a:pt x="51" y="30"/>
                  </a:cubicBezTo>
                  <a:cubicBezTo>
                    <a:pt x="51" y="44"/>
                    <a:pt x="35" y="73"/>
                    <a:pt x="29" y="77"/>
                  </a:cubicBezTo>
                  <a:cubicBezTo>
                    <a:pt x="24" y="73"/>
                    <a:pt x="8" y="44"/>
                    <a:pt x="8" y="30"/>
                  </a:cubicBezTo>
                  <a:cubicBezTo>
                    <a:pt x="8" y="18"/>
                    <a:pt x="18" y="8"/>
                    <a:pt x="29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1" name="Freeform 6"/>
            <p:cNvSpPr>
              <a:spLocks noEditPoints="1"/>
            </p:cNvSpPr>
            <p:nvPr/>
          </p:nvSpPr>
          <p:spPr bwMode="auto">
            <a:xfrm>
              <a:off x="8413751" y="700088"/>
              <a:ext cx="111125" cy="111125"/>
            </a:xfrm>
            <a:custGeom>
              <a:avLst/>
              <a:gdLst>
                <a:gd name="T0" fmla="*/ 29 w 29"/>
                <a:gd name="T1" fmla="*/ 15 h 29"/>
                <a:gd name="T2" fmla="*/ 14 w 29"/>
                <a:gd name="T3" fmla="*/ 0 h 29"/>
                <a:gd name="T4" fmla="*/ 0 w 29"/>
                <a:gd name="T5" fmla="*/ 15 h 29"/>
                <a:gd name="T6" fmla="*/ 14 w 29"/>
                <a:gd name="T7" fmla="*/ 29 h 29"/>
                <a:gd name="T8" fmla="*/ 29 w 29"/>
                <a:gd name="T9" fmla="*/ 15 h 29"/>
                <a:gd name="T10" fmla="*/ 4 w 29"/>
                <a:gd name="T11" fmla="*/ 15 h 29"/>
                <a:gd name="T12" fmla="*/ 14 w 29"/>
                <a:gd name="T13" fmla="*/ 4 h 29"/>
                <a:gd name="T14" fmla="*/ 25 w 29"/>
                <a:gd name="T15" fmla="*/ 15 h 29"/>
                <a:gd name="T16" fmla="*/ 14 w 29"/>
                <a:gd name="T17" fmla="*/ 25 h 29"/>
                <a:gd name="T18" fmla="*/ 4 w 29"/>
                <a:gd name="T19" fmla="*/ 15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9" h="29">
                  <a:moveTo>
                    <a:pt x="29" y="15"/>
                  </a:moveTo>
                  <a:cubicBezTo>
                    <a:pt x="29" y="6"/>
                    <a:pt x="23" y="0"/>
                    <a:pt x="14" y="0"/>
                  </a:cubicBezTo>
                  <a:cubicBezTo>
                    <a:pt x="6" y="0"/>
                    <a:pt x="0" y="6"/>
                    <a:pt x="0" y="15"/>
                  </a:cubicBezTo>
                  <a:cubicBezTo>
                    <a:pt x="0" y="23"/>
                    <a:pt x="6" y="29"/>
                    <a:pt x="14" y="29"/>
                  </a:cubicBezTo>
                  <a:cubicBezTo>
                    <a:pt x="23" y="29"/>
                    <a:pt x="29" y="23"/>
                    <a:pt x="29" y="15"/>
                  </a:cubicBezTo>
                  <a:close/>
                  <a:moveTo>
                    <a:pt x="4" y="15"/>
                  </a:moveTo>
                  <a:cubicBezTo>
                    <a:pt x="4" y="8"/>
                    <a:pt x="9" y="4"/>
                    <a:pt x="14" y="4"/>
                  </a:cubicBezTo>
                  <a:cubicBezTo>
                    <a:pt x="20" y="4"/>
                    <a:pt x="25" y="8"/>
                    <a:pt x="25" y="15"/>
                  </a:cubicBezTo>
                  <a:cubicBezTo>
                    <a:pt x="25" y="21"/>
                    <a:pt x="20" y="25"/>
                    <a:pt x="14" y="25"/>
                  </a:cubicBezTo>
                  <a:cubicBezTo>
                    <a:pt x="9" y="25"/>
                    <a:pt x="4" y="21"/>
                    <a:pt x="4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2" name="Freeform 7"/>
            <p:cNvSpPr>
              <a:spLocks/>
            </p:cNvSpPr>
            <p:nvPr/>
          </p:nvSpPr>
          <p:spPr bwMode="auto">
            <a:xfrm>
              <a:off x="8224838" y="768350"/>
              <a:ext cx="492125" cy="368300"/>
            </a:xfrm>
            <a:custGeom>
              <a:avLst/>
              <a:gdLst>
                <a:gd name="T0" fmla="*/ 126 w 128"/>
                <a:gd name="T1" fmla="*/ 1 h 96"/>
                <a:gd name="T2" fmla="*/ 123 w 128"/>
                <a:gd name="T3" fmla="*/ 1 h 96"/>
                <a:gd name="T4" fmla="*/ 97 w 128"/>
                <a:gd name="T5" fmla="*/ 7 h 96"/>
                <a:gd name="T6" fmla="*/ 94 w 128"/>
                <a:gd name="T7" fmla="*/ 12 h 96"/>
                <a:gd name="T8" fmla="*/ 99 w 128"/>
                <a:gd name="T9" fmla="*/ 15 h 96"/>
                <a:gd name="T10" fmla="*/ 120 w 128"/>
                <a:gd name="T11" fmla="*/ 10 h 96"/>
                <a:gd name="T12" fmla="*/ 120 w 128"/>
                <a:gd name="T13" fmla="*/ 80 h 96"/>
                <a:gd name="T14" fmla="*/ 87 w 128"/>
                <a:gd name="T15" fmla="*/ 87 h 96"/>
                <a:gd name="T16" fmla="*/ 87 w 128"/>
                <a:gd name="T17" fmla="*/ 38 h 96"/>
                <a:gd name="T18" fmla="*/ 85 w 128"/>
                <a:gd name="T19" fmla="*/ 36 h 96"/>
                <a:gd name="T20" fmla="*/ 83 w 128"/>
                <a:gd name="T21" fmla="*/ 38 h 96"/>
                <a:gd name="T22" fmla="*/ 83 w 128"/>
                <a:gd name="T23" fmla="*/ 87 h 96"/>
                <a:gd name="T24" fmla="*/ 43 w 128"/>
                <a:gd name="T25" fmla="*/ 73 h 96"/>
                <a:gd name="T26" fmla="*/ 43 w 128"/>
                <a:gd name="T27" fmla="*/ 38 h 96"/>
                <a:gd name="T28" fmla="*/ 41 w 128"/>
                <a:gd name="T29" fmla="*/ 36 h 96"/>
                <a:gd name="T30" fmla="*/ 39 w 128"/>
                <a:gd name="T31" fmla="*/ 38 h 96"/>
                <a:gd name="T32" fmla="*/ 39 w 128"/>
                <a:gd name="T33" fmla="*/ 73 h 96"/>
                <a:gd name="T34" fmla="*/ 8 w 128"/>
                <a:gd name="T35" fmla="*/ 86 h 96"/>
                <a:gd name="T36" fmla="*/ 8 w 128"/>
                <a:gd name="T37" fmla="*/ 16 h 96"/>
                <a:gd name="T38" fmla="*/ 29 w 128"/>
                <a:gd name="T39" fmla="*/ 8 h 96"/>
                <a:gd name="T40" fmla="*/ 31 w 128"/>
                <a:gd name="T41" fmla="*/ 3 h 96"/>
                <a:gd name="T42" fmla="*/ 26 w 128"/>
                <a:gd name="T43" fmla="*/ 0 h 96"/>
                <a:gd name="T44" fmla="*/ 3 w 128"/>
                <a:gd name="T45" fmla="*/ 10 h 96"/>
                <a:gd name="T46" fmla="*/ 0 w 128"/>
                <a:gd name="T47" fmla="*/ 14 h 96"/>
                <a:gd name="T48" fmla="*/ 0 w 128"/>
                <a:gd name="T49" fmla="*/ 92 h 96"/>
                <a:gd name="T50" fmla="*/ 2 w 128"/>
                <a:gd name="T51" fmla="*/ 95 h 96"/>
                <a:gd name="T52" fmla="*/ 4 w 128"/>
                <a:gd name="T53" fmla="*/ 96 h 96"/>
                <a:gd name="T54" fmla="*/ 6 w 128"/>
                <a:gd name="T55" fmla="*/ 96 h 96"/>
                <a:gd name="T56" fmla="*/ 41 w 128"/>
                <a:gd name="T57" fmla="*/ 81 h 96"/>
                <a:gd name="T58" fmla="*/ 84 w 128"/>
                <a:gd name="T59" fmla="*/ 96 h 96"/>
                <a:gd name="T60" fmla="*/ 87 w 128"/>
                <a:gd name="T61" fmla="*/ 96 h 96"/>
                <a:gd name="T62" fmla="*/ 125 w 128"/>
                <a:gd name="T63" fmla="*/ 87 h 96"/>
                <a:gd name="T64" fmla="*/ 128 w 128"/>
                <a:gd name="T65" fmla="*/ 83 h 96"/>
                <a:gd name="T66" fmla="*/ 128 w 128"/>
                <a:gd name="T67" fmla="*/ 4 h 96"/>
                <a:gd name="T68" fmla="*/ 126 w 128"/>
                <a:gd name="T69" fmla="*/ 1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28" h="96">
                  <a:moveTo>
                    <a:pt x="126" y="1"/>
                  </a:moveTo>
                  <a:cubicBezTo>
                    <a:pt x="125" y="1"/>
                    <a:pt x="124" y="0"/>
                    <a:pt x="123" y="1"/>
                  </a:cubicBezTo>
                  <a:cubicBezTo>
                    <a:pt x="97" y="7"/>
                    <a:pt x="97" y="7"/>
                    <a:pt x="97" y="7"/>
                  </a:cubicBezTo>
                  <a:cubicBezTo>
                    <a:pt x="95" y="7"/>
                    <a:pt x="94" y="10"/>
                    <a:pt x="94" y="12"/>
                  </a:cubicBezTo>
                  <a:cubicBezTo>
                    <a:pt x="95" y="14"/>
                    <a:pt x="97" y="15"/>
                    <a:pt x="99" y="15"/>
                  </a:cubicBezTo>
                  <a:cubicBezTo>
                    <a:pt x="120" y="10"/>
                    <a:pt x="120" y="10"/>
                    <a:pt x="120" y="10"/>
                  </a:cubicBezTo>
                  <a:cubicBezTo>
                    <a:pt x="120" y="80"/>
                    <a:pt x="120" y="80"/>
                    <a:pt x="120" y="80"/>
                  </a:cubicBezTo>
                  <a:cubicBezTo>
                    <a:pt x="87" y="87"/>
                    <a:pt x="87" y="87"/>
                    <a:pt x="87" y="87"/>
                  </a:cubicBezTo>
                  <a:cubicBezTo>
                    <a:pt x="87" y="38"/>
                    <a:pt x="87" y="38"/>
                    <a:pt x="87" y="38"/>
                  </a:cubicBezTo>
                  <a:cubicBezTo>
                    <a:pt x="87" y="37"/>
                    <a:pt x="86" y="36"/>
                    <a:pt x="85" y="36"/>
                  </a:cubicBezTo>
                  <a:cubicBezTo>
                    <a:pt x="84" y="36"/>
                    <a:pt x="83" y="37"/>
                    <a:pt x="83" y="38"/>
                  </a:cubicBezTo>
                  <a:cubicBezTo>
                    <a:pt x="83" y="87"/>
                    <a:pt x="83" y="87"/>
                    <a:pt x="83" y="87"/>
                  </a:cubicBezTo>
                  <a:cubicBezTo>
                    <a:pt x="43" y="73"/>
                    <a:pt x="43" y="73"/>
                    <a:pt x="43" y="73"/>
                  </a:cubicBezTo>
                  <a:cubicBezTo>
                    <a:pt x="43" y="38"/>
                    <a:pt x="43" y="38"/>
                    <a:pt x="43" y="38"/>
                  </a:cubicBezTo>
                  <a:cubicBezTo>
                    <a:pt x="43" y="37"/>
                    <a:pt x="42" y="36"/>
                    <a:pt x="41" y="36"/>
                  </a:cubicBezTo>
                  <a:cubicBezTo>
                    <a:pt x="40" y="36"/>
                    <a:pt x="39" y="37"/>
                    <a:pt x="39" y="38"/>
                  </a:cubicBezTo>
                  <a:cubicBezTo>
                    <a:pt x="39" y="73"/>
                    <a:pt x="39" y="73"/>
                    <a:pt x="39" y="73"/>
                  </a:cubicBezTo>
                  <a:cubicBezTo>
                    <a:pt x="8" y="86"/>
                    <a:pt x="8" y="86"/>
                    <a:pt x="8" y="86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31" y="7"/>
                    <a:pt x="32" y="5"/>
                    <a:pt x="31" y="3"/>
                  </a:cubicBezTo>
                  <a:cubicBezTo>
                    <a:pt x="30" y="1"/>
                    <a:pt x="28" y="0"/>
                    <a:pt x="26" y="0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1" y="11"/>
                    <a:pt x="0" y="12"/>
                    <a:pt x="0" y="14"/>
                  </a:cubicBezTo>
                  <a:cubicBezTo>
                    <a:pt x="0" y="92"/>
                    <a:pt x="0" y="92"/>
                    <a:pt x="0" y="92"/>
                  </a:cubicBezTo>
                  <a:cubicBezTo>
                    <a:pt x="0" y="93"/>
                    <a:pt x="1" y="95"/>
                    <a:pt x="2" y="95"/>
                  </a:cubicBezTo>
                  <a:cubicBezTo>
                    <a:pt x="2" y="96"/>
                    <a:pt x="3" y="96"/>
                    <a:pt x="4" y="96"/>
                  </a:cubicBezTo>
                  <a:cubicBezTo>
                    <a:pt x="5" y="96"/>
                    <a:pt x="5" y="96"/>
                    <a:pt x="6" y="96"/>
                  </a:cubicBezTo>
                  <a:cubicBezTo>
                    <a:pt x="41" y="81"/>
                    <a:pt x="41" y="81"/>
                    <a:pt x="41" y="81"/>
                  </a:cubicBezTo>
                  <a:cubicBezTo>
                    <a:pt x="84" y="96"/>
                    <a:pt x="84" y="96"/>
                    <a:pt x="84" y="96"/>
                  </a:cubicBezTo>
                  <a:cubicBezTo>
                    <a:pt x="85" y="96"/>
                    <a:pt x="86" y="96"/>
                    <a:pt x="87" y="96"/>
                  </a:cubicBezTo>
                  <a:cubicBezTo>
                    <a:pt x="125" y="87"/>
                    <a:pt x="125" y="87"/>
                    <a:pt x="125" y="87"/>
                  </a:cubicBezTo>
                  <a:cubicBezTo>
                    <a:pt x="127" y="86"/>
                    <a:pt x="128" y="85"/>
                    <a:pt x="128" y="83"/>
                  </a:cubicBezTo>
                  <a:cubicBezTo>
                    <a:pt x="128" y="4"/>
                    <a:pt x="128" y="4"/>
                    <a:pt x="128" y="4"/>
                  </a:cubicBezTo>
                  <a:cubicBezTo>
                    <a:pt x="128" y="3"/>
                    <a:pt x="127" y="2"/>
                    <a:pt x="126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48" name="TextBox 47">
            <a:extLst>
              <a:ext uri="{FF2B5EF4-FFF2-40B4-BE49-F238E27FC236}">
                <a16:creationId xmlns:a16="http://schemas.microsoft.com/office/drawing/2014/main" id="{2376C6C3-C312-4363-B17A-F6099678300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4834" y="1942495"/>
            <a:ext cx="200251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en-GB" sz="1200" dirty="0">
                <a:latin typeface="+mn-lt"/>
                <a:ea typeface="Helvetica Neue Thin"/>
                <a:cs typeface="Helvetica Neue Thin"/>
                <a:sym typeface="Helvetica Neue Thin"/>
              </a:rPr>
              <a:t>Suitable for all categories business presentation.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AC451B12-55D7-4812-A04F-7A9E18F20A6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54079" y="5542147"/>
            <a:ext cx="200251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en-GB" sz="1200" dirty="0">
                <a:latin typeface="+mn-lt"/>
                <a:ea typeface="Helvetica Neue Thin"/>
                <a:cs typeface="Helvetica Neue Thin"/>
                <a:sym typeface="Helvetica Neue Thin"/>
              </a:rPr>
              <a:t>Suitable for all categories business presentation.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2376C6C3-C312-4363-B17A-F6099678300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18571" y="1942495"/>
            <a:ext cx="200251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en-GB" sz="1200" dirty="0">
                <a:latin typeface="+mn-lt"/>
                <a:ea typeface="Helvetica Neue Thin"/>
                <a:cs typeface="Helvetica Neue Thin"/>
                <a:sym typeface="Helvetica Neue Thin"/>
              </a:rPr>
              <a:t>Suitable for all categories business presentation.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2376C6C3-C312-4363-B17A-F6099678300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67849" y="1942495"/>
            <a:ext cx="200251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en-GB" sz="1200" dirty="0">
                <a:latin typeface="+mn-lt"/>
                <a:ea typeface="Helvetica Neue Thin"/>
                <a:cs typeface="Helvetica Neue Thin"/>
                <a:sym typeface="Helvetica Neue Thin"/>
              </a:rPr>
              <a:t>Suitable for all categories business presentation.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AC451B12-55D7-4812-A04F-7A9E18F20A6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96867" y="5542147"/>
            <a:ext cx="200251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en-GB" sz="1200" dirty="0">
                <a:latin typeface="+mn-lt"/>
                <a:ea typeface="Helvetica Neue Thin"/>
                <a:cs typeface="Helvetica Neue Thin"/>
                <a:sym typeface="Helvetica Neue Thin"/>
              </a:rPr>
              <a:t>Suitable for all categories business presentation.</a:t>
            </a:r>
          </a:p>
        </p:txBody>
      </p:sp>
      <p:sp>
        <p:nvSpPr>
          <p:cNvPr id="57" name="Title 1"/>
          <p:cNvSpPr txBox="1">
            <a:spLocks/>
          </p:cNvSpPr>
          <p:nvPr/>
        </p:nvSpPr>
        <p:spPr>
          <a:xfrm>
            <a:off x="1330264" y="4808851"/>
            <a:ext cx="2043645" cy="32705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400" b="1" dirty="0">
                <a:solidFill>
                  <a:schemeClr val="bg2"/>
                </a:solidFill>
              </a:rPr>
              <a:t>Description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AC451B12-55D7-4812-A04F-7A9E18F20A6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43973" y="5542147"/>
            <a:ext cx="200251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en-GB" sz="1200" dirty="0">
                <a:latin typeface="+mn-lt"/>
                <a:ea typeface="Helvetica Neue Thin"/>
                <a:cs typeface="Helvetica Neue Thin"/>
                <a:sym typeface="Helvetica Neue Thin"/>
              </a:rPr>
              <a:t>Suitable for all categories business presentation.</a:t>
            </a:r>
          </a:p>
        </p:txBody>
      </p:sp>
      <p:sp>
        <p:nvSpPr>
          <p:cNvPr id="59" name="Title 1"/>
          <p:cNvSpPr txBox="1">
            <a:spLocks/>
          </p:cNvSpPr>
          <p:nvPr/>
        </p:nvSpPr>
        <p:spPr>
          <a:xfrm>
            <a:off x="2300307" y="3587083"/>
            <a:ext cx="2043645" cy="32705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400" b="1" dirty="0">
                <a:solidFill>
                  <a:schemeClr val="bg2"/>
                </a:solidFill>
              </a:rPr>
              <a:t>Description</a:t>
            </a:r>
          </a:p>
        </p:txBody>
      </p:sp>
      <p:sp>
        <p:nvSpPr>
          <p:cNvPr id="64" name="Title 1"/>
          <p:cNvSpPr txBox="1">
            <a:spLocks/>
          </p:cNvSpPr>
          <p:nvPr/>
        </p:nvSpPr>
        <p:spPr>
          <a:xfrm>
            <a:off x="4248328" y="3587555"/>
            <a:ext cx="2043645" cy="32705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400" b="1" dirty="0">
                <a:solidFill>
                  <a:schemeClr val="bg2"/>
                </a:solidFill>
              </a:rPr>
              <a:t>Description</a:t>
            </a:r>
          </a:p>
        </p:txBody>
      </p:sp>
      <p:sp>
        <p:nvSpPr>
          <p:cNvPr id="65" name="Title 1"/>
          <p:cNvSpPr txBox="1">
            <a:spLocks/>
          </p:cNvSpPr>
          <p:nvPr/>
        </p:nvSpPr>
        <p:spPr>
          <a:xfrm>
            <a:off x="6303472" y="3587083"/>
            <a:ext cx="2043645" cy="32705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400" b="1" dirty="0">
                <a:solidFill>
                  <a:schemeClr val="bg2"/>
                </a:solidFill>
              </a:rPr>
              <a:t>Description</a:t>
            </a:r>
          </a:p>
        </p:txBody>
      </p:sp>
      <p:sp>
        <p:nvSpPr>
          <p:cNvPr id="66" name="Title 1"/>
          <p:cNvSpPr txBox="1">
            <a:spLocks/>
          </p:cNvSpPr>
          <p:nvPr/>
        </p:nvSpPr>
        <p:spPr>
          <a:xfrm>
            <a:off x="3278284" y="4808851"/>
            <a:ext cx="2043645" cy="32705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400" b="1" dirty="0">
                <a:solidFill>
                  <a:schemeClr val="bg2"/>
                </a:solidFill>
              </a:rPr>
              <a:t>Description</a:t>
            </a:r>
          </a:p>
        </p:txBody>
      </p:sp>
      <p:sp>
        <p:nvSpPr>
          <p:cNvPr id="67" name="Title 1"/>
          <p:cNvSpPr txBox="1">
            <a:spLocks/>
          </p:cNvSpPr>
          <p:nvPr/>
        </p:nvSpPr>
        <p:spPr>
          <a:xfrm>
            <a:off x="5225803" y="4808851"/>
            <a:ext cx="2043645" cy="32705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400" b="1" dirty="0">
                <a:solidFill>
                  <a:schemeClr val="bg2"/>
                </a:solidFill>
              </a:rPr>
              <a:t>Description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608704" y="2743997"/>
            <a:ext cx="3229032" cy="1477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sedummy nibh euismod tincidunt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laoreet dol magna aliquam volutpat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ipsum dolor sit, elit,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diam euismod nonummy euismod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dolor amet, elit, sedummy nibh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8608705" y="2374663"/>
            <a:ext cx="18849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+mj-lt"/>
              </a:rPr>
              <a:t>Description</a:t>
            </a:r>
          </a:p>
        </p:txBody>
      </p:sp>
    </p:spTree>
    <p:extLst>
      <p:ext uri="{BB962C8B-B14F-4D97-AF65-F5344CB8AC3E}">
        <p14:creationId xmlns:p14="http://schemas.microsoft.com/office/powerpoint/2010/main" val="307828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4500"/>
                            </p:stCondLst>
                            <p:childTnLst>
                              <p:par>
                                <p:cTn id="7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5000"/>
                            </p:stCondLst>
                            <p:childTnLst>
                              <p:par>
                                <p:cTn id="9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8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1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4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5500"/>
                            </p:stCondLst>
                            <p:childTnLst>
                              <p:par>
                                <p:cTn id="1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6000"/>
                            </p:stCondLst>
                            <p:childTnLst>
                              <p:par>
                                <p:cTn id="12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2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39" grpId="0" animBg="1"/>
      <p:bldP spid="50" grpId="0" animBg="1"/>
      <p:bldP spid="40" grpId="0" animBg="1"/>
      <p:bldP spid="41" grpId="0" animBg="1"/>
      <p:bldP spid="42" grpId="0" animBg="1"/>
      <p:bldP spid="43" grpId="0" animBg="1"/>
      <p:bldP spid="44" grpId="0" animBg="1"/>
      <p:bldP spid="56" grpId="0"/>
      <p:bldP spid="60" grpId="0" animBg="1"/>
      <p:bldP spid="37" grpId="0" animBg="1"/>
      <p:bldP spid="48" grpId="0"/>
      <p:bldP spid="51" grpId="0"/>
      <p:bldP spid="49" grpId="0"/>
      <p:bldP spid="54" grpId="0"/>
      <p:bldP spid="55" grpId="0"/>
      <p:bldP spid="57" grpId="0"/>
      <p:bldP spid="58" grpId="0"/>
      <p:bldP spid="59" grpId="0"/>
      <p:bldP spid="64" grpId="0"/>
      <p:bldP spid="65" grpId="0"/>
      <p:bldP spid="66" grpId="0"/>
      <p:bldP spid="67" grpId="0"/>
      <p:bldP spid="63" grpId="0"/>
      <p:bldP spid="68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Progress Slide</a:t>
            </a:r>
          </a:p>
        </p:txBody>
      </p:sp>
      <p:sp>
        <p:nvSpPr>
          <p:cNvPr id="70" name="Title 1"/>
          <p:cNvSpPr txBox="1">
            <a:spLocks/>
          </p:cNvSpPr>
          <p:nvPr/>
        </p:nvSpPr>
        <p:spPr>
          <a:xfrm>
            <a:off x="924187" y="1821637"/>
            <a:ext cx="2043645" cy="32705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000" b="1" dirty="0">
                <a:solidFill>
                  <a:schemeClr val="tx2"/>
                </a:solidFill>
              </a:rPr>
              <a:t>IDEA</a:t>
            </a:r>
          </a:p>
        </p:txBody>
      </p:sp>
      <p:grpSp>
        <p:nvGrpSpPr>
          <p:cNvPr id="46" name="Group 45"/>
          <p:cNvGrpSpPr/>
          <p:nvPr/>
        </p:nvGrpSpPr>
        <p:grpSpPr>
          <a:xfrm>
            <a:off x="1340405" y="2886175"/>
            <a:ext cx="1216280" cy="1216280"/>
            <a:chOff x="1386840" y="2606040"/>
            <a:chExt cx="1645920" cy="1645920"/>
          </a:xfrm>
        </p:grpSpPr>
        <p:sp>
          <p:nvSpPr>
            <p:cNvPr id="44" name="Rectangle 43"/>
            <p:cNvSpPr/>
            <p:nvPr/>
          </p:nvSpPr>
          <p:spPr>
            <a:xfrm>
              <a:off x="1447800" y="2667000"/>
              <a:ext cx="1524000" cy="15240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Rectangle 44"/>
            <p:cNvSpPr>
              <a:spLocks noChangeAspect="1"/>
            </p:cNvSpPr>
            <p:nvPr/>
          </p:nvSpPr>
          <p:spPr>
            <a:xfrm>
              <a:off x="1386840" y="2606040"/>
              <a:ext cx="1645920" cy="1645920"/>
            </a:xfrm>
            <a:prstGeom prst="rect">
              <a:avLst/>
            </a:prstGeom>
            <a:noFill/>
            <a:ln w="285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47" name="Straight Connector 46"/>
          <p:cNvCxnSpPr/>
          <p:nvPr/>
        </p:nvCxnSpPr>
        <p:spPr>
          <a:xfrm flipV="1">
            <a:off x="1948545" y="4102457"/>
            <a:ext cx="0" cy="551431"/>
          </a:xfrm>
          <a:prstGeom prst="line">
            <a:avLst/>
          </a:prstGeom>
          <a:ln w="28575"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/>
          <p:cNvCxnSpPr/>
          <p:nvPr/>
        </p:nvCxnSpPr>
        <p:spPr>
          <a:xfrm>
            <a:off x="1948545" y="2334747"/>
            <a:ext cx="0" cy="551431"/>
          </a:xfrm>
          <a:prstGeom prst="line">
            <a:avLst/>
          </a:prstGeom>
          <a:ln w="28575"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Group 1"/>
          <p:cNvGrpSpPr/>
          <p:nvPr/>
        </p:nvGrpSpPr>
        <p:grpSpPr>
          <a:xfrm>
            <a:off x="4105376" y="2886175"/>
            <a:ext cx="1216280" cy="1216280"/>
            <a:chOff x="4105376" y="2886175"/>
            <a:chExt cx="1216280" cy="1216280"/>
          </a:xfrm>
        </p:grpSpPr>
        <p:sp>
          <p:nvSpPr>
            <p:cNvPr id="55" name="Rectangle 54"/>
            <p:cNvSpPr/>
            <p:nvPr/>
          </p:nvSpPr>
          <p:spPr>
            <a:xfrm>
              <a:off x="4150423" y="2931222"/>
              <a:ext cx="1126185" cy="1126185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Rectangle 55"/>
            <p:cNvSpPr>
              <a:spLocks noChangeAspect="1"/>
            </p:cNvSpPr>
            <p:nvPr/>
          </p:nvSpPr>
          <p:spPr>
            <a:xfrm>
              <a:off x="4105376" y="2886175"/>
              <a:ext cx="1216280" cy="1216280"/>
            </a:xfrm>
            <a:prstGeom prst="rect">
              <a:avLst/>
            </a:prstGeom>
            <a:noFill/>
            <a:ln w="28575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53" name="Straight Connector 52"/>
          <p:cNvCxnSpPr/>
          <p:nvPr/>
        </p:nvCxnSpPr>
        <p:spPr>
          <a:xfrm flipV="1">
            <a:off x="4713516" y="4102457"/>
            <a:ext cx="0" cy="551431"/>
          </a:xfrm>
          <a:prstGeom prst="line">
            <a:avLst/>
          </a:prstGeom>
          <a:ln w="28575">
            <a:solidFill>
              <a:schemeClr val="accent2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/>
          <p:cNvCxnSpPr/>
          <p:nvPr/>
        </p:nvCxnSpPr>
        <p:spPr>
          <a:xfrm>
            <a:off x="4713516" y="2334747"/>
            <a:ext cx="0" cy="551431"/>
          </a:xfrm>
          <a:prstGeom prst="line">
            <a:avLst/>
          </a:prstGeom>
          <a:ln w="28575">
            <a:solidFill>
              <a:schemeClr val="accent2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" name="Group 3"/>
          <p:cNvGrpSpPr/>
          <p:nvPr/>
        </p:nvGrpSpPr>
        <p:grpSpPr>
          <a:xfrm>
            <a:off x="6870347" y="2886175"/>
            <a:ext cx="1216280" cy="1216280"/>
            <a:chOff x="6870347" y="2886175"/>
            <a:chExt cx="1216280" cy="1216280"/>
          </a:xfrm>
        </p:grpSpPr>
        <p:sp>
          <p:nvSpPr>
            <p:cNvPr id="61" name="Rectangle 60"/>
            <p:cNvSpPr/>
            <p:nvPr/>
          </p:nvSpPr>
          <p:spPr>
            <a:xfrm>
              <a:off x="6915394" y="2931222"/>
              <a:ext cx="1126185" cy="1126185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Rectangle 61"/>
            <p:cNvSpPr>
              <a:spLocks noChangeAspect="1"/>
            </p:cNvSpPr>
            <p:nvPr/>
          </p:nvSpPr>
          <p:spPr>
            <a:xfrm>
              <a:off x="6870347" y="2886175"/>
              <a:ext cx="1216280" cy="1216280"/>
            </a:xfrm>
            <a:prstGeom prst="rect">
              <a:avLst/>
            </a:prstGeom>
            <a:noFill/>
            <a:ln w="28575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59" name="Straight Connector 58"/>
          <p:cNvCxnSpPr/>
          <p:nvPr/>
        </p:nvCxnSpPr>
        <p:spPr>
          <a:xfrm flipV="1">
            <a:off x="7478487" y="4102457"/>
            <a:ext cx="0" cy="551431"/>
          </a:xfrm>
          <a:prstGeom prst="line">
            <a:avLst/>
          </a:prstGeom>
          <a:ln w="28575">
            <a:solidFill>
              <a:schemeClr val="accent3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/>
          <p:cNvCxnSpPr/>
          <p:nvPr/>
        </p:nvCxnSpPr>
        <p:spPr>
          <a:xfrm>
            <a:off x="7478487" y="2334747"/>
            <a:ext cx="0" cy="551431"/>
          </a:xfrm>
          <a:prstGeom prst="line">
            <a:avLst/>
          </a:prstGeom>
          <a:ln w="28575">
            <a:solidFill>
              <a:schemeClr val="accent3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Group 4"/>
          <p:cNvGrpSpPr/>
          <p:nvPr/>
        </p:nvGrpSpPr>
        <p:grpSpPr>
          <a:xfrm>
            <a:off x="9635319" y="2886175"/>
            <a:ext cx="1216280" cy="1216280"/>
            <a:chOff x="9635318" y="2886175"/>
            <a:chExt cx="1216280" cy="1216280"/>
          </a:xfrm>
        </p:grpSpPr>
        <p:sp>
          <p:nvSpPr>
            <p:cNvPr id="67" name="Rectangle 66"/>
            <p:cNvSpPr/>
            <p:nvPr/>
          </p:nvSpPr>
          <p:spPr>
            <a:xfrm>
              <a:off x="9680365" y="2931222"/>
              <a:ext cx="1126185" cy="1126185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Rectangle 67"/>
            <p:cNvSpPr>
              <a:spLocks noChangeAspect="1"/>
            </p:cNvSpPr>
            <p:nvPr/>
          </p:nvSpPr>
          <p:spPr>
            <a:xfrm>
              <a:off x="9635318" y="2886175"/>
              <a:ext cx="1216280" cy="1216280"/>
            </a:xfrm>
            <a:prstGeom prst="rect">
              <a:avLst/>
            </a:prstGeom>
            <a:noFill/>
            <a:ln w="28575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65" name="Straight Connector 64"/>
          <p:cNvCxnSpPr/>
          <p:nvPr/>
        </p:nvCxnSpPr>
        <p:spPr>
          <a:xfrm flipV="1">
            <a:off x="10243459" y="4102457"/>
            <a:ext cx="0" cy="551431"/>
          </a:xfrm>
          <a:prstGeom prst="line">
            <a:avLst/>
          </a:prstGeom>
          <a:ln w="28575">
            <a:solidFill>
              <a:schemeClr val="accent4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Connector 65"/>
          <p:cNvCxnSpPr/>
          <p:nvPr/>
        </p:nvCxnSpPr>
        <p:spPr>
          <a:xfrm>
            <a:off x="10243459" y="2334747"/>
            <a:ext cx="0" cy="551431"/>
          </a:xfrm>
          <a:prstGeom prst="line">
            <a:avLst/>
          </a:prstGeom>
          <a:ln w="28575">
            <a:solidFill>
              <a:schemeClr val="accent4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Title 1"/>
          <p:cNvSpPr txBox="1">
            <a:spLocks/>
          </p:cNvSpPr>
          <p:nvPr/>
        </p:nvSpPr>
        <p:spPr>
          <a:xfrm>
            <a:off x="3691692" y="1821637"/>
            <a:ext cx="2043645" cy="32705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000" b="1" dirty="0">
                <a:solidFill>
                  <a:schemeClr val="tx2"/>
                </a:solidFill>
              </a:rPr>
              <a:t>RESEARCH</a:t>
            </a:r>
          </a:p>
        </p:txBody>
      </p:sp>
      <p:sp>
        <p:nvSpPr>
          <p:cNvPr id="72" name="Title 1"/>
          <p:cNvSpPr txBox="1">
            <a:spLocks/>
          </p:cNvSpPr>
          <p:nvPr/>
        </p:nvSpPr>
        <p:spPr>
          <a:xfrm>
            <a:off x="6456664" y="1821637"/>
            <a:ext cx="2043645" cy="32705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000" b="1" dirty="0">
                <a:solidFill>
                  <a:schemeClr val="tx2"/>
                </a:solidFill>
              </a:rPr>
              <a:t>SKECTH</a:t>
            </a:r>
          </a:p>
        </p:txBody>
      </p:sp>
      <p:sp>
        <p:nvSpPr>
          <p:cNvPr id="73" name="Title 1"/>
          <p:cNvSpPr txBox="1">
            <a:spLocks/>
          </p:cNvSpPr>
          <p:nvPr/>
        </p:nvSpPr>
        <p:spPr>
          <a:xfrm>
            <a:off x="9221636" y="1821637"/>
            <a:ext cx="2043645" cy="32705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000" b="1" dirty="0">
                <a:solidFill>
                  <a:schemeClr val="tx2"/>
                </a:solidFill>
              </a:rPr>
              <a:t>END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2568" y="5207836"/>
            <a:ext cx="2646877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 diam nonummy nibh euismod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76" name="Title 1"/>
          <p:cNvSpPr txBox="1">
            <a:spLocks/>
          </p:cNvSpPr>
          <p:nvPr/>
        </p:nvSpPr>
        <p:spPr>
          <a:xfrm>
            <a:off x="727412" y="4839939"/>
            <a:ext cx="2437189" cy="36397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800" b="1" dirty="0"/>
              <a:t>Description</a:t>
            </a: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90076" y="5207836"/>
            <a:ext cx="2646877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 diam nonummy nibh euismod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80" name="Title 1"/>
          <p:cNvSpPr txBox="1">
            <a:spLocks/>
          </p:cNvSpPr>
          <p:nvPr/>
        </p:nvSpPr>
        <p:spPr>
          <a:xfrm>
            <a:off x="3494920" y="4839939"/>
            <a:ext cx="2437189" cy="36397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800" b="1" dirty="0"/>
              <a:t>Description</a:t>
            </a: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55048" y="5207836"/>
            <a:ext cx="2646877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 diam nonummy nibh euismod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83" name="Title 1"/>
          <p:cNvSpPr txBox="1">
            <a:spLocks/>
          </p:cNvSpPr>
          <p:nvPr/>
        </p:nvSpPr>
        <p:spPr>
          <a:xfrm>
            <a:off x="6259892" y="4839939"/>
            <a:ext cx="2437189" cy="36397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800" b="1" dirty="0"/>
              <a:t>Description</a:t>
            </a: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920019" y="5207836"/>
            <a:ext cx="2646877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 diam nonummy nibh euismod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86" name="Title 1"/>
          <p:cNvSpPr txBox="1">
            <a:spLocks/>
          </p:cNvSpPr>
          <p:nvPr/>
        </p:nvSpPr>
        <p:spPr>
          <a:xfrm>
            <a:off x="9024863" y="4839939"/>
            <a:ext cx="2437189" cy="36397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800" b="1" dirty="0"/>
              <a:t>Description</a:t>
            </a:r>
          </a:p>
        </p:txBody>
      </p:sp>
      <p:cxnSp>
        <p:nvCxnSpPr>
          <p:cNvPr id="91" name="Straight Connector 90"/>
          <p:cNvCxnSpPr>
            <a:stCxn id="45" idx="3"/>
            <a:endCxn id="56" idx="1"/>
          </p:cNvCxnSpPr>
          <p:nvPr/>
        </p:nvCxnSpPr>
        <p:spPr>
          <a:xfrm>
            <a:off x="2556685" y="3494315"/>
            <a:ext cx="1548691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Straight Connector 93"/>
          <p:cNvCxnSpPr>
            <a:stCxn id="56" idx="3"/>
            <a:endCxn id="62" idx="1"/>
          </p:cNvCxnSpPr>
          <p:nvPr/>
        </p:nvCxnSpPr>
        <p:spPr>
          <a:xfrm>
            <a:off x="5321657" y="3494315"/>
            <a:ext cx="1548691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Straight Connector 95"/>
          <p:cNvCxnSpPr>
            <a:stCxn id="62" idx="3"/>
            <a:endCxn id="68" idx="1"/>
          </p:cNvCxnSpPr>
          <p:nvPr/>
        </p:nvCxnSpPr>
        <p:spPr>
          <a:xfrm>
            <a:off x="8086629" y="3494315"/>
            <a:ext cx="1548691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8" name="Group 97"/>
          <p:cNvGrpSpPr/>
          <p:nvPr/>
        </p:nvGrpSpPr>
        <p:grpSpPr>
          <a:xfrm>
            <a:off x="1645077" y="3190849"/>
            <a:ext cx="606936" cy="606935"/>
            <a:chOff x="7716838" y="4857750"/>
            <a:chExt cx="569913" cy="569912"/>
          </a:xfrm>
          <a:solidFill>
            <a:schemeClr val="bg2"/>
          </a:solidFill>
        </p:grpSpPr>
        <p:sp>
          <p:nvSpPr>
            <p:cNvPr id="99" name="Freeform 5"/>
            <p:cNvSpPr>
              <a:spLocks/>
            </p:cNvSpPr>
            <p:nvPr/>
          </p:nvSpPr>
          <p:spPr bwMode="auto">
            <a:xfrm>
              <a:off x="7716838" y="5238750"/>
              <a:ext cx="382588" cy="188912"/>
            </a:xfrm>
            <a:custGeom>
              <a:avLst/>
              <a:gdLst>
                <a:gd name="T0" fmla="*/ 164 w 164"/>
                <a:gd name="T1" fmla="*/ 81 h 81"/>
                <a:gd name="T2" fmla="*/ 0 w 164"/>
                <a:gd name="T3" fmla="*/ 81 h 81"/>
                <a:gd name="T4" fmla="*/ 0 w 164"/>
                <a:gd name="T5" fmla="*/ 59 h 81"/>
                <a:gd name="T6" fmla="*/ 20 w 164"/>
                <a:gd name="T7" fmla="*/ 32 h 81"/>
                <a:gd name="T8" fmla="*/ 56 w 164"/>
                <a:gd name="T9" fmla="*/ 19 h 81"/>
                <a:gd name="T10" fmla="*/ 56 w 164"/>
                <a:gd name="T11" fmla="*/ 2 h 81"/>
                <a:gd name="T12" fmla="*/ 68 w 164"/>
                <a:gd name="T13" fmla="*/ 2 h 81"/>
                <a:gd name="T14" fmla="*/ 68 w 164"/>
                <a:gd name="T15" fmla="*/ 27 h 81"/>
                <a:gd name="T16" fmla="*/ 24 w 164"/>
                <a:gd name="T17" fmla="*/ 43 h 81"/>
                <a:gd name="T18" fmla="*/ 12 w 164"/>
                <a:gd name="T19" fmla="*/ 59 h 81"/>
                <a:gd name="T20" fmla="*/ 12 w 164"/>
                <a:gd name="T21" fmla="*/ 69 h 81"/>
                <a:gd name="T22" fmla="*/ 152 w 164"/>
                <a:gd name="T23" fmla="*/ 69 h 81"/>
                <a:gd name="T24" fmla="*/ 152 w 164"/>
                <a:gd name="T25" fmla="*/ 59 h 81"/>
                <a:gd name="T26" fmla="*/ 140 w 164"/>
                <a:gd name="T27" fmla="*/ 43 h 81"/>
                <a:gd name="T28" fmla="*/ 96 w 164"/>
                <a:gd name="T29" fmla="*/ 27 h 81"/>
                <a:gd name="T30" fmla="*/ 96 w 164"/>
                <a:gd name="T31" fmla="*/ 0 h 81"/>
                <a:gd name="T32" fmla="*/ 108 w 164"/>
                <a:gd name="T33" fmla="*/ 0 h 81"/>
                <a:gd name="T34" fmla="*/ 108 w 164"/>
                <a:gd name="T35" fmla="*/ 19 h 81"/>
                <a:gd name="T36" fmla="*/ 144 w 164"/>
                <a:gd name="T37" fmla="*/ 32 h 81"/>
                <a:gd name="T38" fmla="*/ 164 w 164"/>
                <a:gd name="T39" fmla="*/ 59 h 81"/>
                <a:gd name="T40" fmla="*/ 164 w 164"/>
                <a:gd name="T41" fmla="*/ 81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64" h="81">
                  <a:moveTo>
                    <a:pt x="164" y="81"/>
                  </a:moveTo>
                  <a:cubicBezTo>
                    <a:pt x="0" y="81"/>
                    <a:pt x="0" y="81"/>
                    <a:pt x="0" y="81"/>
                  </a:cubicBezTo>
                  <a:cubicBezTo>
                    <a:pt x="0" y="59"/>
                    <a:pt x="0" y="59"/>
                    <a:pt x="0" y="59"/>
                  </a:cubicBezTo>
                  <a:cubicBezTo>
                    <a:pt x="0" y="46"/>
                    <a:pt x="8" y="36"/>
                    <a:pt x="20" y="32"/>
                  </a:cubicBezTo>
                  <a:cubicBezTo>
                    <a:pt x="56" y="19"/>
                    <a:pt x="56" y="19"/>
                    <a:pt x="56" y="19"/>
                  </a:cubicBezTo>
                  <a:cubicBezTo>
                    <a:pt x="56" y="2"/>
                    <a:pt x="56" y="2"/>
                    <a:pt x="56" y="2"/>
                  </a:cubicBezTo>
                  <a:cubicBezTo>
                    <a:pt x="68" y="2"/>
                    <a:pt x="68" y="2"/>
                    <a:pt x="68" y="2"/>
                  </a:cubicBezTo>
                  <a:cubicBezTo>
                    <a:pt x="68" y="27"/>
                    <a:pt x="68" y="27"/>
                    <a:pt x="68" y="27"/>
                  </a:cubicBezTo>
                  <a:cubicBezTo>
                    <a:pt x="24" y="43"/>
                    <a:pt x="24" y="43"/>
                    <a:pt x="24" y="43"/>
                  </a:cubicBezTo>
                  <a:cubicBezTo>
                    <a:pt x="16" y="46"/>
                    <a:pt x="12" y="52"/>
                    <a:pt x="12" y="59"/>
                  </a:cubicBezTo>
                  <a:cubicBezTo>
                    <a:pt x="12" y="69"/>
                    <a:pt x="12" y="69"/>
                    <a:pt x="12" y="69"/>
                  </a:cubicBezTo>
                  <a:cubicBezTo>
                    <a:pt x="152" y="69"/>
                    <a:pt x="152" y="69"/>
                    <a:pt x="152" y="69"/>
                  </a:cubicBezTo>
                  <a:cubicBezTo>
                    <a:pt x="152" y="59"/>
                    <a:pt x="152" y="59"/>
                    <a:pt x="152" y="59"/>
                  </a:cubicBezTo>
                  <a:cubicBezTo>
                    <a:pt x="152" y="52"/>
                    <a:pt x="147" y="46"/>
                    <a:pt x="140" y="43"/>
                  </a:cubicBezTo>
                  <a:cubicBezTo>
                    <a:pt x="96" y="27"/>
                    <a:pt x="96" y="27"/>
                    <a:pt x="96" y="27"/>
                  </a:cubicBezTo>
                  <a:cubicBezTo>
                    <a:pt x="96" y="0"/>
                    <a:pt x="96" y="0"/>
                    <a:pt x="96" y="0"/>
                  </a:cubicBezTo>
                  <a:cubicBezTo>
                    <a:pt x="108" y="0"/>
                    <a:pt x="108" y="0"/>
                    <a:pt x="108" y="0"/>
                  </a:cubicBezTo>
                  <a:cubicBezTo>
                    <a:pt x="108" y="19"/>
                    <a:pt x="108" y="19"/>
                    <a:pt x="108" y="19"/>
                  </a:cubicBezTo>
                  <a:cubicBezTo>
                    <a:pt x="144" y="32"/>
                    <a:pt x="144" y="32"/>
                    <a:pt x="144" y="32"/>
                  </a:cubicBezTo>
                  <a:cubicBezTo>
                    <a:pt x="156" y="36"/>
                    <a:pt x="164" y="47"/>
                    <a:pt x="164" y="59"/>
                  </a:cubicBezTo>
                  <a:lnTo>
                    <a:pt x="164" y="8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0" name="Freeform 6"/>
            <p:cNvSpPr>
              <a:spLocks noEditPoints="1"/>
            </p:cNvSpPr>
            <p:nvPr/>
          </p:nvSpPr>
          <p:spPr bwMode="auto">
            <a:xfrm>
              <a:off x="7799388" y="5019675"/>
              <a:ext cx="211138" cy="249237"/>
            </a:xfrm>
            <a:custGeom>
              <a:avLst/>
              <a:gdLst>
                <a:gd name="T0" fmla="*/ 46 w 91"/>
                <a:gd name="T1" fmla="*/ 107 h 107"/>
                <a:gd name="T2" fmla="*/ 0 w 91"/>
                <a:gd name="T3" fmla="*/ 53 h 107"/>
                <a:gd name="T4" fmla="*/ 46 w 91"/>
                <a:gd name="T5" fmla="*/ 0 h 107"/>
                <a:gd name="T6" fmla="*/ 91 w 91"/>
                <a:gd name="T7" fmla="*/ 53 h 107"/>
                <a:gd name="T8" fmla="*/ 46 w 91"/>
                <a:gd name="T9" fmla="*/ 107 h 107"/>
                <a:gd name="T10" fmla="*/ 46 w 91"/>
                <a:gd name="T11" fmla="*/ 12 h 107"/>
                <a:gd name="T12" fmla="*/ 12 w 91"/>
                <a:gd name="T13" fmla="*/ 53 h 107"/>
                <a:gd name="T14" fmla="*/ 46 w 91"/>
                <a:gd name="T15" fmla="*/ 95 h 107"/>
                <a:gd name="T16" fmla="*/ 79 w 91"/>
                <a:gd name="T17" fmla="*/ 53 h 107"/>
                <a:gd name="T18" fmla="*/ 46 w 91"/>
                <a:gd name="T19" fmla="*/ 12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1" h="107">
                  <a:moveTo>
                    <a:pt x="46" y="107"/>
                  </a:moveTo>
                  <a:cubicBezTo>
                    <a:pt x="20" y="107"/>
                    <a:pt x="0" y="83"/>
                    <a:pt x="0" y="53"/>
                  </a:cubicBezTo>
                  <a:cubicBezTo>
                    <a:pt x="0" y="24"/>
                    <a:pt x="20" y="0"/>
                    <a:pt x="46" y="0"/>
                  </a:cubicBezTo>
                  <a:cubicBezTo>
                    <a:pt x="71" y="0"/>
                    <a:pt x="91" y="24"/>
                    <a:pt x="91" y="53"/>
                  </a:cubicBezTo>
                  <a:cubicBezTo>
                    <a:pt x="91" y="83"/>
                    <a:pt x="71" y="107"/>
                    <a:pt x="46" y="107"/>
                  </a:cubicBezTo>
                  <a:close/>
                  <a:moveTo>
                    <a:pt x="46" y="12"/>
                  </a:moveTo>
                  <a:cubicBezTo>
                    <a:pt x="27" y="12"/>
                    <a:pt x="12" y="30"/>
                    <a:pt x="12" y="53"/>
                  </a:cubicBezTo>
                  <a:cubicBezTo>
                    <a:pt x="12" y="76"/>
                    <a:pt x="27" y="95"/>
                    <a:pt x="46" y="95"/>
                  </a:cubicBezTo>
                  <a:cubicBezTo>
                    <a:pt x="64" y="95"/>
                    <a:pt x="79" y="76"/>
                    <a:pt x="79" y="53"/>
                  </a:cubicBezTo>
                  <a:cubicBezTo>
                    <a:pt x="79" y="30"/>
                    <a:pt x="64" y="12"/>
                    <a:pt x="46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1" name="Freeform 7"/>
            <p:cNvSpPr>
              <a:spLocks/>
            </p:cNvSpPr>
            <p:nvPr/>
          </p:nvSpPr>
          <p:spPr bwMode="auto">
            <a:xfrm>
              <a:off x="7808913" y="5068888"/>
              <a:ext cx="190500" cy="80962"/>
            </a:xfrm>
            <a:custGeom>
              <a:avLst/>
              <a:gdLst>
                <a:gd name="T0" fmla="*/ 71 w 82"/>
                <a:gd name="T1" fmla="*/ 35 h 35"/>
                <a:gd name="T2" fmla="*/ 47 w 82"/>
                <a:gd name="T3" fmla="*/ 23 h 35"/>
                <a:gd name="T4" fmla="*/ 18 w 82"/>
                <a:gd name="T5" fmla="*/ 34 h 35"/>
                <a:gd name="T6" fmla="*/ 0 w 82"/>
                <a:gd name="T7" fmla="*/ 30 h 35"/>
                <a:gd name="T8" fmla="*/ 5 w 82"/>
                <a:gd name="T9" fmla="*/ 19 h 35"/>
                <a:gd name="T10" fmla="*/ 18 w 82"/>
                <a:gd name="T11" fmla="*/ 22 h 35"/>
                <a:gd name="T12" fmla="*/ 42 w 82"/>
                <a:gd name="T13" fmla="*/ 10 h 35"/>
                <a:gd name="T14" fmla="*/ 48 w 82"/>
                <a:gd name="T15" fmla="*/ 0 h 35"/>
                <a:gd name="T16" fmla="*/ 53 w 82"/>
                <a:gd name="T17" fmla="*/ 10 h 35"/>
                <a:gd name="T18" fmla="*/ 76 w 82"/>
                <a:gd name="T19" fmla="*/ 22 h 35"/>
                <a:gd name="T20" fmla="*/ 79 w 82"/>
                <a:gd name="T21" fmla="*/ 22 h 35"/>
                <a:gd name="T22" fmla="*/ 81 w 82"/>
                <a:gd name="T23" fmla="*/ 22 h 35"/>
                <a:gd name="T24" fmla="*/ 82 w 82"/>
                <a:gd name="T25" fmla="*/ 34 h 35"/>
                <a:gd name="T26" fmla="*/ 80 w 82"/>
                <a:gd name="T27" fmla="*/ 34 h 35"/>
                <a:gd name="T28" fmla="*/ 79 w 82"/>
                <a:gd name="T29" fmla="*/ 34 h 35"/>
                <a:gd name="T30" fmla="*/ 71 w 82"/>
                <a:gd name="T31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2" h="35">
                  <a:moveTo>
                    <a:pt x="71" y="35"/>
                  </a:moveTo>
                  <a:cubicBezTo>
                    <a:pt x="61" y="35"/>
                    <a:pt x="54" y="31"/>
                    <a:pt x="47" y="23"/>
                  </a:cubicBezTo>
                  <a:cubicBezTo>
                    <a:pt x="40" y="30"/>
                    <a:pt x="28" y="34"/>
                    <a:pt x="18" y="34"/>
                  </a:cubicBezTo>
                  <a:cubicBezTo>
                    <a:pt x="11" y="34"/>
                    <a:pt x="5" y="33"/>
                    <a:pt x="0" y="30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9" y="21"/>
                    <a:pt x="13" y="22"/>
                    <a:pt x="18" y="22"/>
                  </a:cubicBezTo>
                  <a:cubicBezTo>
                    <a:pt x="27" y="22"/>
                    <a:pt x="39" y="17"/>
                    <a:pt x="42" y="10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53" y="10"/>
                    <a:pt x="53" y="10"/>
                    <a:pt x="53" y="10"/>
                  </a:cubicBezTo>
                  <a:cubicBezTo>
                    <a:pt x="59" y="21"/>
                    <a:pt x="66" y="25"/>
                    <a:pt x="76" y="22"/>
                  </a:cubicBezTo>
                  <a:cubicBezTo>
                    <a:pt x="77" y="22"/>
                    <a:pt x="78" y="22"/>
                    <a:pt x="79" y="22"/>
                  </a:cubicBezTo>
                  <a:cubicBezTo>
                    <a:pt x="80" y="22"/>
                    <a:pt x="80" y="22"/>
                    <a:pt x="81" y="22"/>
                  </a:cubicBezTo>
                  <a:cubicBezTo>
                    <a:pt x="82" y="34"/>
                    <a:pt x="82" y="34"/>
                    <a:pt x="82" y="34"/>
                  </a:cubicBezTo>
                  <a:cubicBezTo>
                    <a:pt x="81" y="34"/>
                    <a:pt x="81" y="34"/>
                    <a:pt x="80" y="34"/>
                  </a:cubicBezTo>
                  <a:cubicBezTo>
                    <a:pt x="80" y="34"/>
                    <a:pt x="79" y="34"/>
                    <a:pt x="79" y="34"/>
                  </a:cubicBezTo>
                  <a:cubicBezTo>
                    <a:pt x="76" y="35"/>
                    <a:pt x="73" y="35"/>
                    <a:pt x="71" y="3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2" name="Freeform 8"/>
            <p:cNvSpPr>
              <a:spLocks/>
            </p:cNvSpPr>
            <p:nvPr/>
          </p:nvSpPr>
          <p:spPr bwMode="auto">
            <a:xfrm>
              <a:off x="7904163" y="4857750"/>
              <a:ext cx="382588" cy="350837"/>
            </a:xfrm>
            <a:custGeom>
              <a:avLst/>
              <a:gdLst>
                <a:gd name="T0" fmla="*/ 117 w 241"/>
                <a:gd name="T1" fmla="*/ 221 h 221"/>
                <a:gd name="T2" fmla="*/ 117 w 241"/>
                <a:gd name="T3" fmla="*/ 147 h 221"/>
                <a:gd name="T4" fmla="*/ 97 w 241"/>
                <a:gd name="T5" fmla="*/ 147 h 221"/>
                <a:gd name="T6" fmla="*/ 97 w 241"/>
                <a:gd name="T7" fmla="*/ 130 h 221"/>
                <a:gd name="T8" fmla="*/ 135 w 241"/>
                <a:gd name="T9" fmla="*/ 130 h 221"/>
                <a:gd name="T10" fmla="*/ 135 w 241"/>
                <a:gd name="T11" fmla="*/ 174 h 221"/>
                <a:gd name="T12" fmla="*/ 175 w 241"/>
                <a:gd name="T13" fmla="*/ 130 h 221"/>
                <a:gd name="T14" fmla="*/ 223 w 241"/>
                <a:gd name="T15" fmla="*/ 130 h 221"/>
                <a:gd name="T16" fmla="*/ 223 w 241"/>
                <a:gd name="T17" fmla="*/ 18 h 221"/>
                <a:gd name="T18" fmla="*/ 17 w 241"/>
                <a:gd name="T19" fmla="*/ 18 h 221"/>
                <a:gd name="T20" fmla="*/ 17 w 241"/>
                <a:gd name="T21" fmla="*/ 68 h 221"/>
                <a:gd name="T22" fmla="*/ 0 w 241"/>
                <a:gd name="T23" fmla="*/ 68 h 221"/>
                <a:gd name="T24" fmla="*/ 0 w 241"/>
                <a:gd name="T25" fmla="*/ 0 h 221"/>
                <a:gd name="T26" fmla="*/ 241 w 241"/>
                <a:gd name="T27" fmla="*/ 0 h 221"/>
                <a:gd name="T28" fmla="*/ 241 w 241"/>
                <a:gd name="T29" fmla="*/ 147 h 221"/>
                <a:gd name="T30" fmla="*/ 183 w 241"/>
                <a:gd name="T31" fmla="*/ 147 h 221"/>
                <a:gd name="T32" fmla="*/ 117 w 241"/>
                <a:gd name="T33" fmla="*/ 221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41" h="221">
                  <a:moveTo>
                    <a:pt x="117" y="221"/>
                  </a:moveTo>
                  <a:lnTo>
                    <a:pt x="117" y="147"/>
                  </a:lnTo>
                  <a:lnTo>
                    <a:pt x="97" y="147"/>
                  </a:lnTo>
                  <a:lnTo>
                    <a:pt x="97" y="130"/>
                  </a:lnTo>
                  <a:lnTo>
                    <a:pt x="135" y="130"/>
                  </a:lnTo>
                  <a:lnTo>
                    <a:pt x="135" y="174"/>
                  </a:lnTo>
                  <a:lnTo>
                    <a:pt x="175" y="130"/>
                  </a:lnTo>
                  <a:lnTo>
                    <a:pt x="223" y="130"/>
                  </a:lnTo>
                  <a:lnTo>
                    <a:pt x="223" y="18"/>
                  </a:lnTo>
                  <a:lnTo>
                    <a:pt x="17" y="18"/>
                  </a:lnTo>
                  <a:lnTo>
                    <a:pt x="17" y="68"/>
                  </a:lnTo>
                  <a:lnTo>
                    <a:pt x="0" y="68"/>
                  </a:lnTo>
                  <a:lnTo>
                    <a:pt x="0" y="0"/>
                  </a:lnTo>
                  <a:lnTo>
                    <a:pt x="241" y="0"/>
                  </a:lnTo>
                  <a:lnTo>
                    <a:pt x="241" y="147"/>
                  </a:lnTo>
                  <a:lnTo>
                    <a:pt x="183" y="147"/>
                  </a:lnTo>
                  <a:lnTo>
                    <a:pt x="117" y="22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3" name="Freeform 9"/>
            <p:cNvSpPr>
              <a:spLocks/>
            </p:cNvSpPr>
            <p:nvPr/>
          </p:nvSpPr>
          <p:spPr bwMode="auto">
            <a:xfrm>
              <a:off x="8018463" y="4965700"/>
              <a:ext cx="25400" cy="25400"/>
            </a:xfrm>
            <a:custGeom>
              <a:avLst/>
              <a:gdLst>
                <a:gd name="T0" fmla="*/ 16 w 16"/>
                <a:gd name="T1" fmla="*/ 0 h 16"/>
                <a:gd name="T2" fmla="*/ 0 w 16"/>
                <a:gd name="T3" fmla="*/ 0 h 16"/>
                <a:gd name="T4" fmla="*/ 0 w 16"/>
                <a:gd name="T5" fmla="*/ 16 h 16"/>
                <a:gd name="T6" fmla="*/ 16 w 16"/>
                <a:gd name="T7" fmla="*/ 16 h 16"/>
                <a:gd name="T8" fmla="*/ 16 w 16"/>
                <a:gd name="T9" fmla="*/ 0 h 16"/>
                <a:gd name="T10" fmla="*/ 16 w 16"/>
                <a:gd name="T11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" h="16">
                  <a:moveTo>
                    <a:pt x="16" y="0"/>
                  </a:moveTo>
                  <a:lnTo>
                    <a:pt x="0" y="0"/>
                  </a:lnTo>
                  <a:lnTo>
                    <a:pt x="0" y="16"/>
                  </a:lnTo>
                  <a:lnTo>
                    <a:pt x="16" y="16"/>
                  </a:lnTo>
                  <a:lnTo>
                    <a:pt x="16" y="0"/>
                  </a:lnTo>
                  <a:lnTo>
                    <a:pt x="1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4" name="Freeform 10"/>
            <p:cNvSpPr>
              <a:spLocks/>
            </p:cNvSpPr>
            <p:nvPr/>
          </p:nvSpPr>
          <p:spPr bwMode="auto">
            <a:xfrm>
              <a:off x="8094663" y="4965700"/>
              <a:ext cx="25400" cy="25400"/>
            </a:xfrm>
            <a:custGeom>
              <a:avLst/>
              <a:gdLst>
                <a:gd name="T0" fmla="*/ 16 w 16"/>
                <a:gd name="T1" fmla="*/ 0 h 16"/>
                <a:gd name="T2" fmla="*/ 0 w 16"/>
                <a:gd name="T3" fmla="*/ 0 h 16"/>
                <a:gd name="T4" fmla="*/ 0 w 16"/>
                <a:gd name="T5" fmla="*/ 16 h 16"/>
                <a:gd name="T6" fmla="*/ 16 w 16"/>
                <a:gd name="T7" fmla="*/ 16 h 16"/>
                <a:gd name="T8" fmla="*/ 16 w 16"/>
                <a:gd name="T9" fmla="*/ 0 h 16"/>
                <a:gd name="T10" fmla="*/ 16 w 16"/>
                <a:gd name="T11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" h="16">
                  <a:moveTo>
                    <a:pt x="16" y="0"/>
                  </a:moveTo>
                  <a:lnTo>
                    <a:pt x="0" y="0"/>
                  </a:lnTo>
                  <a:lnTo>
                    <a:pt x="0" y="16"/>
                  </a:lnTo>
                  <a:lnTo>
                    <a:pt x="16" y="16"/>
                  </a:lnTo>
                  <a:lnTo>
                    <a:pt x="16" y="0"/>
                  </a:lnTo>
                  <a:lnTo>
                    <a:pt x="1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5" name="Freeform 11"/>
            <p:cNvSpPr>
              <a:spLocks/>
            </p:cNvSpPr>
            <p:nvPr/>
          </p:nvSpPr>
          <p:spPr bwMode="auto">
            <a:xfrm>
              <a:off x="8172450" y="4965700"/>
              <a:ext cx="25400" cy="25400"/>
            </a:xfrm>
            <a:custGeom>
              <a:avLst/>
              <a:gdLst>
                <a:gd name="T0" fmla="*/ 16 w 16"/>
                <a:gd name="T1" fmla="*/ 0 h 16"/>
                <a:gd name="T2" fmla="*/ 0 w 16"/>
                <a:gd name="T3" fmla="*/ 0 h 16"/>
                <a:gd name="T4" fmla="*/ 0 w 16"/>
                <a:gd name="T5" fmla="*/ 16 h 16"/>
                <a:gd name="T6" fmla="*/ 16 w 16"/>
                <a:gd name="T7" fmla="*/ 16 h 16"/>
                <a:gd name="T8" fmla="*/ 16 w 16"/>
                <a:gd name="T9" fmla="*/ 0 h 16"/>
                <a:gd name="T10" fmla="*/ 16 w 16"/>
                <a:gd name="T11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" h="16">
                  <a:moveTo>
                    <a:pt x="16" y="0"/>
                  </a:moveTo>
                  <a:lnTo>
                    <a:pt x="0" y="0"/>
                  </a:lnTo>
                  <a:lnTo>
                    <a:pt x="0" y="16"/>
                  </a:lnTo>
                  <a:lnTo>
                    <a:pt x="16" y="16"/>
                  </a:lnTo>
                  <a:lnTo>
                    <a:pt x="16" y="0"/>
                  </a:lnTo>
                  <a:lnTo>
                    <a:pt x="1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106" name="Group 105"/>
          <p:cNvGrpSpPr>
            <a:grpSpLocks noChangeAspect="1"/>
          </p:cNvGrpSpPr>
          <p:nvPr/>
        </p:nvGrpSpPr>
        <p:grpSpPr>
          <a:xfrm>
            <a:off x="7242871" y="3188001"/>
            <a:ext cx="471229" cy="603504"/>
            <a:chOff x="9115151" y="579188"/>
            <a:chExt cx="439080" cy="562331"/>
          </a:xfrm>
          <a:solidFill>
            <a:schemeClr val="bg2"/>
          </a:solidFill>
        </p:grpSpPr>
        <p:sp>
          <p:nvSpPr>
            <p:cNvPr id="107" name="Freeform 53"/>
            <p:cNvSpPr>
              <a:spLocks/>
            </p:cNvSpPr>
            <p:nvPr/>
          </p:nvSpPr>
          <p:spPr bwMode="auto">
            <a:xfrm>
              <a:off x="9434832" y="855539"/>
              <a:ext cx="119399" cy="156952"/>
            </a:xfrm>
            <a:custGeom>
              <a:avLst/>
              <a:gdLst>
                <a:gd name="T0" fmla="*/ 18 w 52"/>
                <a:gd name="T1" fmla="*/ 68 h 68"/>
                <a:gd name="T2" fmla="*/ 6 w 52"/>
                <a:gd name="T3" fmla="*/ 68 h 68"/>
                <a:gd name="T4" fmla="*/ 0 w 52"/>
                <a:gd name="T5" fmla="*/ 62 h 68"/>
                <a:gd name="T6" fmla="*/ 6 w 52"/>
                <a:gd name="T7" fmla="*/ 56 h 68"/>
                <a:gd name="T8" fmla="*/ 18 w 52"/>
                <a:gd name="T9" fmla="*/ 56 h 68"/>
                <a:gd name="T10" fmla="*/ 40 w 52"/>
                <a:gd name="T11" fmla="*/ 34 h 68"/>
                <a:gd name="T12" fmla="*/ 18 w 52"/>
                <a:gd name="T13" fmla="*/ 12 h 68"/>
                <a:gd name="T14" fmla="*/ 6 w 52"/>
                <a:gd name="T15" fmla="*/ 12 h 68"/>
                <a:gd name="T16" fmla="*/ 0 w 52"/>
                <a:gd name="T17" fmla="*/ 6 h 68"/>
                <a:gd name="T18" fmla="*/ 6 w 52"/>
                <a:gd name="T19" fmla="*/ 0 h 68"/>
                <a:gd name="T20" fmla="*/ 18 w 52"/>
                <a:gd name="T21" fmla="*/ 0 h 68"/>
                <a:gd name="T22" fmla="*/ 52 w 52"/>
                <a:gd name="T23" fmla="*/ 34 h 68"/>
                <a:gd name="T24" fmla="*/ 18 w 52"/>
                <a:gd name="T25" fmla="*/ 68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2" h="68">
                  <a:moveTo>
                    <a:pt x="18" y="68"/>
                  </a:moveTo>
                  <a:cubicBezTo>
                    <a:pt x="6" y="68"/>
                    <a:pt x="6" y="68"/>
                    <a:pt x="6" y="68"/>
                  </a:cubicBezTo>
                  <a:cubicBezTo>
                    <a:pt x="3" y="68"/>
                    <a:pt x="0" y="65"/>
                    <a:pt x="0" y="62"/>
                  </a:cubicBezTo>
                  <a:cubicBezTo>
                    <a:pt x="0" y="59"/>
                    <a:pt x="3" y="56"/>
                    <a:pt x="6" y="56"/>
                  </a:cubicBezTo>
                  <a:cubicBezTo>
                    <a:pt x="18" y="56"/>
                    <a:pt x="18" y="56"/>
                    <a:pt x="18" y="56"/>
                  </a:cubicBezTo>
                  <a:cubicBezTo>
                    <a:pt x="31" y="56"/>
                    <a:pt x="40" y="47"/>
                    <a:pt x="40" y="34"/>
                  </a:cubicBezTo>
                  <a:cubicBezTo>
                    <a:pt x="40" y="21"/>
                    <a:pt x="31" y="12"/>
                    <a:pt x="18" y="12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38" y="0"/>
                    <a:pt x="52" y="14"/>
                    <a:pt x="52" y="34"/>
                  </a:cubicBezTo>
                  <a:cubicBezTo>
                    <a:pt x="52" y="54"/>
                    <a:pt x="38" y="68"/>
                    <a:pt x="18" y="6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8" name="Freeform 54"/>
            <p:cNvSpPr>
              <a:spLocks noEditPoints="1"/>
            </p:cNvSpPr>
            <p:nvPr/>
          </p:nvSpPr>
          <p:spPr bwMode="auto">
            <a:xfrm>
              <a:off x="9142112" y="818949"/>
              <a:ext cx="320644" cy="322570"/>
            </a:xfrm>
            <a:custGeom>
              <a:avLst/>
              <a:gdLst>
                <a:gd name="T0" fmla="*/ 114 w 140"/>
                <a:gd name="T1" fmla="*/ 140 h 140"/>
                <a:gd name="T2" fmla="*/ 26 w 140"/>
                <a:gd name="T3" fmla="*/ 140 h 140"/>
                <a:gd name="T4" fmla="*/ 0 w 140"/>
                <a:gd name="T5" fmla="*/ 114 h 140"/>
                <a:gd name="T6" fmla="*/ 0 w 140"/>
                <a:gd name="T7" fmla="*/ 6 h 140"/>
                <a:gd name="T8" fmla="*/ 6 w 140"/>
                <a:gd name="T9" fmla="*/ 0 h 140"/>
                <a:gd name="T10" fmla="*/ 134 w 140"/>
                <a:gd name="T11" fmla="*/ 0 h 140"/>
                <a:gd name="T12" fmla="*/ 140 w 140"/>
                <a:gd name="T13" fmla="*/ 6 h 140"/>
                <a:gd name="T14" fmla="*/ 140 w 140"/>
                <a:gd name="T15" fmla="*/ 114 h 140"/>
                <a:gd name="T16" fmla="*/ 114 w 140"/>
                <a:gd name="T17" fmla="*/ 140 h 140"/>
                <a:gd name="T18" fmla="*/ 12 w 140"/>
                <a:gd name="T19" fmla="*/ 12 h 140"/>
                <a:gd name="T20" fmla="*/ 12 w 140"/>
                <a:gd name="T21" fmla="*/ 114 h 140"/>
                <a:gd name="T22" fmla="*/ 26 w 140"/>
                <a:gd name="T23" fmla="*/ 128 h 140"/>
                <a:gd name="T24" fmla="*/ 114 w 140"/>
                <a:gd name="T25" fmla="*/ 128 h 140"/>
                <a:gd name="T26" fmla="*/ 128 w 140"/>
                <a:gd name="T27" fmla="*/ 114 h 140"/>
                <a:gd name="T28" fmla="*/ 128 w 140"/>
                <a:gd name="T29" fmla="*/ 12 h 140"/>
                <a:gd name="T30" fmla="*/ 12 w 140"/>
                <a:gd name="T31" fmla="*/ 12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40" h="140">
                  <a:moveTo>
                    <a:pt x="114" y="140"/>
                  </a:moveTo>
                  <a:cubicBezTo>
                    <a:pt x="26" y="140"/>
                    <a:pt x="26" y="140"/>
                    <a:pt x="26" y="140"/>
                  </a:cubicBezTo>
                  <a:cubicBezTo>
                    <a:pt x="12" y="140"/>
                    <a:pt x="0" y="128"/>
                    <a:pt x="0" y="114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134" y="0"/>
                    <a:pt x="134" y="0"/>
                    <a:pt x="134" y="0"/>
                  </a:cubicBezTo>
                  <a:cubicBezTo>
                    <a:pt x="137" y="0"/>
                    <a:pt x="140" y="3"/>
                    <a:pt x="140" y="6"/>
                  </a:cubicBezTo>
                  <a:cubicBezTo>
                    <a:pt x="140" y="114"/>
                    <a:pt x="140" y="114"/>
                    <a:pt x="140" y="114"/>
                  </a:cubicBezTo>
                  <a:cubicBezTo>
                    <a:pt x="140" y="129"/>
                    <a:pt x="129" y="140"/>
                    <a:pt x="114" y="140"/>
                  </a:cubicBezTo>
                  <a:close/>
                  <a:moveTo>
                    <a:pt x="12" y="12"/>
                  </a:moveTo>
                  <a:cubicBezTo>
                    <a:pt x="12" y="114"/>
                    <a:pt x="12" y="114"/>
                    <a:pt x="12" y="114"/>
                  </a:cubicBezTo>
                  <a:cubicBezTo>
                    <a:pt x="12" y="122"/>
                    <a:pt x="18" y="128"/>
                    <a:pt x="26" y="128"/>
                  </a:cubicBezTo>
                  <a:cubicBezTo>
                    <a:pt x="114" y="128"/>
                    <a:pt x="114" y="128"/>
                    <a:pt x="114" y="128"/>
                  </a:cubicBezTo>
                  <a:cubicBezTo>
                    <a:pt x="122" y="128"/>
                    <a:pt x="128" y="122"/>
                    <a:pt x="128" y="114"/>
                  </a:cubicBezTo>
                  <a:cubicBezTo>
                    <a:pt x="128" y="12"/>
                    <a:pt x="128" y="12"/>
                    <a:pt x="128" y="12"/>
                  </a:cubicBezTo>
                  <a:lnTo>
                    <a:pt x="12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9" name="Freeform 55"/>
            <p:cNvSpPr>
              <a:spLocks noEditPoints="1"/>
            </p:cNvSpPr>
            <p:nvPr/>
          </p:nvSpPr>
          <p:spPr bwMode="auto">
            <a:xfrm>
              <a:off x="9416537" y="579188"/>
              <a:ext cx="114584" cy="158878"/>
            </a:xfrm>
            <a:custGeom>
              <a:avLst/>
              <a:gdLst>
                <a:gd name="T0" fmla="*/ 25 w 50"/>
                <a:gd name="T1" fmla="*/ 69 h 69"/>
                <a:gd name="T2" fmla="*/ 25 w 50"/>
                <a:gd name="T3" fmla="*/ 69 h 69"/>
                <a:gd name="T4" fmla="*/ 14 w 50"/>
                <a:gd name="T5" fmla="*/ 67 h 69"/>
                <a:gd name="T6" fmla="*/ 2 w 50"/>
                <a:gd name="T7" fmla="*/ 55 h 69"/>
                <a:gd name="T8" fmla="*/ 2 w 50"/>
                <a:gd name="T9" fmla="*/ 37 h 69"/>
                <a:gd name="T10" fmla="*/ 8 w 50"/>
                <a:gd name="T11" fmla="*/ 29 h 69"/>
                <a:gd name="T12" fmla="*/ 11 w 50"/>
                <a:gd name="T13" fmla="*/ 10 h 69"/>
                <a:gd name="T14" fmla="*/ 12 w 50"/>
                <a:gd name="T15" fmla="*/ 3 h 69"/>
                <a:gd name="T16" fmla="*/ 18 w 50"/>
                <a:gd name="T17" fmla="*/ 1 h 69"/>
                <a:gd name="T18" fmla="*/ 48 w 50"/>
                <a:gd name="T19" fmla="*/ 44 h 69"/>
                <a:gd name="T20" fmla="*/ 25 w 50"/>
                <a:gd name="T21" fmla="*/ 69 h 69"/>
                <a:gd name="T22" fmla="*/ 26 w 50"/>
                <a:gd name="T23" fmla="*/ 18 h 69"/>
                <a:gd name="T24" fmla="*/ 17 w 50"/>
                <a:gd name="T25" fmla="*/ 36 h 69"/>
                <a:gd name="T26" fmla="*/ 13 w 50"/>
                <a:gd name="T27" fmla="*/ 42 h 69"/>
                <a:gd name="T28" fmla="*/ 13 w 50"/>
                <a:gd name="T29" fmla="*/ 50 h 69"/>
                <a:gd name="T30" fmla="*/ 19 w 50"/>
                <a:gd name="T31" fmla="*/ 56 h 69"/>
                <a:gd name="T32" fmla="*/ 25 w 50"/>
                <a:gd name="T33" fmla="*/ 57 h 69"/>
                <a:gd name="T34" fmla="*/ 25 w 50"/>
                <a:gd name="T35" fmla="*/ 57 h 69"/>
                <a:gd name="T36" fmla="*/ 36 w 50"/>
                <a:gd name="T37" fmla="*/ 43 h 69"/>
                <a:gd name="T38" fmla="*/ 26 w 50"/>
                <a:gd name="T39" fmla="*/ 18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0" h="69">
                  <a:moveTo>
                    <a:pt x="25" y="69"/>
                  </a:moveTo>
                  <a:cubicBezTo>
                    <a:pt x="25" y="69"/>
                    <a:pt x="25" y="69"/>
                    <a:pt x="25" y="69"/>
                  </a:cubicBezTo>
                  <a:cubicBezTo>
                    <a:pt x="21" y="69"/>
                    <a:pt x="18" y="68"/>
                    <a:pt x="14" y="67"/>
                  </a:cubicBezTo>
                  <a:cubicBezTo>
                    <a:pt x="9" y="64"/>
                    <a:pt x="4" y="60"/>
                    <a:pt x="2" y="55"/>
                  </a:cubicBezTo>
                  <a:cubicBezTo>
                    <a:pt x="0" y="49"/>
                    <a:pt x="0" y="43"/>
                    <a:pt x="2" y="37"/>
                  </a:cubicBezTo>
                  <a:cubicBezTo>
                    <a:pt x="4" y="34"/>
                    <a:pt x="6" y="32"/>
                    <a:pt x="8" y="29"/>
                  </a:cubicBezTo>
                  <a:cubicBezTo>
                    <a:pt x="14" y="22"/>
                    <a:pt x="16" y="18"/>
                    <a:pt x="11" y="10"/>
                  </a:cubicBezTo>
                  <a:cubicBezTo>
                    <a:pt x="10" y="8"/>
                    <a:pt x="10" y="5"/>
                    <a:pt x="12" y="3"/>
                  </a:cubicBezTo>
                  <a:cubicBezTo>
                    <a:pt x="13" y="1"/>
                    <a:pt x="15" y="0"/>
                    <a:pt x="18" y="1"/>
                  </a:cubicBezTo>
                  <a:cubicBezTo>
                    <a:pt x="41" y="6"/>
                    <a:pt x="50" y="27"/>
                    <a:pt x="48" y="44"/>
                  </a:cubicBezTo>
                  <a:cubicBezTo>
                    <a:pt x="46" y="59"/>
                    <a:pt x="37" y="69"/>
                    <a:pt x="25" y="69"/>
                  </a:cubicBezTo>
                  <a:close/>
                  <a:moveTo>
                    <a:pt x="26" y="18"/>
                  </a:moveTo>
                  <a:cubicBezTo>
                    <a:pt x="26" y="26"/>
                    <a:pt x="21" y="32"/>
                    <a:pt x="17" y="36"/>
                  </a:cubicBezTo>
                  <a:cubicBezTo>
                    <a:pt x="16" y="39"/>
                    <a:pt x="14" y="41"/>
                    <a:pt x="13" y="42"/>
                  </a:cubicBezTo>
                  <a:cubicBezTo>
                    <a:pt x="12" y="45"/>
                    <a:pt x="12" y="48"/>
                    <a:pt x="13" y="50"/>
                  </a:cubicBezTo>
                  <a:cubicBezTo>
                    <a:pt x="14" y="53"/>
                    <a:pt x="16" y="54"/>
                    <a:pt x="19" y="56"/>
                  </a:cubicBezTo>
                  <a:cubicBezTo>
                    <a:pt x="21" y="57"/>
                    <a:pt x="23" y="57"/>
                    <a:pt x="25" y="57"/>
                  </a:cubicBezTo>
                  <a:cubicBezTo>
                    <a:pt x="25" y="57"/>
                    <a:pt x="25" y="57"/>
                    <a:pt x="25" y="57"/>
                  </a:cubicBezTo>
                  <a:cubicBezTo>
                    <a:pt x="32" y="57"/>
                    <a:pt x="35" y="49"/>
                    <a:pt x="36" y="43"/>
                  </a:cubicBezTo>
                  <a:cubicBezTo>
                    <a:pt x="37" y="34"/>
                    <a:pt x="34" y="24"/>
                    <a:pt x="26" y="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0" name="Freeform 56"/>
            <p:cNvSpPr>
              <a:spLocks/>
            </p:cNvSpPr>
            <p:nvPr/>
          </p:nvSpPr>
          <p:spPr bwMode="auto">
            <a:xfrm>
              <a:off x="9368392" y="701476"/>
              <a:ext cx="94364" cy="145397"/>
            </a:xfrm>
            <a:custGeom>
              <a:avLst/>
              <a:gdLst>
                <a:gd name="T0" fmla="*/ 7 w 41"/>
                <a:gd name="T1" fmla="*/ 63 h 63"/>
                <a:gd name="T2" fmla="*/ 4 w 41"/>
                <a:gd name="T3" fmla="*/ 62 h 63"/>
                <a:gd name="T4" fmla="*/ 1 w 41"/>
                <a:gd name="T5" fmla="*/ 54 h 63"/>
                <a:gd name="T6" fmla="*/ 29 w 41"/>
                <a:gd name="T7" fmla="*/ 4 h 63"/>
                <a:gd name="T8" fmla="*/ 37 w 41"/>
                <a:gd name="T9" fmla="*/ 1 h 63"/>
                <a:gd name="T10" fmla="*/ 40 w 41"/>
                <a:gd name="T11" fmla="*/ 9 h 63"/>
                <a:gd name="T12" fmla="*/ 12 w 41"/>
                <a:gd name="T13" fmla="*/ 60 h 63"/>
                <a:gd name="T14" fmla="*/ 7 w 41"/>
                <a:gd name="T15" fmla="*/ 63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1" h="63">
                  <a:moveTo>
                    <a:pt x="7" y="63"/>
                  </a:moveTo>
                  <a:cubicBezTo>
                    <a:pt x="6" y="63"/>
                    <a:pt x="5" y="63"/>
                    <a:pt x="4" y="62"/>
                  </a:cubicBezTo>
                  <a:cubicBezTo>
                    <a:pt x="1" y="61"/>
                    <a:pt x="0" y="57"/>
                    <a:pt x="1" y="54"/>
                  </a:cubicBezTo>
                  <a:cubicBezTo>
                    <a:pt x="29" y="4"/>
                    <a:pt x="29" y="4"/>
                    <a:pt x="29" y="4"/>
                  </a:cubicBezTo>
                  <a:cubicBezTo>
                    <a:pt x="31" y="1"/>
                    <a:pt x="34" y="0"/>
                    <a:pt x="37" y="1"/>
                  </a:cubicBezTo>
                  <a:cubicBezTo>
                    <a:pt x="40" y="3"/>
                    <a:pt x="41" y="6"/>
                    <a:pt x="40" y="9"/>
                  </a:cubicBezTo>
                  <a:cubicBezTo>
                    <a:pt x="12" y="60"/>
                    <a:pt x="12" y="60"/>
                    <a:pt x="12" y="60"/>
                  </a:cubicBezTo>
                  <a:cubicBezTo>
                    <a:pt x="11" y="62"/>
                    <a:pt x="9" y="63"/>
                    <a:pt x="7" y="6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1" name="Freeform 57"/>
            <p:cNvSpPr>
              <a:spLocks/>
            </p:cNvSpPr>
            <p:nvPr/>
          </p:nvSpPr>
          <p:spPr bwMode="auto">
            <a:xfrm>
              <a:off x="9416537" y="708216"/>
              <a:ext cx="71254" cy="138657"/>
            </a:xfrm>
            <a:custGeom>
              <a:avLst/>
              <a:gdLst>
                <a:gd name="T0" fmla="*/ 6 w 31"/>
                <a:gd name="T1" fmla="*/ 60 h 60"/>
                <a:gd name="T2" fmla="*/ 4 w 31"/>
                <a:gd name="T3" fmla="*/ 60 h 60"/>
                <a:gd name="T4" fmla="*/ 1 w 31"/>
                <a:gd name="T5" fmla="*/ 52 h 60"/>
                <a:gd name="T6" fmla="*/ 19 w 31"/>
                <a:gd name="T7" fmla="*/ 5 h 60"/>
                <a:gd name="T8" fmla="*/ 26 w 31"/>
                <a:gd name="T9" fmla="*/ 1 h 60"/>
                <a:gd name="T10" fmla="*/ 30 w 31"/>
                <a:gd name="T11" fmla="*/ 9 h 60"/>
                <a:gd name="T12" fmla="*/ 12 w 31"/>
                <a:gd name="T13" fmla="*/ 56 h 60"/>
                <a:gd name="T14" fmla="*/ 6 w 31"/>
                <a:gd name="T15" fmla="*/ 6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1" h="60">
                  <a:moveTo>
                    <a:pt x="6" y="60"/>
                  </a:moveTo>
                  <a:cubicBezTo>
                    <a:pt x="6" y="60"/>
                    <a:pt x="5" y="60"/>
                    <a:pt x="4" y="60"/>
                  </a:cubicBezTo>
                  <a:cubicBezTo>
                    <a:pt x="1" y="58"/>
                    <a:pt x="0" y="55"/>
                    <a:pt x="1" y="52"/>
                  </a:cubicBezTo>
                  <a:cubicBezTo>
                    <a:pt x="19" y="5"/>
                    <a:pt x="19" y="5"/>
                    <a:pt x="19" y="5"/>
                  </a:cubicBezTo>
                  <a:cubicBezTo>
                    <a:pt x="20" y="2"/>
                    <a:pt x="23" y="0"/>
                    <a:pt x="26" y="1"/>
                  </a:cubicBezTo>
                  <a:cubicBezTo>
                    <a:pt x="29" y="3"/>
                    <a:pt x="31" y="6"/>
                    <a:pt x="30" y="9"/>
                  </a:cubicBezTo>
                  <a:cubicBezTo>
                    <a:pt x="12" y="56"/>
                    <a:pt x="12" y="56"/>
                    <a:pt x="12" y="56"/>
                  </a:cubicBezTo>
                  <a:cubicBezTo>
                    <a:pt x="11" y="59"/>
                    <a:pt x="9" y="60"/>
                    <a:pt x="6" y="6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2" name="Freeform 58"/>
            <p:cNvSpPr>
              <a:spLocks noEditPoints="1"/>
            </p:cNvSpPr>
            <p:nvPr/>
          </p:nvSpPr>
          <p:spPr bwMode="auto">
            <a:xfrm>
              <a:off x="9115151" y="671626"/>
              <a:ext cx="146360" cy="175247"/>
            </a:xfrm>
            <a:custGeom>
              <a:avLst/>
              <a:gdLst>
                <a:gd name="T0" fmla="*/ 58 w 64"/>
                <a:gd name="T1" fmla="*/ 76 h 76"/>
                <a:gd name="T2" fmla="*/ 58 w 64"/>
                <a:gd name="T3" fmla="*/ 76 h 76"/>
                <a:gd name="T4" fmla="*/ 26 w 64"/>
                <a:gd name="T5" fmla="*/ 76 h 76"/>
                <a:gd name="T6" fmla="*/ 21 w 64"/>
                <a:gd name="T7" fmla="*/ 73 h 76"/>
                <a:gd name="T8" fmla="*/ 5 w 64"/>
                <a:gd name="T9" fmla="*/ 41 h 76"/>
                <a:gd name="T10" fmla="*/ 4 w 64"/>
                <a:gd name="T11" fmla="*/ 39 h 76"/>
                <a:gd name="T12" fmla="*/ 0 w 64"/>
                <a:gd name="T13" fmla="*/ 7 h 76"/>
                <a:gd name="T14" fmla="*/ 3 w 64"/>
                <a:gd name="T15" fmla="*/ 1 h 76"/>
                <a:gd name="T16" fmla="*/ 9 w 64"/>
                <a:gd name="T17" fmla="*/ 1 h 76"/>
                <a:gd name="T18" fmla="*/ 37 w 64"/>
                <a:gd name="T19" fmla="*/ 17 h 76"/>
                <a:gd name="T20" fmla="*/ 39 w 64"/>
                <a:gd name="T21" fmla="*/ 19 h 76"/>
                <a:gd name="T22" fmla="*/ 63 w 64"/>
                <a:gd name="T23" fmla="*/ 67 h 76"/>
                <a:gd name="T24" fmla="*/ 64 w 64"/>
                <a:gd name="T25" fmla="*/ 70 h 76"/>
                <a:gd name="T26" fmla="*/ 58 w 64"/>
                <a:gd name="T27" fmla="*/ 76 h 76"/>
                <a:gd name="T28" fmla="*/ 30 w 64"/>
                <a:gd name="T29" fmla="*/ 64 h 76"/>
                <a:gd name="T30" fmla="*/ 48 w 64"/>
                <a:gd name="T31" fmla="*/ 64 h 76"/>
                <a:gd name="T32" fmla="*/ 29 w 64"/>
                <a:gd name="T33" fmla="*/ 26 h 76"/>
                <a:gd name="T34" fmla="*/ 13 w 64"/>
                <a:gd name="T35" fmla="*/ 17 h 76"/>
                <a:gd name="T36" fmla="*/ 16 w 64"/>
                <a:gd name="T37" fmla="*/ 36 h 76"/>
                <a:gd name="T38" fmla="*/ 30 w 64"/>
                <a:gd name="T39" fmla="*/ 64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64" h="76">
                  <a:moveTo>
                    <a:pt x="58" y="76"/>
                  </a:moveTo>
                  <a:cubicBezTo>
                    <a:pt x="58" y="76"/>
                    <a:pt x="58" y="76"/>
                    <a:pt x="58" y="76"/>
                  </a:cubicBezTo>
                  <a:cubicBezTo>
                    <a:pt x="26" y="76"/>
                    <a:pt x="26" y="76"/>
                    <a:pt x="26" y="76"/>
                  </a:cubicBezTo>
                  <a:cubicBezTo>
                    <a:pt x="24" y="76"/>
                    <a:pt x="22" y="75"/>
                    <a:pt x="21" y="73"/>
                  </a:cubicBezTo>
                  <a:cubicBezTo>
                    <a:pt x="5" y="41"/>
                    <a:pt x="5" y="41"/>
                    <a:pt x="5" y="41"/>
                  </a:cubicBezTo>
                  <a:cubicBezTo>
                    <a:pt x="4" y="40"/>
                    <a:pt x="4" y="39"/>
                    <a:pt x="4" y="39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4"/>
                    <a:pt x="1" y="2"/>
                    <a:pt x="3" y="1"/>
                  </a:cubicBezTo>
                  <a:cubicBezTo>
                    <a:pt x="5" y="0"/>
                    <a:pt x="7" y="0"/>
                    <a:pt x="9" y="1"/>
                  </a:cubicBezTo>
                  <a:cubicBezTo>
                    <a:pt x="37" y="17"/>
                    <a:pt x="37" y="17"/>
                    <a:pt x="37" y="17"/>
                  </a:cubicBezTo>
                  <a:cubicBezTo>
                    <a:pt x="38" y="17"/>
                    <a:pt x="39" y="18"/>
                    <a:pt x="39" y="19"/>
                  </a:cubicBezTo>
                  <a:cubicBezTo>
                    <a:pt x="63" y="67"/>
                    <a:pt x="63" y="67"/>
                    <a:pt x="63" y="67"/>
                  </a:cubicBezTo>
                  <a:cubicBezTo>
                    <a:pt x="64" y="68"/>
                    <a:pt x="64" y="69"/>
                    <a:pt x="64" y="70"/>
                  </a:cubicBezTo>
                  <a:cubicBezTo>
                    <a:pt x="64" y="73"/>
                    <a:pt x="61" y="76"/>
                    <a:pt x="58" y="76"/>
                  </a:cubicBezTo>
                  <a:close/>
                  <a:moveTo>
                    <a:pt x="30" y="64"/>
                  </a:moveTo>
                  <a:cubicBezTo>
                    <a:pt x="48" y="64"/>
                    <a:pt x="48" y="64"/>
                    <a:pt x="48" y="64"/>
                  </a:cubicBezTo>
                  <a:cubicBezTo>
                    <a:pt x="29" y="26"/>
                    <a:pt x="29" y="26"/>
                    <a:pt x="29" y="26"/>
                  </a:cubicBezTo>
                  <a:cubicBezTo>
                    <a:pt x="13" y="17"/>
                    <a:pt x="13" y="17"/>
                    <a:pt x="13" y="17"/>
                  </a:cubicBezTo>
                  <a:cubicBezTo>
                    <a:pt x="16" y="36"/>
                    <a:pt x="16" y="36"/>
                    <a:pt x="16" y="36"/>
                  </a:cubicBezTo>
                  <a:lnTo>
                    <a:pt x="30" y="6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3" name="Freeform 59"/>
            <p:cNvSpPr>
              <a:spLocks/>
            </p:cNvSpPr>
            <p:nvPr/>
          </p:nvSpPr>
          <p:spPr bwMode="auto">
            <a:xfrm>
              <a:off x="9121891" y="706290"/>
              <a:ext cx="86661" cy="66440"/>
            </a:xfrm>
            <a:custGeom>
              <a:avLst/>
              <a:gdLst>
                <a:gd name="T0" fmla="*/ 7 w 38"/>
                <a:gd name="T1" fmla="*/ 29 h 29"/>
                <a:gd name="T2" fmla="*/ 2 w 38"/>
                <a:gd name="T3" fmla="*/ 26 h 29"/>
                <a:gd name="T4" fmla="*/ 4 w 38"/>
                <a:gd name="T5" fmla="*/ 18 h 29"/>
                <a:gd name="T6" fmla="*/ 28 w 38"/>
                <a:gd name="T7" fmla="*/ 2 h 29"/>
                <a:gd name="T8" fmla="*/ 36 w 38"/>
                <a:gd name="T9" fmla="*/ 4 h 29"/>
                <a:gd name="T10" fmla="*/ 34 w 38"/>
                <a:gd name="T11" fmla="*/ 12 h 29"/>
                <a:gd name="T12" fmla="*/ 10 w 38"/>
                <a:gd name="T13" fmla="*/ 28 h 29"/>
                <a:gd name="T14" fmla="*/ 7 w 38"/>
                <a:gd name="T15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8" h="29">
                  <a:moveTo>
                    <a:pt x="7" y="29"/>
                  </a:moveTo>
                  <a:cubicBezTo>
                    <a:pt x="5" y="29"/>
                    <a:pt x="3" y="28"/>
                    <a:pt x="2" y="26"/>
                  </a:cubicBezTo>
                  <a:cubicBezTo>
                    <a:pt x="0" y="24"/>
                    <a:pt x="1" y="20"/>
                    <a:pt x="4" y="18"/>
                  </a:cubicBezTo>
                  <a:cubicBezTo>
                    <a:pt x="28" y="2"/>
                    <a:pt x="28" y="2"/>
                    <a:pt x="28" y="2"/>
                  </a:cubicBezTo>
                  <a:cubicBezTo>
                    <a:pt x="30" y="0"/>
                    <a:pt x="34" y="1"/>
                    <a:pt x="36" y="4"/>
                  </a:cubicBezTo>
                  <a:cubicBezTo>
                    <a:pt x="38" y="6"/>
                    <a:pt x="37" y="10"/>
                    <a:pt x="34" y="12"/>
                  </a:cubicBezTo>
                  <a:cubicBezTo>
                    <a:pt x="10" y="28"/>
                    <a:pt x="10" y="28"/>
                    <a:pt x="10" y="28"/>
                  </a:cubicBezTo>
                  <a:cubicBezTo>
                    <a:pt x="9" y="29"/>
                    <a:pt x="8" y="29"/>
                    <a:pt x="7" y="2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4" name="Freeform 60"/>
            <p:cNvSpPr>
              <a:spLocks noEditPoints="1"/>
            </p:cNvSpPr>
            <p:nvPr/>
          </p:nvSpPr>
          <p:spPr bwMode="auto">
            <a:xfrm>
              <a:off x="9251882" y="579188"/>
              <a:ext cx="137694" cy="267685"/>
            </a:xfrm>
            <a:custGeom>
              <a:avLst/>
              <a:gdLst>
                <a:gd name="T0" fmla="*/ 54 w 60"/>
                <a:gd name="T1" fmla="*/ 116 h 116"/>
                <a:gd name="T2" fmla="*/ 6 w 60"/>
                <a:gd name="T3" fmla="*/ 116 h 116"/>
                <a:gd name="T4" fmla="*/ 0 w 60"/>
                <a:gd name="T5" fmla="*/ 110 h 116"/>
                <a:gd name="T6" fmla="*/ 0 w 60"/>
                <a:gd name="T7" fmla="*/ 6 h 116"/>
                <a:gd name="T8" fmla="*/ 6 w 60"/>
                <a:gd name="T9" fmla="*/ 0 h 116"/>
                <a:gd name="T10" fmla="*/ 54 w 60"/>
                <a:gd name="T11" fmla="*/ 0 h 116"/>
                <a:gd name="T12" fmla="*/ 60 w 60"/>
                <a:gd name="T13" fmla="*/ 6 h 116"/>
                <a:gd name="T14" fmla="*/ 60 w 60"/>
                <a:gd name="T15" fmla="*/ 110 h 116"/>
                <a:gd name="T16" fmla="*/ 54 w 60"/>
                <a:gd name="T17" fmla="*/ 116 h 116"/>
                <a:gd name="T18" fmla="*/ 12 w 60"/>
                <a:gd name="T19" fmla="*/ 104 h 116"/>
                <a:gd name="T20" fmla="*/ 48 w 60"/>
                <a:gd name="T21" fmla="*/ 104 h 116"/>
                <a:gd name="T22" fmla="*/ 48 w 60"/>
                <a:gd name="T23" fmla="*/ 12 h 116"/>
                <a:gd name="T24" fmla="*/ 12 w 60"/>
                <a:gd name="T25" fmla="*/ 12 h 116"/>
                <a:gd name="T26" fmla="*/ 12 w 60"/>
                <a:gd name="T27" fmla="*/ 104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0" h="116">
                  <a:moveTo>
                    <a:pt x="54" y="116"/>
                  </a:moveTo>
                  <a:cubicBezTo>
                    <a:pt x="6" y="116"/>
                    <a:pt x="6" y="116"/>
                    <a:pt x="6" y="116"/>
                  </a:cubicBezTo>
                  <a:cubicBezTo>
                    <a:pt x="3" y="116"/>
                    <a:pt x="0" y="113"/>
                    <a:pt x="0" y="110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54" y="0"/>
                    <a:pt x="54" y="0"/>
                    <a:pt x="54" y="0"/>
                  </a:cubicBezTo>
                  <a:cubicBezTo>
                    <a:pt x="57" y="0"/>
                    <a:pt x="60" y="3"/>
                    <a:pt x="60" y="6"/>
                  </a:cubicBezTo>
                  <a:cubicBezTo>
                    <a:pt x="60" y="110"/>
                    <a:pt x="60" y="110"/>
                    <a:pt x="60" y="110"/>
                  </a:cubicBezTo>
                  <a:cubicBezTo>
                    <a:pt x="60" y="113"/>
                    <a:pt x="57" y="116"/>
                    <a:pt x="54" y="116"/>
                  </a:cubicBezTo>
                  <a:close/>
                  <a:moveTo>
                    <a:pt x="12" y="104"/>
                  </a:moveTo>
                  <a:cubicBezTo>
                    <a:pt x="48" y="104"/>
                    <a:pt x="48" y="104"/>
                    <a:pt x="48" y="104"/>
                  </a:cubicBezTo>
                  <a:cubicBezTo>
                    <a:pt x="48" y="12"/>
                    <a:pt x="48" y="12"/>
                    <a:pt x="48" y="12"/>
                  </a:cubicBezTo>
                  <a:cubicBezTo>
                    <a:pt x="12" y="12"/>
                    <a:pt x="12" y="12"/>
                    <a:pt x="12" y="12"/>
                  </a:cubicBezTo>
                  <a:lnTo>
                    <a:pt x="12" y="10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5" name="Freeform 61"/>
            <p:cNvSpPr>
              <a:spLocks/>
            </p:cNvSpPr>
            <p:nvPr/>
          </p:nvSpPr>
          <p:spPr bwMode="auto">
            <a:xfrm>
              <a:off x="9306767" y="635036"/>
              <a:ext cx="82809" cy="26961"/>
            </a:xfrm>
            <a:custGeom>
              <a:avLst/>
              <a:gdLst>
                <a:gd name="T0" fmla="*/ 30 w 36"/>
                <a:gd name="T1" fmla="*/ 12 h 12"/>
                <a:gd name="T2" fmla="*/ 6 w 36"/>
                <a:gd name="T3" fmla="*/ 12 h 12"/>
                <a:gd name="T4" fmla="*/ 0 w 36"/>
                <a:gd name="T5" fmla="*/ 6 h 12"/>
                <a:gd name="T6" fmla="*/ 6 w 36"/>
                <a:gd name="T7" fmla="*/ 0 h 12"/>
                <a:gd name="T8" fmla="*/ 30 w 36"/>
                <a:gd name="T9" fmla="*/ 0 h 12"/>
                <a:gd name="T10" fmla="*/ 36 w 36"/>
                <a:gd name="T11" fmla="*/ 6 h 12"/>
                <a:gd name="T12" fmla="*/ 30 w 36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12">
                  <a:moveTo>
                    <a:pt x="30" y="12"/>
                  </a:moveTo>
                  <a:cubicBezTo>
                    <a:pt x="6" y="12"/>
                    <a:pt x="6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33" y="0"/>
                    <a:pt x="36" y="3"/>
                    <a:pt x="36" y="6"/>
                  </a:cubicBezTo>
                  <a:cubicBezTo>
                    <a:pt x="36" y="9"/>
                    <a:pt x="33" y="12"/>
                    <a:pt x="30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6" name="Freeform 62"/>
            <p:cNvSpPr>
              <a:spLocks/>
            </p:cNvSpPr>
            <p:nvPr/>
          </p:nvSpPr>
          <p:spPr bwMode="auto">
            <a:xfrm>
              <a:off x="9325062" y="671626"/>
              <a:ext cx="64514" cy="27924"/>
            </a:xfrm>
            <a:custGeom>
              <a:avLst/>
              <a:gdLst>
                <a:gd name="T0" fmla="*/ 22 w 28"/>
                <a:gd name="T1" fmla="*/ 12 h 12"/>
                <a:gd name="T2" fmla="*/ 6 w 28"/>
                <a:gd name="T3" fmla="*/ 12 h 12"/>
                <a:gd name="T4" fmla="*/ 0 w 28"/>
                <a:gd name="T5" fmla="*/ 6 h 12"/>
                <a:gd name="T6" fmla="*/ 6 w 28"/>
                <a:gd name="T7" fmla="*/ 0 h 12"/>
                <a:gd name="T8" fmla="*/ 22 w 28"/>
                <a:gd name="T9" fmla="*/ 0 h 12"/>
                <a:gd name="T10" fmla="*/ 28 w 28"/>
                <a:gd name="T11" fmla="*/ 6 h 12"/>
                <a:gd name="T12" fmla="*/ 22 w 28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12">
                  <a:moveTo>
                    <a:pt x="22" y="12"/>
                  </a:moveTo>
                  <a:cubicBezTo>
                    <a:pt x="6" y="12"/>
                    <a:pt x="6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25" y="0"/>
                    <a:pt x="28" y="3"/>
                    <a:pt x="28" y="6"/>
                  </a:cubicBezTo>
                  <a:cubicBezTo>
                    <a:pt x="28" y="9"/>
                    <a:pt x="25" y="12"/>
                    <a:pt x="22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7" name="Freeform 63"/>
            <p:cNvSpPr>
              <a:spLocks/>
            </p:cNvSpPr>
            <p:nvPr/>
          </p:nvSpPr>
          <p:spPr bwMode="auto">
            <a:xfrm>
              <a:off x="9306767" y="708216"/>
              <a:ext cx="82809" cy="27924"/>
            </a:xfrm>
            <a:custGeom>
              <a:avLst/>
              <a:gdLst>
                <a:gd name="T0" fmla="*/ 30 w 36"/>
                <a:gd name="T1" fmla="*/ 12 h 12"/>
                <a:gd name="T2" fmla="*/ 6 w 36"/>
                <a:gd name="T3" fmla="*/ 12 h 12"/>
                <a:gd name="T4" fmla="*/ 0 w 36"/>
                <a:gd name="T5" fmla="*/ 6 h 12"/>
                <a:gd name="T6" fmla="*/ 6 w 36"/>
                <a:gd name="T7" fmla="*/ 0 h 12"/>
                <a:gd name="T8" fmla="*/ 30 w 36"/>
                <a:gd name="T9" fmla="*/ 0 h 12"/>
                <a:gd name="T10" fmla="*/ 36 w 36"/>
                <a:gd name="T11" fmla="*/ 6 h 12"/>
                <a:gd name="T12" fmla="*/ 30 w 36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12">
                  <a:moveTo>
                    <a:pt x="30" y="12"/>
                  </a:moveTo>
                  <a:cubicBezTo>
                    <a:pt x="6" y="12"/>
                    <a:pt x="6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33" y="0"/>
                    <a:pt x="36" y="3"/>
                    <a:pt x="36" y="6"/>
                  </a:cubicBezTo>
                  <a:cubicBezTo>
                    <a:pt x="36" y="9"/>
                    <a:pt x="33" y="12"/>
                    <a:pt x="30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8" name="Freeform 64"/>
            <p:cNvSpPr>
              <a:spLocks/>
            </p:cNvSpPr>
            <p:nvPr/>
          </p:nvSpPr>
          <p:spPr bwMode="auto">
            <a:xfrm>
              <a:off x="9325062" y="764064"/>
              <a:ext cx="64514" cy="26961"/>
            </a:xfrm>
            <a:custGeom>
              <a:avLst/>
              <a:gdLst>
                <a:gd name="T0" fmla="*/ 22 w 28"/>
                <a:gd name="T1" fmla="*/ 12 h 12"/>
                <a:gd name="T2" fmla="*/ 6 w 28"/>
                <a:gd name="T3" fmla="*/ 12 h 12"/>
                <a:gd name="T4" fmla="*/ 0 w 28"/>
                <a:gd name="T5" fmla="*/ 6 h 12"/>
                <a:gd name="T6" fmla="*/ 6 w 28"/>
                <a:gd name="T7" fmla="*/ 0 h 12"/>
                <a:gd name="T8" fmla="*/ 22 w 28"/>
                <a:gd name="T9" fmla="*/ 0 h 12"/>
                <a:gd name="T10" fmla="*/ 28 w 28"/>
                <a:gd name="T11" fmla="*/ 6 h 12"/>
                <a:gd name="T12" fmla="*/ 22 w 28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12">
                  <a:moveTo>
                    <a:pt x="22" y="12"/>
                  </a:moveTo>
                  <a:cubicBezTo>
                    <a:pt x="6" y="12"/>
                    <a:pt x="6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25" y="0"/>
                    <a:pt x="28" y="3"/>
                    <a:pt x="28" y="6"/>
                  </a:cubicBezTo>
                  <a:cubicBezTo>
                    <a:pt x="28" y="9"/>
                    <a:pt x="25" y="12"/>
                    <a:pt x="22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119" name="Group 118"/>
          <p:cNvGrpSpPr>
            <a:grpSpLocks noChangeAspect="1"/>
          </p:cNvGrpSpPr>
          <p:nvPr/>
        </p:nvGrpSpPr>
        <p:grpSpPr>
          <a:xfrm>
            <a:off x="4376066" y="3192563"/>
            <a:ext cx="668631" cy="603504"/>
            <a:chOff x="3355975" y="954088"/>
            <a:chExt cx="733426" cy="661987"/>
          </a:xfrm>
          <a:solidFill>
            <a:schemeClr val="bg2"/>
          </a:solidFill>
        </p:grpSpPr>
        <p:sp>
          <p:nvSpPr>
            <p:cNvPr id="120" name="Rectangle 6"/>
            <p:cNvSpPr>
              <a:spLocks noChangeArrowheads="1"/>
            </p:cNvSpPr>
            <p:nvPr/>
          </p:nvSpPr>
          <p:spPr bwMode="auto">
            <a:xfrm>
              <a:off x="3476625" y="1155700"/>
              <a:ext cx="293688" cy="190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1" name="Rectangle 7"/>
            <p:cNvSpPr>
              <a:spLocks noChangeArrowheads="1"/>
            </p:cNvSpPr>
            <p:nvPr/>
          </p:nvSpPr>
          <p:spPr bwMode="auto">
            <a:xfrm>
              <a:off x="3476625" y="1238250"/>
              <a:ext cx="236538" cy="2063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2" name="Rectangle 8"/>
            <p:cNvSpPr>
              <a:spLocks noChangeArrowheads="1"/>
            </p:cNvSpPr>
            <p:nvPr/>
          </p:nvSpPr>
          <p:spPr bwMode="auto">
            <a:xfrm>
              <a:off x="3476625" y="1325563"/>
              <a:ext cx="173038" cy="2063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grpSp>
          <p:nvGrpSpPr>
            <p:cNvPr id="123" name="Group 122"/>
            <p:cNvGrpSpPr/>
            <p:nvPr/>
          </p:nvGrpSpPr>
          <p:grpSpPr>
            <a:xfrm>
              <a:off x="3355975" y="954088"/>
              <a:ext cx="733426" cy="661987"/>
              <a:chOff x="3355975" y="954088"/>
              <a:chExt cx="733426" cy="661987"/>
            </a:xfrm>
            <a:grpFill/>
          </p:grpSpPr>
          <p:sp>
            <p:nvSpPr>
              <p:cNvPr id="124" name="Freeform 5"/>
              <p:cNvSpPr>
                <a:spLocks noEditPoints="1"/>
              </p:cNvSpPr>
              <p:nvPr/>
            </p:nvSpPr>
            <p:spPr bwMode="auto">
              <a:xfrm>
                <a:off x="3355975" y="954088"/>
                <a:ext cx="534988" cy="661987"/>
              </a:xfrm>
              <a:custGeom>
                <a:avLst/>
                <a:gdLst>
                  <a:gd name="T0" fmla="*/ 312 w 337"/>
                  <a:gd name="T1" fmla="*/ 392 h 417"/>
                  <a:gd name="T2" fmla="*/ 25 w 337"/>
                  <a:gd name="T3" fmla="*/ 392 h 417"/>
                  <a:gd name="T4" fmla="*/ 25 w 337"/>
                  <a:gd name="T5" fmla="*/ 101 h 417"/>
                  <a:gd name="T6" fmla="*/ 100 w 337"/>
                  <a:gd name="T7" fmla="*/ 101 h 417"/>
                  <a:gd name="T8" fmla="*/ 100 w 337"/>
                  <a:gd name="T9" fmla="*/ 26 h 417"/>
                  <a:gd name="T10" fmla="*/ 312 w 337"/>
                  <a:gd name="T11" fmla="*/ 26 h 417"/>
                  <a:gd name="T12" fmla="*/ 312 w 337"/>
                  <a:gd name="T13" fmla="*/ 134 h 417"/>
                  <a:gd name="T14" fmla="*/ 337 w 337"/>
                  <a:gd name="T15" fmla="*/ 108 h 417"/>
                  <a:gd name="T16" fmla="*/ 337 w 337"/>
                  <a:gd name="T17" fmla="*/ 0 h 417"/>
                  <a:gd name="T18" fmla="*/ 89 w 337"/>
                  <a:gd name="T19" fmla="*/ 0 h 417"/>
                  <a:gd name="T20" fmla="*/ 0 w 337"/>
                  <a:gd name="T21" fmla="*/ 89 h 417"/>
                  <a:gd name="T22" fmla="*/ 0 w 337"/>
                  <a:gd name="T23" fmla="*/ 417 h 417"/>
                  <a:gd name="T24" fmla="*/ 337 w 337"/>
                  <a:gd name="T25" fmla="*/ 417 h 417"/>
                  <a:gd name="T26" fmla="*/ 337 w 337"/>
                  <a:gd name="T27" fmla="*/ 286 h 417"/>
                  <a:gd name="T28" fmla="*/ 312 w 337"/>
                  <a:gd name="T29" fmla="*/ 312 h 417"/>
                  <a:gd name="T30" fmla="*/ 312 w 337"/>
                  <a:gd name="T31" fmla="*/ 392 h 417"/>
                  <a:gd name="T32" fmla="*/ 37 w 337"/>
                  <a:gd name="T33" fmla="*/ 88 h 417"/>
                  <a:gd name="T34" fmla="*/ 88 w 337"/>
                  <a:gd name="T35" fmla="*/ 37 h 417"/>
                  <a:gd name="T36" fmla="*/ 88 w 337"/>
                  <a:gd name="T37" fmla="*/ 88 h 417"/>
                  <a:gd name="T38" fmla="*/ 37 w 337"/>
                  <a:gd name="T39" fmla="*/ 88 h 4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337" h="417">
                    <a:moveTo>
                      <a:pt x="312" y="392"/>
                    </a:moveTo>
                    <a:lnTo>
                      <a:pt x="25" y="392"/>
                    </a:lnTo>
                    <a:lnTo>
                      <a:pt x="25" y="101"/>
                    </a:lnTo>
                    <a:lnTo>
                      <a:pt x="100" y="101"/>
                    </a:lnTo>
                    <a:lnTo>
                      <a:pt x="100" y="26"/>
                    </a:lnTo>
                    <a:lnTo>
                      <a:pt x="312" y="26"/>
                    </a:lnTo>
                    <a:lnTo>
                      <a:pt x="312" y="134"/>
                    </a:lnTo>
                    <a:lnTo>
                      <a:pt x="337" y="108"/>
                    </a:lnTo>
                    <a:lnTo>
                      <a:pt x="337" y="0"/>
                    </a:lnTo>
                    <a:lnTo>
                      <a:pt x="89" y="0"/>
                    </a:lnTo>
                    <a:lnTo>
                      <a:pt x="0" y="89"/>
                    </a:lnTo>
                    <a:lnTo>
                      <a:pt x="0" y="417"/>
                    </a:lnTo>
                    <a:lnTo>
                      <a:pt x="337" y="417"/>
                    </a:lnTo>
                    <a:lnTo>
                      <a:pt x="337" y="286"/>
                    </a:lnTo>
                    <a:lnTo>
                      <a:pt x="312" y="312"/>
                    </a:lnTo>
                    <a:lnTo>
                      <a:pt x="312" y="392"/>
                    </a:lnTo>
                    <a:close/>
                    <a:moveTo>
                      <a:pt x="37" y="88"/>
                    </a:moveTo>
                    <a:lnTo>
                      <a:pt x="88" y="37"/>
                    </a:lnTo>
                    <a:lnTo>
                      <a:pt x="88" y="88"/>
                    </a:lnTo>
                    <a:lnTo>
                      <a:pt x="37" y="8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25" name="Freeform 9"/>
              <p:cNvSpPr>
                <a:spLocks noEditPoints="1"/>
              </p:cNvSpPr>
              <p:nvPr/>
            </p:nvSpPr>
            <p:spPr bwMode="auto">
              <a:xfrm>
                <a:off x="3659188" y="1069975"/>
                <a:ext cx="430213" cy="430212"/>
              </a:xfrm>
              <a:custGeom>
                <a:avLst/>
                <a:gdLst>
                  <a:gd name="T0" fmla="*/ 146 w 271"/>
                  <a:gd name="T1" fmla="*/ 35 h 271"/>
                  <a:gd name="T2" fmla="*/ 121 w 271"/>
                  <a:gd name="T3" fmla="*/ 61 h 271"/>
                  <a:gd name="T4" fmla="*/ 26 w 271"/>
                  <a:gd name="T5" fmla="*/ 156 h 271"/>
                  <a:gd name="T6" fmla="*/ 0 w 271"/>
                  <a:gd name="T7" fmla="*/ 271 h 271"/>
                  <a:gd name="T8" fmla="*/ 115 w 271"/>
                  <a:gd name="T9" fmla="*/ 245 h 271"/>
                  <a:gd name="T10" fmla="*/ 121 w 271"/>
                  <a:gd name="T11" fmla="*/ 239 h 271"/>
                  <a:gd name="T12" fmla="*/ 146 w 271"/>
                  <a:gd name="T13" fmla="*/ 213 h 271"/>
                  <a:gd name="T14" fmla="*/ 271 w 271"/>
                  <a:gd name="T15" fmla="*/ 89 h 271"/>
                  <a:gd name="T16" fmla="*/ 182 w 271"/>
                  <a:gd name="T17" fmla="*/ 0 h 271"/>
                  <a:gd name="T18" fmla="*/ 146 w 271"/>
                  <a:gd name="T19" fmla="*/ 35 h 271"/>
                  <a:gd name="T20" fmla="*/ 226 w 271"/>
                  <a:gd name="T21" fmla="*/ 68 h 271"/>
                  <a:gd name="T22" fmla="*/ 87 w 271"/>
                  <a:gd name="T23" fmla="*/ 207 h 271"/>
                  <a:gd name="T24" fmla="*/ 67 w 271"/>
                  <a:gd name="T25" fmla="*/ 187 h 271"/>
                  <a:gd name="T26" fmla="*/ 206 w 271"/>
                  <a:gd name="T27" fmla="*/ 48 h 271"/>
                  <a:gd name="T28" fmla="*/ 226 w 271"/>
                  <a:gd name="T29" fmla="*/ 68 h 271"/>
                  <a:gd name="T30" fmla="*/ 61 w 271"/>
                  <a:gd name="T31" fmla="*/ 181 h 271"/>
                  <a:gd name="T32" fmla="*/ 43 w 271"/>
                  <a:gd name="T33" fmla="*/ 163 h 271"/>
                  <a:gd name="T34" fmla="*/ 182 w 271"/>
                  <a:gd name="T35" fmla="*/ 24 h 271"/>
                  <a:gd name="T36" fmla="*/ 199 w 271"/>
                  <a:gd name="T37" fmla="*/ 42 h 271"/>
                  <a:gd name="T38" fmla="*/ 61 w 271"/>
                  <a:gd name="T39" fmla="*/ 181 h 271"/>
                  <a:gd name="T40" fmla="*/ 55 w 271"/>
                  <a:gd name="T41" fmla="*/ 187 h 271"/>
                  <a:gd name="T42" fmla="*/ 55 w 271"/>
                  <a:gd name="T43" fmla="*/ 187 h 271"/>
                  <a:gd name="T44" fmla="*/ 87 w 271"/>
                  <a:gd name="T45" fmla="*/ 219 h 271"/>
                  <a:gd name="T46" fmla="*/ 87 w 271"/>
                  <a:gd name="T47" fmla="*/ 219 h 271"/>
                  <a:gd name="T48" fmla="*/ 98 w 271"/>
                  <a:gd name="T49" fmla="*/ 230 h 271"/>
                  <a:gd name="T50" fmla="*/ 56 w 271"/>
                  <a:gd name="T51" fmla="*/ 240 h 271"/>
                  <a:gd name="T52" fmla="*/ 30 w 271"/>
                  <a:gd name="T53" fmla="*/ 215 h 271"/>
                  <a:gd name="T54" fmla="*/ 40 w 271"/>
                  <a:gd name="T55" fmla="*/ 172 h 271"/>
                  <a:gd name="T56" fmla="*/ 55 w 271"/>
                  <a:gd name="T57" fmla="*/ 187 h 271"/>
                  <a:gd name="T58" fmla="*/ 107 w 271"/>
                  <a:gd name="T59" fmla="*/ 227 h 271"/>
                  <a:gd name="T60" fmla="*/ 93 w 271"/>
                  <a:gd name="T61" fmla="*/ 213 h 271"/>
                  <a:gd name="T62" fmla="*/ 232 w 271"/>
                  <a:gd name="T63" fmla="*/ 75 h 271"/>
                  <a:gd name="T64" fmla="*/ 246 w 271"/>
                  <a:gd name="T65" fmla="*/ 89 h 271"/>
                  <a:gd name="T66" fmla="*/ 107 w 271"/>
                  <a:gd name="T67" fmla="*/ 227 h 2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271" h="271">
                    <a:moveTo>
                      <a:pt x="146" y="35"/>
                    </a:moveTo>
                    <a:lnTo>
                      <a:pt x="121" y="61"/>
                    </a:lnTo>
                    <a:lnTo>
                      <a:pt x="26" y="156"/>
                    </a:lnTo>
                    <a:lnTo>
                      <a:pt x="0" y="271"/>
                    </a:lnTo>
                    <a:lnTo>
                      <a:pt x="115" y="245"/>
                    </a:lnTo>
                    <a:lnTo>
                      <a:pt x="121" y="239"/>
                    </a:lnTo>
                    <a:lnTo>
                      <a:pt x="146" y="213"/>
                    </a:lnTo>
                    <a:lnTo>
                      <a:pt x="271" y="89"/>
                    </a:lnTo>
                    <a:lnTo>
                      <a:pt x="182" y="0"/>
                    </a:lnTo>
                    <a:lnTo>
                      <a:pt x="146" y="35"/>
                    </a:lnTo>
                    <a:close/>
                    <a:moveTo>
                      <a:pt x="226" y="68"/>
                    </a:moveTo>
                    <a:lnTo>
                      <a:pt x="87" y="207"/>
                    </a:lnTo>
                    <a:lnTo>
                      <a:pt x="67" y="187"/>
                    </a:lnTo>
                    <a:lnTo>
                      <a:pt x="206" y="48"/>
                    </a:lnTo>
                    <a:lnTo>
                      <a:pt x="226" y="68"/>
                    </a:lnTo>
                    <a:close/>
                    <a:moveTo>
                      <a:pt x="61" y="181"/>
                    </a:moveTo>
                    <a:lnTo>
                      <a:pt x="43" y="163"/>
                    </a:lnTo>
                    <a:lnTo>
                      <a:pt x="182" y="24"/>
                    </a:lnTo>
                    <a:lnTo>
                      <a:pt x="199" y="42"/>
                    </a:lnTo>
                    <a:lnTo>
                      <a:pt x="61" y="181"/>
                    </a:lnTo>
                    <a:close/>
                    <a:moveTo>
                      <a:pt x="55" y="187"/>
                    </a:moveTo>
                    <a:lnTo>
                      <a:pt x="55" y="187"/>
                    </a:lnTo>
                    <a:lnTo>
                      <a:pt x="87" y="219"/>
                    </a:lnTo>
                    <a:lnTo>
                      <a:pt x="87" y="219"/>
                    </a:lnTo>
                    <a:lnTo>
                      <a:pt x="98" y="230"/>
                    </a:lnTo>
                    <a:lnTo>
                      <a:pt x="56" y="240"/>
                    </a:lnTo>
                    <a:lnTo>
                      <a:pt x="30" y="215"/>
                    </a:lnTo>
                    <a:lnTo>
                      <a:pt x="40" y="172"/>
                    </a:lnTo>
                    <a:lnTo>
                      <a:pt x="55" y="187"/>
                    </a:lnTo>
                    <a:close/>
                    <a:moveTo>
                      <a:pt x="107" y="227"/>
                    </a:moveTo>
                    <a:lnTo>
                      <a:pt x="93" y="213"/>
                    </a:lnTo>
                    <a:lnTo>
                      <a:pt x="232" y="75"/>
                    </a:lnTo>
                    <a:lnTo>
                      <a:pt x="246" y="89"/>
                    </a:lnTo>
                    <a:lnTo>
                      <a:pt x="107" y="2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</p:grpSp>
      <p:grpSp>
        <p:nvGrpSpPr>
          <p:cNvPr id="126" name="Group 125"/>
          <p:cNvGrpSpPr>
            <a:grpSpLocks noChangeAspect="1"/>
          </p:cNvGrpSpPr>
          <p:nvPr/>
        </p:nvGrpSpPr>
        <p:grpSpPr>
          <a:xfrm>
            <a:off x="9984997" y="3192561"/>
            <a:ext cx="516915" cy="603504"/>
            <a:chOff x="3254375" y="804863"/>
            <a:chExt cx="625475" cy="730250"/>
          </a:xfrm>
          <a:solidFill>
            <a:schemeClr val="bg2"/>
          </a:solidFill>
        </p:grpSpPr>
        <p:sp>
          <p:nvSpPr>
            <p:cNvPr id="127" name="Freeform 30"/>
            <p:cNvSpPr>
              <a:spLocks/>
            </p:cNvSpPr>
            <p:nvPr/>
          </p:nvSpPr>
          <p:spPr bwMode="auto">
            <a:xfrm>
              <a:off x="3254375" y="1208088"/>
              <a:ext cx="625475" cy="327025"/>
            </a:xfrm>
            <a:custGeom>
              <a:avLst/>
              <a:gdLst>
                <a:gd name="T0" fmla="*/ 124 w 164"/>
                <a:gd name="T1" fmla="*/ 0 h 86"/>
                <a:gd name="T2" fmla="*/ 108 w 164"/>
                <a:gd name="T3" fmla="*/ 0 h 86"/>
                <a:gd name="T4" fmla="*/ 95 w 164"/>
                <a:gd name="T5" fmla="*/ 44 h 86"/>
                <a:gd name="T6" fmla="*/ 84 w 164"/>
                <a:gd name="T7" fmla="*/ 21 h 86"/>
                <a:gd name="T8" fmla="*/ 95 w 164"/>
                <a:gd name="T9" fmla="*/ 8 h 86"/>
                <a:gd name="T10" fmla="*/ 94 w 164"/>
                <a:gd name="T11" fmla="*/ 6 h 86"/>
                <a:gd name="T12" fmla="*/ 81 w 164"/>
                <a:gd name="T13" fmla="*/ 7 h 86"/>
                <a:gd name="T14" fmla="*/ 69 w 164"/>
                <a:gd name="T15" fmla="*/ 6 h 86"/>
                <a:gd name="T16" fmla="*/ 68 w 164"/>
                <a:gd name="T17" fmla="*/ 7 h 86"/>
                <a:gd name="T18" fmla="*/ 80 w 164"/>
                <a:gd name="T19" fmla="*/ 22 h 86"/>
                <a:gd name="T20" fmla="*/ 70 w 164"/>
                <a:gd name="T21" fmla="*/ 45 h 86"/>
                <a:gd name="T22" fmla="*/ 57 w 164"/>
                <a:gd name="T23" fmla="*/ 0 h 86"/>
                <a:gd name="T24" fmla="*/ 40 w 164"/>
                <a:gd name="T25" fmla="*/ 0 h 86"/>
                <a:gd name="T26" fmla="*/ 0 w 164"/>
                <a:gd name="T27" fmla="*/ 40 h 86"/>
                <a:gd name="T28" fmla="*/ 0 w 164"/>
                <a:gd name="T29" fmla="*/ 86 h 86"/>
                <a:gd name="T30" fmla="*/ 164 w 164"/>
                <a:gd name="T31" fmla="*/ 86 h 86"/>
                <a:gd name="T32" fmla="*/ 164 w 164"/>
                <a:gd name="T33" fmla="*/ 40 h 86"/>
                <a:gd name="T34" fmla="*/ 124 w 164"/>
                <a:gd name="T35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64" h="86">
                  <a:moveTo>
                    <a:pt x="124" y="0"/>
                  </a:moveTo>
                  <a:cubicBezTo>
                    <a:pt x="108" y="0"/>
                    <a:pt x="108" y="0"/>
                    <a:pt x="108" y="0"/>
                  </a:cubicBezTo>
                  <a:cubicBezTo>
                    <a:pt x="95" y="44"/>
                    <a:pt x="95" y="44"/>
                    <a:pt x="95" y="44"/>
                  </a:cubicBezTo>
                  <a:cubicBezTo>
                    <a:pt x="84" y="21"/>
                    <a:pt x="84" y="21"/>
                    <a:pt x="84" y="21"/>
                  </a:cubicBezTo>
                  <a:cubicBezTo>
                    <a:pt x="95" y="8"/>
                    <a:pt x="95" y="8"/>
                    <a:pt x="95" y="8"/>
                  </a:cubicBezTo>
                  <a:cubicBezTo>
                    <a:pt x="94" y="6"/>
                    <a:pt x="94" y="6"/>
                    <a:pt x="94" y="6"/>
                  </a:cubicBezTo>
                  <a:cubicBezTo>
                    <a:pt x="90" y="7"/>
                    <a:pt x="86" y="7"/>
                    <a:pt x="81" y="7"/>
                  </a:cubicBezTo>
                  <a:cubicBezTo>
                    <a:pt x="77" y="7"/>
                    <a:pt x="73" y="7"/>
                    <a:pt x="69" y="6"/>
                  </a:cubicBezTo>
                  <a:cubicBezTo>
                    <a:pt x="68" y="7"/>
                    <a:pt x="68" y="7"/>
                    <a:pt x="68" y="7"/>
                  </a:cubicBezTo>
                  <a:cubicBezTo>
                    <a:pt x="80" y="22"/>
                    <a:pt x="80" y="22"/>
                    <a:pt x="80" y="22"/>
                  </a:cubicBezTo>
                  <a:cubicBezTo>
                    <a:pt x="70" y="45"/>
                    <a:pt x="70" y="45"/>
                    <a:pt x="70" y="45"/>
                  </a:cubicBezTo>
                  <a:cubicBezTo>
                    <a:pt x="57" y="0"/>
                    <a:pt x="57" y="0"/>
                    <a:pt x="57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18" y="0"/>
                    <a:pt x="0" y="18"/>
                    <a:pt x="0" y="40"/>
                  </a:cubicBezTo>
                  <a:cubicBezTo>
                    <a:pt x="0" y="86"/>
                    <a:pt x="0" y="86"/>
                    <a:pt x="0" y="86"/>
                  </a:cubicBezTo>
                  <a:cubicBezTo>
                    <a:pt x="164" y="86"/>
                    <a:pt x="164" y="86"/>
                    <a:pt x="164" y="86"/>
                  </a:cubicBezTo>
                  <a:cubicBezTo>
                    <a:pt x="164" y="40"/>
                    <a:pt x="164" y="40"/>
                    <a:pt x="164" y="40"/>
                  </a:cubicBezTo>
                  <a:cubicBezTo>
                    <a:pt x="164" y="18"/>
                    <a:pt x="147" y="0"/>
                    <a:pt x="12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8" name="Freeform 31"/>
            <p:cNvSpPr>
              <a:spLocks noEditPoints="1"/>
            </p:cNvSpPr>
            <p:nvPr/>
          </p:nvSpPr>
          <p:spPr bwMode="auto">
            <a:xfrm>
              <a:off x="3379788" y="804863"/>
              <a:ext cx="377825" cy="403225"/>
            </a:xfrm>
            <a:custGeom>
              <a:avLst/>
              <a:gdLst>
                <a:gd name="T0" fmla="*/ 91 w 99"/>
                <a:gd name="T1" fmla="*/ 38 h 106"/>
                <a:gd name="T2" fmla="*/ 49 w 99"/>
                <a:gd name="T3" fmla="*/ 0 h 106"/>
                <a:gd name="T4" fmla="*/ 8 w 99"/>
                <a:gd name="T5" fmla="*/ 38 h 106"/>
                <a:gd name="T6" fmla="*/ 0 w 99"/>
                <a:gd name="T7" fmla="*/ 53 h 106"/>
                <a:gd name="T8" fmla="*/ 11 w 99"/>
                <a:gd name="T9" fmla="*/ 68 h 106"/>
                <a:gd name="T10" fmla="*/ 12 w 99"/>
                <a:gd name="T11" fmla="*/ 68 h 106"/>
                <a:gd name="T12" fmla="*/ 49 w 99"/>
                <a:gd name="T13" fmla="*/ 106 h 106"/>
                <a:gd name="T14" fmla="*/ 87 w 99"/>
                <a:gd name="T15" fmla="*/ 68 h 106"/>
                <a:gd name="T16" fmla="*/ 88 w 99"/>
                <a:gd name="T17" fmla="*/ 68 h 106"/>
                <a:gd name="T18" fmla="*/ 99 w 99"/>
                <a:gd name="T19" fmla="*/ 53 h 106"/>
                <a:gd name="T20" fmla="*/ 91 w 99"/>
                <a:gd name="T21" fmla="*/ 38 h 106"/>
                <a:gd name="T22" fmla="*/ 76 w 99"/>
                <a:gd name="T23" fmla="*/ 44 h 106"/>
                <a:gd name="T24" fmla="*/ 71 w 99"/>
                <a:gd name="T25" fmla="*/ 44 h 106"/>
                <a:gd name="T26" fmla="*/ 71 w 99"/>
                <a:gd name="T27" fmla="*/ 49 h 106"/>
                <a:gd name="T28" fmla="*/ 75 w 99"/>
                <a:gd name="T29" fmla="*/ 51 h 106"/>
                <a:gd name="T30" fmla="*/ 76 w 99"/>
                <a:gd name="T31" fmla="*/ 53 h 106"/>
                <a:gd name="T32" fmla="*/ 71 w 99"/>
                <a:gd name="T33" fmla="*/ 62 h 106"/>
                <a:gd name="T34" fmla="*/ 68 w 99"/>
                <a:gd name="T35" fmla="*/ 62 h 106"/>
                <a:gd name="T36" fmla="*/ 65 w 99"/>
                <a:gd name="T37" fmla="*/ 59 h 106"/>
                <a:gd name="T38" fmla="*/ 60 w 99"/>
                <a:gd name="T39" fmla="*/ 63 h 106"/>
                <a:gd name="T40" fmla="*/ 62 w 99"/>
                <a:gd name="T41" fmla="*/ 67 h 106"/>
                <a:gd name="T42" fmla="*/ 61 w 99"/>
                <a:gd name="T43" fmla="*/ 69 h 106"/>
                <a:gd name="T44" fmla="*/ 52 w 99"/>
                <a:gd name="T45" fmla="*/ 72 h 106"/>
                <a:gd name="T46" fmla="*/ 49 w 99"/>
                <a:gd name="T47" fmla="*/ 70 h 106"/>
                <a:gd name="T48" fmla="*/ 49 w 99"/>
                <a:gd name="T49" fmla="*/ 66 h 106"/>
                <a:gd name="T50" fmla="*/ 43 w 99"/>
                <a:gd name="T51" fmla="*/ 65 h 106"/>
                <a:gd name="T52" fmla="*/ 42 w 99"/>
                <a:gd name="T53" fmla="*/ 69 h 106"/>
                <a:gd name="T54" fmla="*/ 40 w 99"/>
                <a:gd name="T55" fmla="*/ 70 h 106"/>
                <a:gd name="T56" fmla="*/ 31 w 99"/>
                <a:gd name="T57" fmla="*/ 65 h 106"/>
                <a:gd name="T58" fmla="*/ 31 w 99"/>
                <a:gd name="T59" fmla="*/ 62 h 106"/>
                <a:gd name="T60" fmla="*/ 34 w 99"/>
                <a:gd name="T61" fmla="*/ 59 h 106"/>
                <a:gd name="T62" fmla="*/ 30 w 99"/>
                <a:gd name="T63" fmla="*/ 55 h 106"/>
                <a:gd name="T64" fmla="*/ 26 w 99"/>
                <a:gd name="T65" fmla="*/ 57 h 106"/>
                <a:gd name="T66" fmla="*/ 24 w 99"/>
                <a:gd name="T67" fmla="*/ 55 h 106"/>
                <a:gd name="T68" fmla="*/ 21 w 99"/>
                <a:gd name="T69" fmla="*/ 46 h 106"/>
                <a:gd name="T70" fmla="*/ 23 w 99"/>
                <a:gd name="T71" fmla="*/ 44 h 106"/>
                <a:gd name="T72" fmla="*/ 27 w 99"/>
                <a:gd name="T73" fmla="*/ 44 h 106"/>
                <a:gd name="T74" fmla="*/ 28 w 99"/>
                <a:gd name="T75" fmla="*/ 38 h 106"/>
                <a:gd name="T76" fmla="*/ 24 w 99"/>
                <a:gd name="T77" fmla="*/ 37 h 106"/>
                <a:gd name="T78" fmla="*/ 23 w 99"/>
                <a:gd name="T79" fmla="*/ 34 h 106"/>
                <a:gd name="T80" fmla="*/ 28 w 99"/>
                <a:gd name="T81" fmla="*/ 26 h 106"/>
                <a:gd name="T82" fmla="*/ 31 w 99"/>
                <a:gd name="T83" fmla="*/ 25 h 106"/>
                <a:gd name="T84" fmla="*/ 34 w 99"/>
                <a:gd name="T85" fmla="*/ 28 h 106"/>
                <a:gd name="T86" fmla="*/ 38 w 99"/>
                <a:gd name="T87" fmla="*/ 25 h 106"/>
                <a:gd name="T88" fmla="*/ 36 w 99"/>
                <a:gd name="T89" fmla="*/ 21 h 106"/>
                <a:gd name="T90" fmla="*/ 37 w 99"/>
                <a:gd name="T91" fmla="*/ 18 h 106"/>
                <a:gd name="T92" fmla="*/ 47 w 99"/>
                <a:gd name="T93" fmla="*/ 16 h 106"/>
                <a:gd name="T94" fmla="*/ 49 w 99"/>
                <a:gd name="T95" fmla="*/ 17 h 106"/>
                <a:gd name="T96" fmla="*/ 49 w 99"/>
                <a:gd name="T97" fmla="*/ 22 h 106"/>
                <a:gd name="T98" fmla="*/ 55 w 99"/>
                <a:gd name="T99" fmla="*/ 22 h 106"/>
                <a:gd name="T100" fmla="*/ 56 w 99"/>
                <a:gd name="T101" fmla="*/ 18 h 106"/>
                <a:gd name="T102" fmla="*/ 59 w 99"/>
                <a:gd name="T103" fmla="*/ 17 h 106"/>
                <a:gd name="T104" fmla="*/ 67 w 99"/>
                <a:gd name="T105" fmla="*/ 22 h 106"/>
                <a:gd name="T106" fmla="*/ 68 w 99"/>
                <a:gd name="T107" fmla="*/ 25 h 106"/>
                <a:gd name="T108" fmla="*/ 65 w 99"/>
                <a:gd name="T109" fmla="*/ 28 h 106"/>
                <a:gd name="T110" fmla="*/ 68 w 99"/>
                <a:gd name="T111" fmla="*/ 33 h 106"/>
                <a:gd name="T112" fmla="*/ 72 w 99"/>
                <a:gd name="T113" fmla="*/ 31 h 106"/>
                <a:gd name="T114" fmla="*/ 75 w 99"/>
                <a:gd name="T115" fmla="*/ 32 h 106"/>
                <a:gd name="T116" fmla="*/ 77 w 99"/>
                <a:gd name="T117" fmla="*/ 41 h 106"/>
                <a:gd name="T118" fmla="*/ 76 w 99"/>
                <a:gd name="T119" fmla="*/ 44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99" h="106">
                  <a:moveTo>
                    <a:pt x="91" y="38"/>
                  </a:moveTo>
                  <a:cubicBezTo>
                    <a:pt x="89" y="12"/>
                    <a:pt x="71" y="0"/>
                    <a:pt x="49" y="0"/>
                  </a:cubicBezTo>
                  <a:cubicBezTo>
                    <a:pt x="27" y="0"/>
                    <a:pt x="10" y="12"/>
                    <a:pt x="8" y="38"/>
                  </a:cubicBezTo>
                  <a:cubicBezTo>
                    <a:pt x="3" y="40"/>
                    <a:pt x="0" y="46"/>
                    <a:pt x="0" y="53"/>
                  </a:cubicBezTo>
                  <a:cubicBezTo>
                    <a:pt x="0" y="61"/>
                    <a:pt x="5" y="68"/>
                    <a:pt x="11" y="68"/>
                  </a:cubicBezTo>
                  <a:cubicBezTo>
                    <a:pt x="11" y="68"/>
                    <a:pt x="12" y="68"/>
                    <a:pt x="12" y="68"/>
                  </a:cubicBezTo>
                  <a:cubicBezTo>
                    <a:pt x="19" y="88"/>
                    <a:pt x="33" y="106"/>
                    <a:pt x="49" y="106"/>
                  </a:cubicBezTo>
                  <a:cubicBezTo>
                    <a:pt x="66" y="106"/>
                    <a:pt x="80" y="88"/>
                    <a:pt x="87" y="68"/>
                  </a:cubicBezTo>
                  <a:cubicBezTo>
                    <a:pt x="87" y="68"/>
                    <a:pt x="87" y="68"/>
                    <a:pt x="88" y="68"/>
                  </a:cubicBezTo>
                  <a:cubicBezTo>
                    <a:pt x="94" y="68"/>
                    <a:pt x="99" y="61"/>
                    <a:pt x="99" y="53"/>
                  </a:cubicBezTo>
                  <a:cubicBezTo>
                    <a:pt x="99" y="46"/>
                    <a:pt x="95" y="40"/>
                    <a:pt x="91" y="38"/>
                  </a:cubicBezTo>
                  <a:close/>
                  <a:moveTo>
                    <a:pt x="76" y="44"/>
                  </a:moveTo>
                  <a:cubicBezTo>
                    <a:pt x="71" y="44"/>
                    <a:pt x="71" y="44"/>
                    <a:pt x="71" y="44"/>
                  </a:cubicBezTo>
                  <a:cubicBezTo>
                    <a:pt x="71" y="46"/>
                    <a:pt x="71" y="48"/>
                    <a:pt x="71" y="49"/>
                  </a:cubicBezTo>
                  <a:cubicBezTo>
                    <a:pt x="75" y="51"/>
                    <a:pt x="75" y="51"/>
                    <a:pt x="75" y="51"/>
                  </a:cubicBezTo>
                  <a:cubicBezTo>
                    <a:pt x="76" y="51"/>
                    <a:pt x="76" y="52"/>
                    <a:pt x="76" y="53"/>
                  </a:cubicBezTo>
                  <a:cubicBezTo>
                    <a:pt x="74" y="56"/>
                    <a:pt x="73" y="59"/>
                    <a:pt x="71" y="62"/>
                  </a:cubicBezTo>
                  <a:cubicBezTo>
                    <a:pt x="70" y="63"/>
                    <a:pt x="69" y="63"/>
                    <a:pt x="68" y="62"/>
                  </a:cubicBezTo>
                  <a:cubicBezTo>
                    <a:pt x="65" y="59"/>
                    <a:pt x="65" y="59"/>
                    <a:pt x="65" y="59"/>
                  </a:cubicBezTo>
                  <a:cubicBezTo>
                    <a:pt x="64" y="61"/>
                    <a:pt x="62" y="62"/>
                    <a:pt x="60" y="63"/>
                  </a:cubicBezTo>
                  <a:cubicBezTo>
                    <a:pt x="62" y="67"/>
                    <a:pt x="62" y="67"/>
                    <a:pt x="62" y="67"/>
                  </a:cubicBezTo>
                  <a:cubicBezTo>
                    <a:pt x="63" y="67"/>
                    <a:pt x="62" y="69"/>
                    <a:pt x="61" y="69"/>
                  </a:cubicBezTo>
                  <a:cubicBezTo>
                    <a:pt x="58" y="71"/>
                    <a:pt x="55" y="71"/>
                    <a:pt x="52" y="72"/>
                  </a:cubicBezTo>
                  <a:cubicBezTo>
                    <a:pt x="50" y="72"/>
                    <a:pt x="49" y="71"/>
                    <a:pt x="49" y="70"/>
                  </a:cubicBezTo>
                  <a:cubicBezTo>
                    <a:pt x="49" y="66"/>
                    <a:pt x="49" y="66"/>
                    <a:pt x="49" y="66"/>
                  </a:cubicBezTo>
                  <a:cubicBezTo>
                    <a:pt x="47" y="66"/>
                    <a:pt x="45" y="66"/>
                    <a:pt x="43" y="65"/>
                  </a:cubicBezTo>
                  <a:cubicBezTo>
                    <a:pt x="42" y="69"/>
                    <a:pt x="42" y="69"/>
                    <a:pt x="42" y="69"/>
                  </a:cubicBezTo>
                  <a:cubicBezTo>
                    <a:pt x="42" y="70"/>
                    <a:pt x="41" y="71"/>
                    <a:pt x="40" y="70"/>
                  </a:cubicBezTo>
                  <a:cubicBezTo>
                    <a:pt x="37" y="69"/>
                    <a:pt x="34" y="67"/>
                    <a:pt x="31" y="65"/>
                  </a:cubicBezTo>
                  <a:cubicBezTo>
                    <a:pt x="30" y="64"/>
                    <a:pt x="30" y="63"/>
                    <a:pt x="31" y="62"/>
                  </a:cubicBezTo>
                  <a:cubicBezTo>
                    <a:pt x="34" y="59"/>
                    <a:pt x="34" y="59"/>
                    <a:pt x="34" y="59"/>
                  </a:cubicBezTo>
                  <a:cubicBezTo>
                    <a:pt x="32" y="58"/>
                    <a:pt x="31" y="56"/>
                    <a:pt x="30" y="55"/>
                  </a:cubicBezTo>
                  <a:cubicBezTo>
                    <a:pt x="26" y="57"/>
                    <a:pt x="26" y="57"/>
                    <a:pt x="26" y="57"/>
                  </a:cubicBezTo>
                  <a:cubicBezTo>
                    <a:pt x="26" y="57"/>
                    <a:pt x="24" y="57"/>
                    <a:pt x="24" y="55"/>
                  </a:cubicBezTo>
                  <a:cubicBezTo>
                    <a:pt x="22" y="53"/>
                    <a:pt x="22" y="49"/>
                    <a:pt x="21" y="46"/>
                  </a:cubicBezTo>
                  <a:cubicBezTo>
                    <a:pt x="21" y="45"/>
                    <a:pt x="22" y="44"/>
                    <a:pt x="23" y="44"/>
                  </a:cubicBezTo>
                  <a:cubicBezTo>
                    <a:pt x="27" y="44"/>
                    <a:pt x="27" y="44"/>
                    <a:pt x="27" y="44"/>
                  </a:cubicBezTo>
                  <a:cubicBezTo>
                    <a:pt x="27" y="42"/>
                    <a:pt x="27" y="40"/>
                    <a:pt x="28" y="38"/>
                  </a:cubicBezTo>
                  <a:cubicBezTo>
                    <a:pt x="24" y="37"/>
                    <a:pt x="24" y="37"/>
                    <a:pt x="24" y="37"/>
                  </a:cubicBezTo>
                  <a:cubicBezTo>
                    <a:pt x="23" y="37"/>
                    <a:pt x="22" y="35"/>
                    <a:pt x="23" y="34"/>
                  </a:cubicBezTo>
                  <a:cubicBezTo>
                    <a:pt x="24" y="31"/>
                    <a:pt x="26" y="28"/>
                    <a:pt x="28" y="26"/>
                  </a:cubicBezTo>
                  <a:cubicBezTo>
                    <a:pt x="29" y="25"/>
                    <a:pt x="30" y="24"/>
                    <a:pt x="31" y="25"/>
                  </a:cubicBezTo>
                  <a:cubicBezTo>
                    <a:pt x="34" y="28"/>
                    <a:pt x="34" y="28"/>
                    <a:pt x="34" y="28"/>
                  </a:cubicBezTo>
                  <a:cubicBezTo>
                    <a:pt x="35" y="27"/>
                    <a:pt x="36" y="25"/>
                    <a:pt x="38" y="25"/>
                  </a:cubicBezTo>
                  <a:cubicBezTo>
                    <a:pt x="36" y="21"/>
                    <a:pt x="36" y="21"/>
                    <a:pt x="36" y="21"/>
                  </a:cubicBezTo>
                  <a:cubicBezTo>
                    <a:pt x="36" y="20"/>
                    <a:pt x="36" y="19"/>
                    <a:pt x="37" y="18"/>
                  </a:cubicBezTo>
                  <a:cubicBezTo>
                    <a:pt x="40" y="17"/>
                    <a:pt x="44" y="16"/>
                    <a:pt x="47" y="16"/>
                  </a:cubicBezTo>
                  <a:cubicBezTo>
                    <a:pt x="48" y="16"/>
                    <a:pt x="49" y="16"/>
                    <a:pt x="49" y="17"/>
                  </a:cubicBezTo>
                  <a:cubicBezTo>
                    <a:pt x="49" y="22"/>
                    <a:pt x="49" y="22"/>
                    <a:pt x="49" y="22"/>
                  </a:cubicBezTo>
                  <a:cubicBezTo>
                    <a:pt x="51" y="22"/>
                    <a:pt x="53" y="22"/>
                    <a:pt x="55" y="22"/>
                  </a:cubicBezTo>
                  <a:cubicBezTo>
                    <a:pt x="56" y="18"/>
                    <a:pt x="56" y="18"/>
                    <a:pt x="56" y="18"/>
                  </a:cubicBezTo>
                  <a:cubicBezTo>
                    <a:pt x="56" y="17"/>
                    <a:pt x="58" y="17"/>
                    <a:pt x="59" y="17"/>
                  </a:cubicBezTo>
                  <a:cubicBezTo>
                    <a:pt x="62" y="19"/>
                    <a:pt x="65" y="20"/>
                    <a:pt x="67" y="22"/>
                  </a:cubicBezTo>
                  <a:cubicBezTo>
                    <a:pt x="68" y="23"/>
                    <a:pt x="69" y="24"/>
                    <a:pt x="68" y="25"/>
                  </a:cubicBezTo>
                  <a:cubicBezTo>
                    <a:pt x="65" y="28"/>
                    <a:pt x="65" y="28"/>
                    <a:pt x="65" y="28"/>
                  </a:cubicBezTo>
                  <a:cubicBezTo>
                    <a:pt x="66" y="29"/>
                    <a:pt x="67" y="31"/>
                    <a:pt x="68" y="33"/>
                  </a:cubicBezTo>
                  <a:cubicBezTo>
                    <a:pt x="72" y="31"/>
                    <a:pt x="72" y="31"/>
                    <a:pt x="72" y="31"/>
                  </a:cubicBezTo>
                  <a:cubicBezTo>
                    <a:pt x="73" y="30"/>
                    <a:pt x="74" y="31"/>
                    <a:pt x="75" y="32"/>
                  </a:cubicBezTo>
                  <a:cubicBezTo>
                    <a:pt x="76" y="35"/>
                    <a:pt x="77" y="38"/>
                    <a:pt x="77" y="41"/>
                  </a:cubicBezTo>
                  <a:cubicBezTo>
                    <a:pt x="77" y="43"/>
                    <a:pt x="77" y="44"/>
                    <a:pt x="76" y="4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9" name="Oval 32"/>
            <p:cNvSpPr>
              <a:spLocks noChangeArrowheads="1"/>
            </p:cNvSpPr>
            <p:nvPr/>
          </p:nvSpPr>
          <p:spPr bwMode="auto">
            <a:xfrm>
              <a:off x="3521075" y="927101"/>
              <a:ext cx="92075" cy="920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</p:spTree>
    <p:extLst>
      <p:ext uri="{BB962C8B-B14F-4D97-AF65-F5344CB8AC3E}">
        <p14:creationId xmlns:p14="http://schemas.microsoft.com/office/powerpoint/2010/main" val="27391216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000"/>
                            </p:stCondLst>
                            <p:childTnLst>
                              <p:par>
                                <p:cTn id="3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500"/>
                            </p:stCondLst>
                            <p:childTnLst>
                              <p:par>
                                <p:cTn id="5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2000"/>
                            </p:stCondLst>
                            <p:childTnLst>
                              <p:par>
                                <p:cTn id="6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5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8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4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0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3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6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2500"/>
                            </p:stCondLst>
                            <p:childTnLst>
                              <p:par>
                                <p:cTn id="8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5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8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1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4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70" grpId="0"/>
      <p:bldP spid="71" grpId="0"/>
      <p:bldP spid="72" grpId="0"/>
      <p:bldP spid="73" grpId="0"/>
      <p:bldP spid="75" grpId="0"/>
      <p:bldP spid="76" grpId="0"/>
      <p:bldP spid="79" grpId="0"/>
      <p:bldP spid="80" grpId="0"/>
      <p:bldP spid="82" grpId="0"/>
      <p:bldP spid="83" grpId="0"/>
      <p:bldP spid="85" grpId="0"/>
      <p:bldP spid="86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1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Our Sample Chart</a:t>
            </a:r>
            <a:endParaRPr lang="en-US" dirty="0"/>
          </a:p>
        </p:txBody>
      </p:sp>
      <p:graphicFrame>
        <p:nvGraphicFramePr>
          <p:cNvPr id="78" name="차트 337">
            <a:extLst>
              <a:ext uri="{FF2B5EF4-FFF2-40B4-BE49-F238E27FC236}">
                <a16:creationId xmlns:a16="http://schemas.microsoft.com/office/drawing/2014/main" id="{F54694B3-C0F6-4727-B14E-29589E8EE4D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970385959"/>
              </p:ext>
            </p:extLst>
          </p:nvPr>
        </p:nvGraphicFramePr>
        <p:xfrm>
          <a:off x="591687" y="1979652"/>
          <a:ext cx="5197503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9" name="Chart 7">
            <a:extLst>
              <a:ext uri="{FF2B5EF4-FFF2-40B4-BE49-F238E27FC236}">
                <a16:creationId xmlns:a16="http://schemas.microsoft.com/office/drawing/2014/main" id="{958BCDCB-58C3-4B2B-9396-A14E91A43F0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446071630"/>
              </p:ext>
            </p:extLst>
          </p:nvPr>
        </p:nvGraphicFramePr>
        <p:xfrm>
          <a:off x="6317460" y="3707301"/>
          <a:ext cx="1077280" cy="111653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60" name="Chart 7">
            <a:extLst>
              <a:ext uri="{FF2B5EF4-FFF2-40B4-BE49-F238E27FC236}">
                <a16:creationId xmlns:a16="http://schemas.microsoft.com/office/drawing/2014/main" id="{F84BAD1E-D17B-4FD4-9107-F9B7915307D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75763505"/>
              </p:ext>
            </p:extLst>
          </p:nvPr>
        </p:nvGraphicFramePr>
        <p:xfrm>
          <a:off x="8157328" y="3707301"/>
          <a:ext cx="1077280" cy="111653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61" name="Chart 7">
            <a:extLst>
              <a:ext uri="{FF2B5EF4-FFF2-40B4-BE49-F238E27FC236}">
                <a16:creationId xmlns:a16="http://schemas.microsoft.com/office/drawing/2014/main" id="{2F85D3A3-5DF3-407B-800F-80124CCE0BB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138082941"/>
              </p:ext>
            </p:extLst>
          </p:nvPr>
        </p:nvGraphicFramePr>
        <p:xfrm>
          <a:off x="9972253" y="3707301"/>
          <a:ext cx="1077280" cy="111653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82" name="Title 1"/>
          <p:cNvSpPr txBox="1">
            <a:spLocks/>
          </p:cNvSpPr>
          <p:nvPr/>
        </p:nvSpPr>
        <p:spPr>
          <a:xfrm>
            <a:off x="7621476" y="3269884"/>
            <a:ext cx="2124039" cy="36397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800" b="1" dirty="0"/>
              <a:t>Description</a:t>
            </a:r>
          </a:p>
        </p:txBody>
      </p:sp>
      <p:sp>
        <p:nvSpPr>
          <p:cNvPr id="83" name="Title 1"/>
          <p:cNvSpPr txBox="1">
            <a:spLocks/>
          </p:cNvSpPr>
          <p:nvPr/>
        </p:nvSpPr>
        <p:spPr>
          <a:xfrm>
            <a:off x="9448875" y="3269884"/>
            <a:ext cx="2124039" cy="36397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800" b="1" dirty="0"/>
              <a:t>Description</a:t>
            </a:r>
          </a:p>
        </p:txBody>
      </p:sp>
      <p:sp>
        <p:nvSpPr>
          <p:cNvPr id="84" name="Title 1"/>
          <p:cNvSpPr txBox="1">
            <a:spLocks/>
          </p:cNvSpPr>
          <p:nvPr/>
        </p:nvSpPr>
        <p:spPr>
          <a:xfrm>
            <a:off x="5819025" y="3269884"/>
            <a:ext cx="2124039" cy="36397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800" b="1" dirty="0"/>
              <a:t>Description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821CB067-5512-4F05-AFDC-3632D6FFA331}"/>
              </a:ext>
            </a:extLst>
          </p:cNvPr>
          <p:cNvSpPr txBox="1"/>
          <p:nvPr/>
        </p:nvSpPr>
        <p:spPr>
          <a:xfrm>
            <a:off x="6447724" y="4840222"/>
            <a:ext cx="866639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2400" b="1" dirty="0">
                <a:latin typeface="+mj-lt"/>
                <a:cs typeface="Arial" pitchFamily="34" charset="0"/>
              </a:rPr>
              <a:t>70%</a:t>
            </a:r>
            <a:endParaRPr lang="ko-KR" altLang="en-US" sz="2400" b="1" dirty="0">
              <a:latin typeface="+mj-lt"/>
              <a:cs typeface="Arial" pitchFamily="34" charset="0"/>
            </a:endParaRP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952600" y="5301887"/>
            <a:ext cx="1856887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 diam nonummy nibh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B84A2AA4-8D89-442B-AC8C-C85BCF3AE3F9}"/>
              </a:ext>
            </a:extLst>
          </p:cNvPr>
          <p:cNvSpPr txBox="1"/>
          <p:nvPr/>
        </p:nvSpPr>
        <p:spPr>
          <a:xfrm>
            <a:off x="8263003" y="4840222"/>
            <a:ext cx="866639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2400" b="1" dirty="0">
                <a:latin typeface="+mj-lt"/>
                <a:cs typeface="Arial" pitchFamily="34" charset="0"/>
              </a:rPr>
              <a:t>40%</a:t>
            </a:r>
            <a:endParaRPr lang="ko-KR" altLang="en-US" sz="2400" b="1" dirty="0">
              <a:latin typeface="+mj-lt"/>
              <a:cs typeface="Arial" pitchFamily="34" charset="0"/>
            </a:endParaRP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757393" y="5301887"/>
            <a:ext cx="1856887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 diam nonummy nibh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BF256628-DAE2-4FA0-9343-0981604B7BB7}"/>
              </a:ext>
            </a:extLst>
          </p:cNvPr>
          <p:cNvSpPr txBox="1"/>
          <p:nvPr/>
        </p:nvSpPr>
        <p:spPr>
          <a:xfrm>
            <a:off x="10078283" y="4840222"/>
            <a:ext cx="866639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2400" b="1" dirty="0">
                <a:cs typeface="Arial" pitchFamily="34" charset="0"/>
              </a:rPr>
              <a:t>35%</a:t>
            </a:r>
            <a:endParaRPr lang="ko-KR" altLang="en-US" sz="2400" b="1" dirty="0">
              <a:cs typeface="Arial" pitchFamily="34" charset="0"/>
            </a:endParaRP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583159" y="5301887"/>
            <a:ext cx="1856887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 diam nonummy nibh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88" name="Rounded Rectangle 25">
            <a:extLst>
              <a:ext uri="{FF2B5EF4-FFF2-40B4-BE49-F238E27FC236}">
                <a16:creationId xmlns:a16="http://schemas.microsoft.com/office/drawing/2014/main" id="{42EB734D-C16D-419C-8435-27F3E61962FC}"/>
              </a:ext>
            </a:extLst>
          </p:cNvPr>
          <p:cNvSpPr/>
          <p:nvPr/>
        </p:nvSpPr>
        <p:spPr>
          <a:xfrm>
            <a:off x="10304809" y="4114543"/>
            <a:ext cx="412168" cy="302055"/>
          </a:xfrm>
          <a:custGeom>
            <a:avLst/>
            <a:gdLst/>
            <a:ahLst/>
            <a:cxnLst/>
            <a:rect l="l" t="t" r="r" b="b"/>
            <a:pathLst>
              <a:path w="3248842" h="2380886">
                <a:moveTo>
                  <a:pt x="1194785" y="1472263"/>
                </a:moveTo>
                <a:cubicBezTo>
                  <a:pt x="1150014" y="1472263"/>
                  <a:pt x="1113720" y="1508557"/>
                  <a:pt x="1113720" y="1553328"/>
                </a:cubicBezTo>
                <a:lnTo>
                  <a:pt x="1113720" y="1600880"/>
                </a:lnTo>
                <a:cubicBezTo>
                  <a:pt x="1113720" y="1645651"/>
                  <a:pt x="1150014" y="1681945"/>
                  <a:pt x="1194785" y="1681945"/>
                </a:cubicBezTo>
                <a:lnTo>
                  <a:pt x="2067186" y="1681945"/>
                </a:lnTo>
                <a:cubicBezTo>
                  <a:pt x="2111957" y="1681945"/>
                  <a:pt x="2148251" y="1645651"/>
                  <a:pt x="2148251" y="1600880"/>
                </a:cubicBezTo>
                <a:lnTo>
                  <a:pt x="2148251" y="1553328"/>
                </a:lnTo>
                <a:cubicBezTo>
                  <a:pt x="2148251" y="1508557"/>
                  <a:pt x="2111957" y="1472263"/>
                  <a:pt x="2067186" y="1472263"/>
                </a:cubicBezTo>
                <a:close/>
                <a:moveTo>
                  <a:pt x="2582402" y="986449"/>
                </a:moveTo>
                <a:cubicBezTo>
                  <a:pt x="2477247" y="986449"/>
                  <a:pt x="2392002" y="1071694"/>
                  <a:pt x="2392002" y="1176848"/>
                </a:cubicBezTo>
                <a:cubicBezTo>
                  <a:pt x="2392002" y="1282003"/>
                  <a:pt x="2477247" y="1367248"/>
                  <a:pt x="2582402" y="1367248"/>
                </a:cubicBezTo>
                <a:cubicBezTo>
                  <a:pt x="2687557" y="1367248"/>
                  <a:pt x="2772801" y="1282003"/>
                  <a:pt x="2772801" y="1176848"/>
                </a:cubicBezTo>
                <a:cubicBezTo>
                  <a:pt x="2772801" y="1071694"/>
                  <a:pt x="2687557" y="986449"/>
                  <a:pt x="2582402" y="986449"/>
                </a:cubicBezTo>
                <a:close/>
                <a:moveTo>
                  <a:pt x="679570" y="986449"/>
                </a:moveTo>
                <a:cubicBezTo>
                  <a:pt x="574415" y="986449"/>
                  <a:pt x="489171" y="1071694"/>
                  <a:pt x="489171" y="1176848"/>
                </a:cubicBezTo>
                <a:cubicBezTo>
                  <a:pt x="489171" y="1282003"/>
                  <a:pt x="574415" y="1367248"/>
                  <a:pt x="679570" y="1367248"/>
                </a:cubicBezTo>
                <a:cubicBezTo>
                  <a:pt x="784725" y="1367248"/>
                  <a:pt x="869970" y="1282003"/>
                  <a:pt x="869970" y="1176848"/>
                </a:cubicBezTo>
                <a:cubicBezTo>
                  <a:pt x="869970" y="1071694"/>
                  <a:pt x="784725" y="986449"/>
                  <a:pt x="679570" y="986449"/>
                </a:cubicBezTo>
                <a:close/>
                <a:moveTo>
                  <a:pt x="867954" y="155801"/>
                </a:moveTo>
                <a:lnTo>
                  <a:pt x="726849" y="858549"/>
                </a:lnTo>
                <a:lnTo>
                  <a:pt x="2535122" y="858549"/>
                </a:lnTo>
                <a:lnTo>
                  <a:pt x="2394017" y="155801"/>
                </a:lnTo>
                <a:close/>
                <a:moveTo>
                  <a:pt x="677268" y="0"/>
                </a:moveTo>
                <a:lnTo>
                  <a:pt x="2584703" y="0"/>
                </a:lnTo>
                <a:lnTo>
                  <a:pt x="2736658" y="607820"/>
                </a:lnTo>
                <a:cubicBezTo>
                  <a:pt x="2766265" y="579906"/>
                  <a:pt x="2806392" y="564164"/>
                  <a:pt x="2850195" y="564164"/>
                </a:cubicBezTo>
                <a:lnTo>
                  <a:pt x="3069929" y="564164"/>
                </a:lnTo>
                <a:cubicBezTo>
                  <a:pt x="3168740" y="564164"/>
                  <a:pt x="3248842" y="644266"/>
                  <a:pt x="3248842" y="743077"/>
                </a:cubicBezTo>
                <a:lnTo>
                  <a:pt x="3248842" y="792706"/>
                </a:lnTo>
                <a:cubicBezTo>
                  <a:pt x="3248842" y="891517"/>
                  <a:pt x="3168740" y="971619"/>
                  <a:pt x="3069929" y="971619"/>
                </a:cubicBezTo>
                <a:lnTo>
                  <a:pt x="3054536" y="971619"/>
                </a:lnTo>
                <a:cubicBezTo>
                  <a:pt x="3060628" y="989042"/>
                  <a:pt x="3063411" y="1007758"/>
                  <a:pt x="3063411" y="1027125"/>
                </a:cubicBezTo>
                <a:lnTo>
                  <a:pt x="3063411" y="2015961"/>
                </a:lnTo>
                <a:lnTo>
                  <a:pt x="2889080" y="2015961"/>
                </a:lnTo>
                <a:lnTo>
                  <a:pt x="2889080" y="2260325"/>
                </a:lnTo>
                <a:cubicBezTo>
                  <a:pt x="2889080" y="2326909"/>
                  <a:pt x="2835102" y="2380886"/>
                  <a:pt x="2768518" y="2380886"/>
                </a:cubicBezTo>
                <a:lnTo>
                  <a:pt x="2286284" y="2380886"/>
                </a:lnTo>
                <a:cubicBezTo>
                  <a:pt x="2219700" y="2380886"/>
                  <a:pt x="2165723" y="2326909"/>
                  <a:pt x="2165723" y="2260325"/>
                </a:cubicBezTo>
                <a:lnTo>
                  <a:pt x="2165723" y="2015961"/>
                </a:lnTo>
                <a:lnTo>
                  <a:pt x="1096248" y="2015961"/>
                </a:lnTo>
                <a:lnTo>
                  <a:pt x="1096248" y="2260325"/>
                </a:lnTo>
                <a:cubicBezTo>
                  <a:pt x="1096248" y="2326909"/>
                  <a:pt x="1042270" y="2380886"/>
                  <a:pt x="975686" y="2380886"/>
                </a:cubicBezTo>
                <a:lnTo>
                  <a:pt x="493453" y="2380886"/>
                </a:lnTo>
                <a:cubicBezTo>
                  <a:pt x="426869" y="2380886"/>
                  <a:pt x="372891" y="2326909"/>
                  <a:pt x="372891" y="2260325"/>
                </a:cubicBezTo>
                <a:lnTo>
                  <a:pt x="372891" y="2015961"/>
                </a:lnTo>
                <a:lnTo>
                  <a:pt x="198560" y="2015961"/>
                </a:lnTo>
                <a:lnTo>
                  <a:pt x="198560" y="1027125"/>
                </a:lnTo>
                <a:cubicBezTo>
                  <a:pt x="198560" y="1007758"/>
                  <a:pt x="201343" y="989042"/>
                  <a:pt x="207435" y="971619"/>
                </a:cubicBezTo>
                <a:lnTo>
                  <a:pt x="178913" y="971619"/>
                </a:lnTo>
                <a:cubicBezTo>
                  <a:pt x="80102" y="971619"/>
                  <a:pt x="0" y="891517"/>
                  <a:pt x="0" y="792706"/>
                </a:cubicBezTo>
                <a:lnTo>
                  <a:pt x="0" y="743077"/>
                </a:lnTo>
                <a:cubicBezTo>
                  <a:pt x="0" y="644266"/>
                  <a:pt x="80102" y="564164"/>
                  <a:pt x="178913" y="564164"/>
                </a:cubicBezTo>
                <a:lnTo>
                  <a:pt x="398647" y="564164"/>
                </a:lnTo>
                <a:cubicBezTo>
                  <a:pt x="447310" y="564164"/>
                  <a:pt x="491436" y="583593"/>
                  <a:pt x="523419" y="615395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89" name="Trapezoid 22">
            <a:extLst>
              <a:ext uri="{FF2B5EF4-FFF2-40B4-BE49-F238E27FC236}">
                <a16:creationId xmlns:a16="http://schemas.microsoft.com/office/drawing/2014/main" id="{E79492F9-71D7-4900-967A-27C004E17935}"/>
              </a:ext>
            </a:extLst>
          </p:cNvPr>
          <p:cNvSpPr>
            <a:spLocks noChangeAspect="1"/>
          </p:cNvSpPr>
          <p:nvPr/>
        </p:nvSpPr>
        <p:spPr>
          <a:xfrm>
            <a:off x="8403325" y="4123042"/>
            <a:ext cx="560343" cy="285057"/>
          </a:xfrm>
          <a:custGeom>
            <a:avLst/>
            <a:gdLst/>
            <a:ahLst/>
            <a:cxnLst/>
            <a:rect l="l" t="t" r="r" b="b"/>
            <a:pathLst>
              <a:path w="3261500" h="1659188">
                <a:moveTo>
                  <a:pt x="121102" y="1436888"/>
                </a:moveTo>
                <a:lnTo>
                  <a:pt x="3045452" y="1436888"/>
                </a:lnTo>
                <a:cubicBezTo>
                  <a:pt x="3001437" y="1508238"/>
                  <a:pt x="2956882" y="1580993"/>
                  <a:pt x="2918729" y="1659188"/>
                </a:cubicBezTo>
                <a:lnTo>
                  <a:pt x="202648" y="1659188"/>
                </a:lnTo>
                <a:cubicBezTo>
                  <a:pt x="188127" y="1585004"/>
                  <a:pt x="156049" y="1510828"/>
                  <a:pt x="121102" y="1436888"/>
                </a:cubicBezTo>
                <a:close/>
                <a:moveTo>
                  <a:pt x="2814967" y="1119413"/>
                </a:moveTo>
                <a:lnTo>
                  <a:pt x="2814967" y="1227413"/>
                </a:lnTo>
                <a:lnTo>
                  <a:pt x="2922967" y="1227413"/>
                </a:lnTo>
                <a:lnTo>
                  <a:pt x="2922967" y="1119413"/>
                </a:lnTo>
                <a:close/>
                <a:moveTo>
                  <a:pt x="2600074" y="1119413"/>
                </a:moveTo>
                <a:lnTo>
                  <a:pt x="2600074" y="1227413"/>
                </a:lnTo>
                <a:lnTo>
                  <a:pt x="2708074" y="1227413"/>
                </a:lnTo>
                <a:lnTo>
                  <a:pt x="2708074" y="1119413"/>
                </a:lnTo>
                <a:close/>
                <a:moveTo>
                  <a:pt x="2385182" y="1119413"/>
                </a:moveTo>
                <a:lnTo>
                  <a:pt x="2385182" y="1227413"/>
                </a:lnTo>
                <a:lnTo>
                  <a:pt x="2493182" y="1227413"/>
                </a:lnTo>
                <a:lnTo>
                  <a:pt x="2493182" y="1119413"/>
                </a:lnTo>
                <a:close/>
                <a:moveTo>
                  <a:pt x="1716569" y="1119413"/>
                </a:moveTo>
                <a:lnTo>
                  <a:pt x="1716569" y="1227413"/>
                </a:lnTo>
                <a:lnTo>
                  <a:pt x="1824569" y="1227413"/>
                </a:lnTo>
                <a:lnTo>
                  <a:pt x="1824569" y="1119413"/>
                </a:lnTo>
                <a:close/>
                <a:moveTo>
                  <a:pt x="1501676" y="1119413"/>
                </a:moveTo>
                <a:lnTo>
                  <a:pt x="1501676" y="1227413"/>
                </a:lnTo>
                <a:lnTo>
                  <a:pt x="1609676" y="1227413"/>
                </a:lnTo>
                <a:lnTo>
                  <a:pt x="1609676" y="1119413"/>
                </a:lnTo>
                <a:close/>
                <a:moveTo>
                  <a:pt x="1286784" y="1119413"/>
                </a:moveTo>
                <a:lnTo>
                  <a:pt x="1286784" y="1227413"/>
                </a:lnTo>
                <a:lnTo>
                  <a:pt x="1394784" y="1227413"/>
                </a:lnTo>
                <a:lnTo>
                  <a:pt x="1394784" y="1119413"/>
                </a:lnTo>
                <a:close/>
                <a:moveTo>
                  <a:pt x="1071892" y="1119413"/>
                </a:moveTo>
                <a:lnTo>
                  <a:pt x="1071892" y="1227413"/>
                </a:lnTo>
                <a:lnTo>
                  <a:pt x="1179892" y="1227413"/>
                </a:lnTo>
                <a:lnTo>
                  <a:pt x="1179892" y="1119413"/>
                </a:lnTo>
                <a:close/>
                <a:moveTo>
                  <a:pt x="857000" y="1119413"/>
                </a:moveTo>
                <a:lnTo>
                  <a:pt x="857000" y="1227413"/>
                </a:lnTo>
                <a:lnTo>
                  <a:pt x="965000" y="1227413"/>
                </a:lnTo>
                <a:lnTo>
                  <a:pt x="965000" y="1119413"/>
                </a:lnTo>
                <a:close/>
                <a:moveTo>
                  <a:pt x="642108" y="1119413"/>
                </a:moveTo>
                <a:lnTo>
                  <a:pt x="642108" y="1227413"/>
                </a:lnTo>
                <a:lnTo>
                  <a:pt x="750108" y="1227413"/>
                </a:lnTo>
                <a:lnTo>
                  <a:pt x="750108" y="1119413"/>
                </a:lnTo>
                <a:close/>
                <a:moveTo>
                  <a:pt x="427216" y="1119413"/>
                </a:moveTo>
                <a:lnTo>
                  <a:pt x="427216" y="1227413"/>
                </a:lnTo>
                <a:lnTo>
                  <a:pt x="535216" y="1227413"/>
                </a:lnTo>
                <a:lnTo>
                  <a:pt x="535216" y="1119413"/>
                </a:lnTo>
                <a:close/>
                <a:moveTo>
                  <a:pt x="356387" y="794045"/>
                </a:moveTo>
                <a:lnTo>
                  <a:pt x="310667" y="896924"/>
                </a:lnTo>
                <a:lnTo>
                  <a:pt x="2620886" y="908354"/>
                </a:lnTo>
                <a:lnTo>
                  <a:pt x="2540130" y="801665"/>
                </a:lnTo>
                <a:close/>
                <a:moveTo>
                  <a:pt x="382676" y="631248"/>
                </a:moveTo>
                <a:lnTo>
                  <a:pt x="363625" y="730317"/>
                </a:lnTo>
                <a:lnTo>
                  <a:pt x="2492522" y="737937"/>
                </a:lnTo>
                <a:lnTo>
                  <a:pt x="2418771" y="631248"/>
                </a:lnTo>
                <a:close/>
                <a:moveTo>
                  <a:pt x="1756650" y="318899"/>
                </a:moveTo>
                <a:lnTo>
                  <a:pt x="1756650" y="477608"/>
                </a:lnTo>
                <a:lnTo>
                  <a:pt x="1900650" y="477608"/>
                </a:lnTo>
                <a:lnTo>
                  <a:pt x="1900650" y="318899"/>
                </a:lnTo>
                <a:close/>
                <a:moveTo>
                  <a:pt x="1470038" y="318899"/>
                </a:moveTo>
                <a:lnTo>
                  <a:pt x="1470038" y="477608"/>
                </a:lnTo>
                <a:lnTo>
                  <a:pt x="1614038" y="477608"/>
                </a:lnTo>
                <a:lnTo>
                  <a:pt x="1614038" y="318899"/>
                </a:lnTo>
                <a:close/>
                <a:moveTo>
                  <a:pt x="1183427" y="318899"/>
                </a:moveTo>
                <a:lnTo>
                  <a:pt x="1183427" y="477608"/>
                </a:lnTo>
                <a:lnTo>
                  <a:pt x="1327427" y="477608"/>
                </a:lnTo>
                <a:lnTo>
                  <a:pt x="1327427" y="318899"/>
                </a:lnTo>
                <a:close/>
                <a:moveTo>
                  <a:pt x="896816" y="318899"/>
                </a:moveTo>
                <a:lnTo>
                  <a:pt x="896816" y="477608"/>
                </a:lnTo>
                <a:lnTo>
                  <a:pt x="1040816" y="477608"/>
                </a:lnTo>
                <a:lnTo>
                  <a:pt x="1040816" y="318899"/>
                </a:lnTo>
                <a:close/>
                <a:moveTo>
                  <a:pt x="1190618" y="0"/>
                </a:moveTo>
                <a:lnTo>
                  <a:pt x="1271830" y="0"/>
                </a:lnTo>
                <a:lnTo>
                  <a:pt x="1308266" y="193836"/>
                </a:lnTo>
                <a:lnTo>
                  <a:pt x="1977660" y="193836"/>
                </a:lnTo>
                <a:lnTo>
                  <a:pt x="2138144" y="525639"/>
                </a:lnTo>
                <a:lnTo>
                  <a:pt x="2421400" y="525639"/>
                </a:lnTo>
                <a:lnTo>
                  <a:pt x="2750195" y="950920"/>
                </a:lnTo>
                <a:lnTo>
                  <a:pt x="3261500" y="937238"/>
                </a:lnTo>
                <a:cubicBezTo>
                  <a:pt x="3244841" y="1097170"/>
                  <a:pt x="3172191" y="1230845"/>
                  <a:pt x="3089450" y="1364888"/>
                </a:cubicBezTo>
                <a:lnTo>
                  <a:pt x="88044" y="1364888"/>
                </a:lnTo>
                <a:cubicBezTo>
                  <a:pt x="35437" y="1251413"/>
                  <a:pt x="-11245" y="1137942"/>
                  <a:pt x="2399" y="1024450"/>
                </a:cubicBezTo>
                <a:lnTo>
                  <a:pt x="197767" y="1019222"/>
                </a:lnTo>
                <a:lnTo>
                  <a:pt x="321162" y="525639"/>
                </a:lnTo>
                <a:lnTo>
                  <a:pt x="681951" y="525639"/>
                </a:lnTo>
                <a:lnTo>
                  <a:pt x="764901" y="193836"/>
                </a:lnTo>
                <a:lnTo>
                  <a:pt x="930048" y="193836"/>
                </a:lnTo>
                <a:lnTo>
                  <a:pt x="966373" y="588"/>
                </a:lnTo>
                <a:lnTo>
                  <a:pt x="1047585" y="588"/>
                </a:lnTo>
                <a:lnTo>
                  <a:pt x="1083910" y="193836"/>
                </a:lnTo>
                <a:lnTo>
                  <a:pt x="1154183" y="19383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90" name="Freeform 53">
            <a:extLst>
              <a:ext uri="{FF2B5EF4-FFF2-40B4-BE49-F238E27FC236}">
                <a16:creationId xmlns:a16="http://schemas.microsoft.com/office/drawing/2014/main" id="{D0D2083E-5AE5-4E49-9ADA-5B018044F120}"/>
              </a:ext>
            </a:extLst>
          </p:cNvPr>
          <p:cNvSpPr/>
          <p:nvPr/>
        </p:nvSpPr>
        <p:spPr>
          <a:xfrm>
            <a:off x="6689651" y="4069343"/>
            <a:ext cx="382784" cy="392455"/>
          </a:xfrm>
          <a:custGeom>
            <a:avLst/>
            <a:gdLst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66950 w 2305050"/>
              <a:gd name="connsiteY3" fmla="*/ 657225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47675 w 2305050"/>
              <a:gd name="connsiteY15" fmla="*/ 2276475 h 2352675"/>
              <a:gd name="connsiteX16" fmla="*/ 238125 w 2305050"/>
              <a:gd name="connsiteY16" fmla="*/ 2171700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66950 w 2305050"/>
              <a:gd name="connsiteY3" fmla="*/ 657225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47675 w 2305050"/>
              <a:gd name="connsiteY15" fmla="*/ 2276475 h 2352675"/>
              <a:gd name="connsiteX16" fmla="*/ 260071 w 2305050"/>
              <a:gd name="connsiteY16" fmla="*/ 2087575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66950 w 2305050"/>
              <a:gd name="connsiteY3" fmla="*/ 657225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47675 w 2305050"/>
              <a:gd name="connsiteY15" fmla="*/ 2276475 h 2352675"/>
              <a:gd name="connsiteX16" fmla="*/ 296647 w 2305050"/>
              <a:gd name="connsiteY16" fmla="*/ 2094890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66950 w 2305050"/>
              <a:gd name="connsiteY3" fmla="*/ 657225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47675 w 2305050"/>
              <a:gd name="connsiteY15" fmla="*/ 227647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66950 w 2305050"/>
              <a:gd name="connsiteY3" fmla="*/ 657225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92554 w 2305050"/>
              <a:gd name="connsiteY3" fmla="*/ 627964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81480 w 2305050"/>
              <a:gd name="connsiteY2" fmla="*/ 476174 h 2352675"/>
              <a:gd name="connsiteX3" fmla="*/ 2292554 w 2305050"/>
              <a:gd name="connsiteY3" fmla="*/ 627964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04671 w 2305050"/>
              <a:gd name="connsiteY2" fmla="*/ 468859 h 2352675"/>
              <a:gd name="connsiteX3" fmla="*/ 2292554 w 2305050"/>
              <a:gd name="connsiteY3" fmla="*/ 627964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1960779 w 2305050"/>
              <a:gd name="connsiteY2" fmla="*/ 472517 h 2352675"/>
              <a:gd name="connsiteX3" fmla="*/ 2292554 w 2305050"/>
              <a:gd name="connsiteY3" fmla="*/ 627964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1960779 w 2305050"/>
              <a:gd name="connsiteY2" fmla="*/ 472517 h 2352675"/>
              <a:gd name="connsiteX3" fmla="*/ 2270609 w 2305050"/>
              <a:gd name="connsiteY3" fmla="*/ 649910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1960779 w 2305050"/>
              <a:gd name="connsiteY2" fmla="*/ 472517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1982725 w 2305050"/>
              <a:gd name="connsiteY2" fmla="*/ 494463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41246 w 2305050"/>
              <a:gd name="connsiteY2" fmla="*/ 498120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41246 w 2305050"/>
              <a:gd name="connsiteY2" fmla="*/ 498120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0217 w 2305050"/>
              <a:gd name="connsiteY17" fmla="*/ 750951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41246 w 2305050"/>
              <a:gd name="connsiteY2" fmla="*/ 498120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0217 w 2305050"/>
              <a:gd name="connsiteY17" fmla="*/ 750951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41246 w 2305050"/>
              <a:gd name="connsiteY2" fmla="*/ 498120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0217 w 2305050"/>
              <a:gd name="connsiteY17" fmla="*/ 750951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41246 w 2305050"/>
              <a:gd name="connsiteY2" fmla="*/ 498120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0217 w 2305050"/>
              <a:gd name="connsiteY17" fmla="*/ 750951 h 2352675"/>
              <a:gd name="connsiteX18" fmla="*/ 0 w 2305050"/>
              <a:gd name="connsiteY18" fmla="*/ 0 h 2352675"/>
              <a:gd name="connsiteX0" fmla="*/ 0 w 2294077"/>
              <a:gd name="connsiteY0" fmla="*/ 0 h 2363647"/>
              <a:gd name="connsiteX1" fmla="*/ 760552 w 2294077"/>
              <a:gd name="connsiteY1" fmla="*/ 572947 h 2363647"/>
              <a:gd name="connsiteX2" fmla="*/ 2030273 w 2294077"/>
              <a:gd name="connsiteY2" fmla="*/ 509092 h 2363647"/>
              <a:gd name="connsiteX3" fmla="*/ 2285239 w 2294077"/>
              <a:gd name="connsiteY3" fmla="*/ 657224 h 2363647"/>
              <a:gd name="connsiteX4" fmla="*/ 1132027 w 2294077"/>
              <a:gd name="connsiteY4" fmla="*/ 1020622 h 2363647"/>
              <a:gd name="connsiteX5" fmla="*/ 1617802 w 2294077"/>
              <a:gd name="connsiteY5" fmla="*/ 1544497 h 2363647"/>
              <a:gd name="connsiteX6" fmla="*/ 2065477 w 2294077"/>
              <a:gd name="connsiteY6" fmla="*/ 1544497 h 2363647"/>
              <a:gd name="connsiteX7" fmla="*/ 2294077 w 2294077"/>
              <a:gd name="connsiteY7" fmla="*/ 1734997 h 2363647"/>
              <a:gd name="connsiteX8" fmla="*/ 1827352 w 2294077"/>
              <a:gd name="connsiteY8" fmla="*/ 1868347 h 2363647"/>
              <a:gd name="connsiteX9" fmla="*/ 1998802 w 2294077"/>
              <a:gd name="connsiteY9" fmla="*/ 2115997 h 2363647"/>
              <a:gd name="connsiteX10" fmla="*/ 1722577 w 2294077"/>
              <a:gd name="connsiteY10" fmla="*/ 1982647 h 2363647"/>
              <a:gd name="connsiteX11" fmla="*/ 1532077 w 2294077"/>
              <a:gd name="connsiteY11" fmla="*/ 2363647 h 2363647"/>
              <a:gd name="connsiteX12" fmla="*/ 1303477 w 2294077"/>
              <a:gd name="connsiteY12" fmla="*/ 2144572 h 2363647"/>
              <a:gd name="connsiteX13" fmla="*/ 1436827 w 2294077"/>
              <a:gd name="connsiteY13" fmla="*/ 1782622 h 2363647"/>
              <a:gd name="connsiteX14" fmla="*/ 912952 w 2294077"/>
              <a:gd name="connsiteY14" fmla="*/ 1201597 h 2363647"/>
              <a:gd name="connsiteX15" fmla="*/ 403784 w 2294077"/>
              <a:gd name="connsiteY15" fmla="*/ 2316707 h 2363647"/>
              <a:gd name="connsiteX16" fmla="*/ 282017 w 2294077"/>
              <a:gd name="connsiteY16" fmla="*/ 2047340 h 2363647"/>
              <a:gd name="connsiteX17" fmla="*/ 509244 w 2294077"/>
              <a:gd name="connsiteY17" fmla="*/ 761923 h 2363647"/>
              <a:gd name="connsiteX18" fmla="*/ 0 w 2294077"/>
              <a:gd name="connsiteY18" fmla="*/ 0 h 2363647"/>
              <a:gd name="connsiteX0" fmla="*/ 6569 w 2300646"/>
              <a:gd name="connsiteY0" fmla="*/ 0 h 2363647"/>
              <a:gd name="connsiteX1" fmla="*/ 767121 w 2300646"/>
              <a:gd name="connsiteY1" fmla="*/ 572947 h 2363647"/>
              <a:gd name="connsiteX2" fmla="*/ 2036842 w 2300646"/>
              <a:gd name="connsiteY2" fmla="*/ 509092 h 2363647"/>
              <a:gd name="connsiteX3" fmla="*/ 2291808 w 2300646"/>
              <a:gd name="connsiteY3" fmla="*/ 657224 h 2363647"/>
              <a:gd name="connsiteX4" fmla="*/ 1138596 w 2300646"/>
              <a:gd name="connsiteY4" fmla="*/ 1020622 h 2363647"/>
              <a:gd name="connsiteX5" fmla="*/ 1624371 w 2300646"/>
              <a:gd name="connsiteY5" fmla="*/ 1544497 h 2363647"/>
              <a:gd name="connsiteX6" fmla="*/ 2072046 w 2300646"/>
              <a:gd name="connsiteY6" fmla="*/ 1544497 h 2363647"/>
              <a:gd name="connsiteX7" fmla="*/ 2300646 w 2300646"/>
              <a:gd name="connsiteY7" fmla="*/ 1734997 h 2363647"/>
              <a:gd name="connsiteX8" fmla="*/ 1833921 w 2300646"/>
              <a:gd name="connsiteY8" fmla="*/ 1868347 h 2363647"/>
              <a:gd name="connsiteX9" fmla="*/ 2005371 w 2300646"/>
              <a:gd name="connsiteY9" fmla="*/ 2115997 h 2363647"/>
              <a:gd name="connsiteX10" fmla="*/ 1729146 w 2300646"/>
              <a:gd name="connsiteY10" fmla="*/ 1982647 h 2363647"/>
              <a:gd name="connsiteX11" fmla="*/ 1538646 w 2300646"/>
              <a:gd name="connsiteY11" fmla="*/ 2363647 h 2363647"/>
              <a:gd name="connsiteX12" fmla="*/ 1310046 w 2300646"/>
              <a:gd name="connsiteY12" fmla="*/ 2144572 h 2363647"/>
              <a:gd name="connsiteX13" fmla="*/ 1443396 w 2300646"/>
              <a:gd name="connsiteY13" fmla="*/ 1782622 h 2363647"/>
              <a:gd name="connsiteX14" fmla="*/ 919521 w 2300646"/>
              <a:gd name="connsiteY14" fmla="*/ 1201597 h 2363647"/>
              <a:gd name="connsiteX15" fmla="*/ 410353 w 2300646"/>
              <a:gd name="connsiteY15" fmla="*/ 2316707 h 2363647"/>
              <a:gd name="connsiteX16" fmla="*/ 288586 w 2300646"/>
              <a:gd name="connsiteY16" fmla="*/ 2047340 h 2363647"/>
              <a:gd name="connsiteX17" fmla="*/ 515813 w 2300646"/>
              <a:gd name="connsiteY17" fmla="*/ 761923 h 2363647"/>
              <a:gd name="connsiteX18" fmla="*/ 6569 w 2300646"/>
              <a:gd name="connsiteY18" fmla="*/ 0 h 2363647"/>
              <a:gd name="connsiteX0" fmla="*/ 6569 w 2300646"/>
              <a:gd name="connsiteY0" fmla="*/ 5505 h 2369152"/>
              <a:gd name="connsiteX1" fmla="*/ 767121 w 2300646"/>
              <a:gd name="connsiteY1" fmla="*/ 578452 h 2369152"/>
              <a:gd name="connsiteX2" fmla="*/ 2036842 w 2300646"/>
              <a:gd name="connsiteY2" fmla="*/ 514597 h 2369152"/>
              <a:gd name="connsiteX3" fmla="*/ 2291808 w 2300646"/>
              <a:gd name="connsiteY3" fmla="*/ 662729 h 2369152"/>
              <a:gd name="connsiteX4" fmla="*/ 1138596 w 2300646"/>
              <a:gd name="connsiteY4" fmla="*/ 1026127 h 2369152"/>
              <a:gd name="connsiteX5" fmla="*/ 1624371 w 2300646"/>
              <a:gd name="connsiteY5" fmla="*/ 1550002 h 2369152"/>
              <a:gd name="connsiteX6" fmla="*/ 2072046 w 2300646"/>
              <a:gd name="connsiteY6" fmla="*/ 1550002 h 2369152"/>
              <a:gd name="connsiteX7" fmla="*/ 2300646 w 2300646"/>
              <a:gd name="connsiteY7" fmla="*/ 1740502 h 2369152"/>
              <a:gd name="connsiteX8" fmla="*/ 1833921 w 2300646"/>
              <a:gd name="connsiteY8" fmla="*/ 1873852 h 2369152"/>
              <a:gd name="connsiteX9" fmla="*/ 2005371 w 2300646"/>
              <a:gd name="connsiteY9" fmla="*/ 2121502 h 2369152"/>
              <a:gd name="connsiteX10" fmla="*/ 1729146 w 2300646"/>
              <a:gd name="connsiteY10" fmla="*/ 1988152 h 2369152"/>
              <a:gd name="connsiteX11" fmla="*/ 1538646 w 2300646"/>
              <a:gd name="connsiteY11" fmla="*/ 2369152 h 2369152"/>
              <a:gd name="connsiteX12" fmla="*/ 1310046 w 2300646"/>
              <a:gd name="connsiteY12" fmla="*/ 2150077 h 2369152"/>
              <a:gd name="connsiteX13" fmla="*/ 1443396 w 2300646"/>
              <a:gd name="connsiteY13" fmla="*/ 1788127 h 2369152"/>
              <a:gd name="connsiteX14" fmla="*/ 919521 w 2300646"/>
              <a:gd name="connsiteY14" fmla="*/ 1207102 h 2369152"/>
              <a:gd name="connsiteX15" fmla="*/ 410353 w 2300646"/>
              <a:gd name="connsiteY15" fmla="*/ 2322212 h 2369152"/>
              <a:gd name="connsiteX16" fmla="*/ 288586 w 2300646"/>
              <a:gd name="connsiteY16" fmla="*/ 2052845 h 2369152"/>
              <a:gd name="connsiteX17" fmla="*/ 515813 w 2300646"/>
              <a:gd name="connsiteY17" fmla="*/ 767428 h 2369152"/>
              <a:gd name="connsiteX18" fmla="*/ 6569 w 2300646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43194 w 2305244"/>
              <a:gd name="connsiteY4" fmla="*/ 1026127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924119 w 2305244"/>
              <a:gd name="connsiteY14" fmla="*/ 1207102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43194 w 2305244"/>
              <a:gd name="connsiteY4" fmla="*/ 1026127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909489 w 2305244"/>
              <a:gd name="connsiteY14" fmla="*/ 1185156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06618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909489 w 2305244"/>
              <a:gd name="connsiteY14" fmla="*/ 1185156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06618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898516 w 2305244"/>
              <a:gd name="connsiteY14" fmla="*/ 1196129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898516 w 2305244"/>
              <a:gd name="connsiteY14" fmla="*/ 1196129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73597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513830 w 2305244"/>
              <a:gd name="connsiteY13" fmla="*/ 1784469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95542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50914 w 2305244"/>
              <a:gd name="connsiteY5" fmla="*/ 1597551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95542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76517 w 2305244"/>
              <a:gd name="connsiteY5" fmla="*/ 1608523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95542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76517 w 2305244"/>
              <a:gd name="connsiteY5" fmla="*/ 1608523 h 2369152"/>
              <a:gd name="connsiteX6" fmla="*/ 2032752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95542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2305244 w 2305244"/>
              <a:gd name="connsiteY0" fmla="*/ 1740502 h 2369152"/>
              <a:gd name="connsiteX1" fmla="*/ 1838519 w 2305244"/>
              <a:gd name="connsiteY1" fmla="*/ 1873852 h 2369152"/>
              <a:gd name="connsiteX2" fmla="*/ 2009969 w 2305244"/>
              <a:gd name="connsiteY2" fmla="*/ 2121502 h 2369152"/>
              <a:gd name="connsiteX3" fmla="*/ 1733744 w 2305244"/>
              <a:gd name="connsiteY3" fmla="*/ 1988152 h 2369152"/>
              <a:gd name="connsiteX4" fmla="*/ 1543244 w 2305244"/>
              <a:gd name="connsiteY4" fmla="*/ 2369152 h 2369152"/>
              <a:gd name="connsiteX5" fmla="*/ 1314644 w 2305244"/>
              <a:gd name="connsiteY5" fmla="*/ 2150077 h 2369152"/>
              <a:gd name="connsiteX6" fmla="*/ 1495542 w 2305244"/>
              <a:gd name="connsiteY6" fmla="*/ 1788127 h 2369152"/>
              <a:gd name="connsiteX7" fmla="*/ 909489 w 2305244"/>
              <a:gd name="connsiteY7" fmla="*/ 1225390 h 2369152"/>
              <a:gd name="connsiteX8" fmla="*/ 414951 w 2305244"/>
              <a:gd name="connsiteY8" fmla="*/ 2322212 h 2369152"/>
              <a:gd name="connsiteX9" fmla="*/ 293184 w 2305244"/>
              <a:gd name="connsiteY9" fmla="*/ 2052845 h 2369152"/>
              <a:gd name="connsiteX10" fmla="*/ 520411 w 2305244"/>
              <a:gd name="connsiteY10" fmla="*/ 767428 h 2369152"/>
              <a:gd name="connsiteX11" fmla="*/ 11167 w 2305244"/>
              <a:gd name="connsiteY11" fmla="*/ 5505 h 2369152"/>
              <a:gd name="connsiteX12" fmla="*/ 771719 w 2305244"/>
              <a:gd name="connsiteY12" fmla="*/ 578452 h 2369152"/>
              <a:gd name="connsiteX13" fmla="*/ 2041440 w 2305244"/>
              <a:gd name="connsiteY13" fmla="*/ 514597 h 2369152"/>
              <a:gd name="connsiteX14" fmla="*/ 2296406 w 2305244"/>
              <a:gd name="connsiteY14" fmla="*/ 662729 h 2369152"/>
              <a:gd name="connsiteX15" fmla="*/ 1124906 w 2305244"/>
              <a:gd name="connsiteY15" fmla="*/ 1004182 h 2369152"/>
              <a:gd name="connsiteX16" fmla="*/ 1676517 w 2305244"/>
              <a:gd name="connsiteY16" fmla="*/ 1608523 h 2369152"/>
              <a:gd name="connsiteX17" fmla="*/ 2124192 w 2305244"/>
              <a:gd name="connsiteY17" fmla="*/ 1641442 h 2369152"/>
              <a:gd name="connsiteX0" fmla="*/ 2305244 w 2305244"/>
              <a:gd name="connsiteY0" fmla="*/ 1740502 h 2369152"/>
              <a:gd name="connsiteX1" fmla="*/ 1838519 w 2305244"/>
              <a:gd name="connsiteY1" fmla="*/ 1873852 h 2369152"/>
              <a:gd name="connsiteX2" fmla="*/ 2009969 w 2305244"/>
              <a:gd name="connsiteY2" fmla="*/ 2121502 h 2369152"/>
              <a:gd name="connsiteX3" fmla="*/ 1733744 w 2305244"/>
              <a:gd name="connsiteY3" fmla="*/ 1988152 h 2369152"/>
              <a:gd name="connsiteX4" fmla="*/ 1543244 w 2305244"/>
              <a:gd name="connsiteY4" fmla="*/ 2369152 h 2369152"/>
              <a:gd name="connsiteX5" fmla="*/ 1314644 w 2305244"/>
              <a:gd name="connsiteY5" fmla="*/ 2150077 h 2369152"/>
              <a:gd name="connsiteX6" fmla="*/ 1495542 w 2305244"/>
              <a:gd name="connsiteY6" fmla="*/ 1788127 h 2369152"/>
              <a:gd name="connsiteX7" fmla="*/ 909489 w 2305244"/>
              <a:gd name="connsiteY7" fmla="*/ 1225390 h 2369152"/>
              <a:gd name="connsiteX8" fmla="*/ 414951 w 2305244"/>
              <a:gd name="connsiteY8" fmla="*/ 2322212 h 2369152"/>
              <a:gd name="connsiteX9" fmla="*/ 293184 w 2305244"/>
              <a:gd name="connsiteY9" fmla="*/ 2052845 h 2369152"/>
              <a:gd name="connsiteX10" fmla="*/ 520411 w 2305244"/>
              <a:gd name="connsiteY10" fmla="*/ 767428 h 2369152"/>
              <a:gd name="connsiteX11" fmla="*/ 11167 w 2305244"/>
              <a:gd name="connsiteY11" fmla="*/ 5505 h 2369152"/>
              <a:gd name="connsiteX12" fmla="*/ 771719 w 2305244"/>
              <a:gd name="connsiteY12" fmla="*/ 578452 h 2369152"/>
              <a:gd name="connsiteX13" fmla="*/ 2041440 w 2305244"/>
              <a:gd name="connsiteY13" fmla="*/ 514597 h 2369152"/>
              <a:gd name="connsiteX14" fmla="*/ 2296406 w 2305244"/>
              <a:gd name="connsiteY14" fmla="*/ 662729 h 2369152"/>
              <a:gd name="connsiteX15" fmla="*/ 1124906 w 2305244"/>
              <a:gd name="connsiteY15" fmla="*/ 1004182 h 2369152"/>
              <a:gd name="connsiteX16" fmla="*/ 1676517 w 2305244"/>
              <a:gd name="connsiteY16" fmla="*/ 1608523 h 2369152"/>
              <a:gd name="connsiteX17" fmla="*/ 2102246 w 2305244"/>
              <a:gd name="connsiteY17" fmla="*/ 1579262 h 2369152"/>
              <a:gd name="connsiteX0" fmla="*/ 2275983 w 2296406"/>
              <a:gd name="connsiteY0" fmla="*/ 1747817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102246 w 2296406"/>
              <a:gd name="connsiteY17" fmla="*/ 1579262 h 2369152"/>
              <a:gd name="connsiteX0" fmla="*/ 2290614 w 2296406"/>
              <a:gd name="connsiteY0" fmla="*/ 1777078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102246 w 2296406"/>
              <a:gd name="connsiteY17" fmla="*/ 1579262 h 2369152"/>
              <a:gd name="connsiteX0" fmla="*/ 2290614 w 2296406"/>
              <a:gd name="connsiteY0" fmla="*/ 1740502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102246 w 2296406"/>
              <a:gd name="connsiteY17" fmla="*/ 1579262 h 2369152"/>
              <a:gd name="connsiteX0" fmla="*/ 2290614 w 2296406"/>
              <a:gd name="connsiteY0" fmla="*/ 1740502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62012 w 2296406"/>
              <a:gd name="connsiteY17" fmla="*/ 1560974 h 2369152"/>
              <a:gd name="connsiteX0" fmla="*/ 2257695 w 2296406"/>
              <a:gd name="connsiteY0" fmla="*/ 1755133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62012 w 2296406"/>
              <a:gd name="connsiteY17" fmla="*/ 1560974 h 2369152"/>
              <a:gd name="connsiteX0" fmla="*/ 2279640 w 2296406"/>
              <a:gd name="connsiteY0" fmla="*/ 1747818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62012 w 2296406"/>
              <a:gd name="connsiteY17" fmla="*/ 1560974 h 2369152"/>
              <a:gd name="connsiteX0" fmla="*/ 2279640 w 2296406"/>
              <a:gd name="connsiteY0" fmla="*/ 1747818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94931 w 2296406"/>
              <a:gd name="connsiteY17" fmla="*/ 1557316 h 2369152"/>
              <a:gd name="connsiteX0" fmla="*/ 2279640 w 2296406"/>
              <a:gd name="connsiteY0" fmla="*/ 1747818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9145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94931 w 2296406"/>
              <a:gd name="connsiteY17" fmla="*/ 1557316 h 2369152"/>
              <a:gd name="connsiteX0" fmla="*/ 2279640 w 2296406"/>
              <a:gd name="connsiteY0" fmla="*/ 1747818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80482 w 2296406"/>
              <a:gd name="connsiteY5" fmla="*/ 2120816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94931 w 2296406"/>
              <a:gd name="connsiteY17" fmla="*/ 1557316 h 2369152"/>
              <a:gd name="connsiteX0" fmla="*/ 2279640 w 2296406"/>
              <a:gd name="connsiteY0" fmla="*/ 1747818 h 2354521"/>
              <a:gd name="connsiteX1" fmla="*/ 1838519 w 2296406"/>
              <a:gd name="connsiteY1" fmla="*/ 1873852 h 2354521"/>
              <a:gd name="connsiteX2" fmla="*/ 2009969 w 2296406"/>
              <a:gd name="connsiteY2" fmla="*/ 2121502 h 2354521"/>
              <a:gd name="connsiteX3" fmla="*/ 1733744 w 2296406"/>
              <a:gd name="connsiteY3" fmla="*/ 1988152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38519 w 2296406"/>
              <a:gd name="connsiteY1" fmla="*/ 1873852 h 2354521"/>
              <a:gd name="connsiteX2" fmla="*/ 2009969 w 2296406"/>
              <a:gd name="connsiteY2" fmla="*/ 2121502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2009969 w 2296406"/>
              <a:gd name="connsiteY2" fmla="*/ 2121502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1991681 w 2296406"/>
              <a:gd name="connsiteY2" fmla="*/ 2136133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2042887 w 2296406"/>
              <a:gd name="connsiteY2" fmla="*/ 2194655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1955104 w 2296406"/>
              <a:gd name="connsiteY2" fmla="*/ 2095900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1955104 w 2296406"/>
              <a:gd name="connsiteY2" fmla="*/ 2095900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1955104 w 2296406"/>
              <a:gd name="connsiteY2" fmla="*/ 2095900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23889 w 2296406"/>
              <a:gd name="connsiteY1" fmla="*/ 1837277 h 2354521"/>
              <a:gd name="connsiteX2" fmla="*/ 1955104 w 2296406"/>
              <a:gd name="connsiteY2" fmla="*/ 2095900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27546 w 2296406"/>
              <a:gd name="connsiteY1" fmla="*/ 1826304 h 2354521"/>
              <a:gd name="connsiteX2" fmla="*/ 1955104 w 2296406"/>
              <a:gd name="connsiteY2" fmla="*/ 2095900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80220 w 2296986"/>
              <a:gd name="connsiteY0" fmla="*/ 1747818 h 2354521"/>
              <a:gd name="connsiteX1" fmla="*/ 1828126 w 2296986"/>
              <a:gd name="connsiteY1" fmla="*/ 1826304 h 2354521"/>
              <a:gd name="connsiteX2" fmla="*/ 1955684 w 2296986"/>
              <a:gd name="connsiteY2" fmla="*/ 2095900 h 2354521"/>
              <a:gd name="connsiteX3" fmla="*/ 1683117 w 2296986"/>
              <a:gd name="connsiteY3" fmla="*/ 1962549 h 2354521"/>
              <a:gd name="connsiteX4" fmla="*/ 1529193 w 2296986"/>
              <a:gd name="connsiteY4" fmla="*/ 2354521 h 2354521"/>
              <a:gd name="connsiteX5" fmla="*/ 1381062 w 2296986"/>
              <a:gd name="connsiteY5" fmla="*/ 2120816 h 2354521"/>
              <a:gd name="connsiteX6" fmla="*/ 1496122 w 2296986"/>
              <a:gd name="connsiteY6" fmla="*/ 1788127 h 2354521"/>
              <a:gd name="connsiteX7" fmla="*/ 910069 w 2296986"/>
              <a:gd name="connsiteY7" fmla="*/ 1225390 h 2354521"/>
              <a:gd name="connsiteX8" fmla="*/ 415531 w 2296986"/>
              <a:gd name="connsiteY8" fmla="*/ 2322212 h 2354521"/>
              <a:gd name="connsiteX9" fmla="*/ 293764 w 2296986"/>
              <a:gd name="connsiteY9" fmla="*/ 2052845 h 2354521"/>
              <a:gd name="connsiteX10" fmla="*/ 497994 w 2296986"/>
              <a:gd name="connsiteY10" fmla="*/ 836420 h 2354521"/>
              <a:gd name="connsiteX11" fmla="*/ 11747 w 2296986"/>
              <a:gd name="connsiteY11" fmla="*/ 5505 h 2354521"/>
              <a:gd name="connsiteX12" fmla="*/ 772299 w 2296986"/>
              <a:gd name="connsiteY12" fmla="*/ 578452 h 2354521"/>
              <a:gd name="connsiteX13" fmla="*/ 2042020 w 2296986"/>
              <a:gd name="connsiteY13" fmla="*/ 514597 h 2354521"/>
              <a:gd name="connsiteX14" fmla="*/ 2296986 w 2296986"/>
              <a:gd name="connsiteY14" fmla="*/ 662729 h 2354521"/>
              <a:gd name="connsiteX15" fmla="*/ 1125486 w 2296986"/>
              <a:gd name="connsiteY15" fmla="*/ 1004182 h 2354521"/>
              <a:gd name="connsiteX16" fmla="*/ 1677097 w 2296986"/>
              <a:gd name="connsiteY16" fmla="*/ 1608523 h 2354521"/>
              <a:gd name="connsiteX17" fmla="*/ 2095511 w 2296986"/>
              <a:gd name="connsiteY17" fmla="*/ 1557316 h 2354521"/>
              <a:gd name="connsiteX0" fmla="*/ 2280220 w 2296986"/>
              <a:gd name="connsiteY0" fmla="*/ 1747911 h 2354614"/>
              <a:gd name="connsiteX1" fmla="*/ 1828126 w 2296986"/>
              <a:gd name="connsiteY1" fmla="*/ 1826397 h 2354614"/>
              <a:gd name="connsiteX2" fmla="*/ 1955684 w 2296986"/>
              <a:gd name="connsiteY2" fmla="*/ 2095993 h 2354614"/>
              <a:gd name="connsiteX3" fmla="*/ 1683117 w 2296986"/>
              <a:gd name="connsiteY3" fmla="*/ 1962642 h 2354614"/>
              <a:gd name="connsiteX4" fmla="*/ 1529193 w 2296986"/>
              <a:gd name="connsiteY4" fmla="*/ 2354614 h 2354614"/>
              <a:gd name="connsiteX5" fmla="*/ 1381062 w 2296986"/>
              <a:gd name="connsiteY5" fmla="*/ 2120909 h 2354614"/>
              <a:gd name="connsiteX6" fmla="*/ 1496122 w 2296986"/>
              <a:gd name="connsiteY6" fmla="*/ 1788220 h 2354614"/>
              <a:gd name="connsiteX7" fmla="*/ 910069 w 2296986"/>
              <a:gd name="connsiteY7" fmla="*/ 1225483 h 2354614"/>
              <a:gd name="connsiteX8" fmla="*/ 415531 w 2296986"/>
              <a:gd name="connsiteY8" fmla="*/ 2322305 h 2354614"/>
              <a:gd name="connsiteX9" fmla="*/ 293764 w 2296986"/>
              <a:gd name="connsiteY9" fmla="*/ 2052938 h 2354614"/>
              <a:gd name="connsiteX10" fmla="*/ 497994 w 2296986"/>
              <a:gd name="connsiteY10" fmla="*/ 836513 h 2354614"/>
              <a:gd name="connsiteX11" fmla="*/ 11747 w 2296986"/>
              <a:gd name="connsiteY11" fmla="*/ 5598 h 2354614"/>
              <a:gd name="connsiteX12" fmla="*/ 841291 w 2296986"/>
              <a:gd name="connsiteY12" fmla="*/ 570880 h 2354614"/>
              <a:gd name="connsiteX13" fmla="*/ 2042020 w 2296986"/>
              <a:gd name="connsiteY13" fmla="*/ 514690 h 2354614"/>
              <a:gd name="connsiteX14" fmla="*/ 2296986 w 2296986"/>
              <a:gd name="connsiteY14" fmla="*/ 662822 h 2354614"/>
              <a:gd name="connsiteX15" fmla="*/ 1125486 w 2296986"/>
              <a:gd name="connsiteY15" fmla="*/ 1004275 h 2354614"/>
              <a:gd name="connsiteX16" fmla="*/ 1677097 w 2296986"/>
              <a:gd name="connsiteY16" fmla="*/ 1608616 h 2354614"/>
              <a:gd name="connsiteX17" fmla="*/ 2095511 w 2296986"/>
              <a:gd name="connsiteY17" fmla="*/ 1557409 h 2354614"/>
              <a:gd name="connsiteX0" fmla="*/ 2280220 w 2296986"/>
              <a:gd name="connsiteY0" fmla="*/ 1747911 h 2354614"/>
              <a:gd name="connsiteX1" fmla="*/ 1828126 w 2296986"/>
              <a:gd name="connsiteY1" fmla="*/ 1826397 h 2354614"/>
              <a:gd name="connsiteX2" fmla="*/ 1955684 w 2296986"/>
              <a:gd name="connsiteY2" fmla="*/ 2095993 h 2354614"/>
              <a:gd name="connsiteX3" fmla="*/ 1683117 w 2296986"/>
              <a:gd name="connsiteY3" fmla="*/ 1962642 h 2354614"/>
              <a:gd name="connsiteX4" fmla="*/ 1529193 w 2296986"/>
              <a:gd name="connsiteY4" fmla="*/ 2354614 h 2354614"/>
              <a:gd name="connsiteX5" fmla="*/ 1381062 w 2296986"/>
              <a:gd name="connsiteY5" fmla="*/ 2120909 h 2354614"/>
              <a:gd name="connsiteX6" fmla="*/ 1496122 w 2296986"/>
              <a:gd name="connsiteY6" fmla="*/ 1788220 h 2354614"/>
              <a:gd name="connsiteX7" fmla="*/ 864075 w 2296986"/>
              <a:gd name="connsiteY7" fmla="*/ 1325138 h 2354614"/>
              <a:gd name="connsiteX8" fmla="*/ 415531 w 2296986"/>
              <a:gd name="connsiteY8" fmla="*/ 2322305 h 2354614"/>
              <a:gd name="connsiteX9" fmla="*/ 293764 w 2296986"/>
              <a:gd name="connsiteY9" fmla="*/ 2052938 h 2354614"/>
              <a:gd name="connsiteX10" fmla="*/ 497994 w 2296986"/>
              <a:gd name="connsiteY10" fmla="*/ 836513 h 2354614"/>
              <a:gd name="connsiteX11" fmla="*/ 11747 w 2296986"/>
              <a:gd name="connsiteY11" fmla="*/ 5598 h 2354614"/>
              <a:gd name="connsiteX12" fmla="*/ 841291 w 2296986"/>
              <a:gd name="connsiteY12" fmla="*/ 570880 h 2354614"/>
              <a:gd name="connsiteX13" fmla="*/ 2042020 w 2296986"/>
              <a:gd name="connsiteY13" fmla="*/ 514690 h 2354614"/>
              <a:gd name="connsiteX14" fmla="*/ 2296986 w 2296986"/>
              <a:gd name="connsiteY14" fmla="*/ 662822 h 2354614"/>
              <a:gd name="connsiteX15" fmla="*/ 1125486 w 2296986"/>
              <a:gd name="connsiteY15" fmla="*/ 1004275 h 2354614"/>
              <a:gd name="connsiteX16" fmla="*/ 1677097 w 2296986"/>
              <a:gd name="connsiteY16" fmla="*/ 1608616 h 2354614"/>
              <a:gd name="connsiteX17" fmla="*/ 2095511 w 2296986"/>
              <a:gd name="connsiteY17" fmla="*/ 1557409 h 2354614"/>
              <a:gd name="connsiteX0" fmla="*/ 2280220 w 2296986"/>
              <a:gd name="connsiteY0" fmla="*/ 1747911 h 2354614"/>
              <a:gd name="connsiteX1" fmla="*/ 1828126 w 2296986"/>
              <a:gd name="connsiteY1" fmla="*/ 1826397 h 2354614"/>
              <a:gd name="connsiteX2" fmla="*/ 1955684 w 2296986"/>
              <a:gd name="connsiteY2" fmla="*/ 2095993 h 2354614"/>
              <a:gd name="connsiteX3" fmla="*/ 1683117 w 2296986"/>
              <a:gd name="connsiteY3" fmla="*/ 1962642 h 2354614"/>
              <a:gd name="connsiteX4" fmla="*/ 1529193 w 2296986"/>
              <a:gd name="connsiteY4" fmla="*/ 2354614 h 2354614"/>
              <a:gd name="connsiteX5" fmla="*/ 1381062 w 2296986"/>
              <a:gd name="connsiteY5" fmla="*/ 2120909 h 2354614"/>
              <a:gd name="connsiteX6" fmla="*/ 1496122 w 2296986"/>
              <a:gd name="connsiteY6" fmla="*/ 1788220 h 2354614"/>
              <a:gd name="connsiteX7" fmla="*/ 864075 w 2296986"/>
              <a:gd name="connsiteY7" fmla="*/ 1325138 h 2354614"/>
              <a:gd name="connsiteX8" fmla="*/ 415531 w 2296986"/>
              <a:gd name="connsiteY8" fmla="*/ 2322305 h 2354614"/>
              <a:gd name="connsiteX9" fmla="*/ 293764 w 2296986"/>
              <a:gd name="connsiteY9" fmla="*/ 2052938 h 2354614"/>
              <a:gd name="connsiteX10" fmla="*/ 497994 w 2296986"/>
              <a:gd name="connsiteY10" fmla="*/ 836513 h 2354614"/>
              <a:gd name="connsiteX11" fmla="*/ 11747 w 2296986"/>
              <a:gd name="connsiteY11" fmla="*/ 5598 h 2354614"/>
              <a:gd name="connsiteX12" fmla="*/ 841291 w 2296986"/>
              <a:gd name="connsiteY12" fmla="*/ 570880 h 2354614"/>
              <a:gd name="connsiteX13" fmla="*/ 2042020 w 2296986"/>
              <a:gd name="connsiteY13" fmla="*/ 514690 h 2354614"/>
              <a:gd name="connsiteX14" fmla="*/ 2296986 w 2296986"/>
              <a:gd name="connsiteY14" fmla="*/ 662822 h 2354614"/>
              <a:gd name="connsiteX15" fmla="*/ 1209809 w 2296986"/>
              <a:gd name="connsiteY15" fmla="*/ 996610 h 2354614"/>
              <a:gd name="connsiteX16" fmla="*/ 1677097 w 2296986"/>
              <a:gd name="connsiteY16" fmla="*/ 1608616 h 2354614"/>
              <a:gd name="connsiteX17" fmla="*/ 2095511 w 2296986"/>
              <a:gd name="connsiteY17" fmla="*/ 1557409 h 2354614"/>
              <a:gd name="connsiteX0" fmla="*/ 2279828 w 2296594"/>
              <a:gd name="connsiteY0" fmla="*/ 1747911 h 2354614"/>
              <a:gd name="connsiteX1" fmla="*/ 1827734 w 2296594"/>
              <a:gd name="connsiteY1" fmla="*/ 1826397 h 2354614"/>
              <a:gd name="connsiteX2" fmla="*/ 1955292 w 2296594"/>
              <a:gd name="connsiteY2" fmla="*/ 2095993 h 2354614"/>
              <a:gd name="connsiteX3" fmla="*/ 1682725 w 2296594"/>
              <a:gd name="connsiteY3" fmla="*/ 1962642 h 2354614"/>
              <a:gd name="connsiteX4" fmla="*/ 1528801 w 2296594"/>
              <a:gd name="connsiteY4" fmla="*/ 2354614 h 2354614"/>
              <a:gd name="connsiteX5" fmla="*/ 1380670 w 2296594"/>
              <a:gd name="connsiteY5" fmla="*/ 2120909 h 2354614"/>
              <a:gd name="connsiteX6" fmla="*/ 1495730 w 2296594"/>
              <a:gd name="connsiteY6" fmla="*/ 1788220 h 2354614"/>
              <a:gd name="connsiteX7" fmla="*/ 863683 w 2296594"/>
              <a:gd name="connsiteY7" fmla="*/ 1325138 h 2354614"/>
              <a:gd name="connsiteX8" fmla="*/ 415139 w 2296594"/>
              <a:gd name="connsiteY8" fmla="*/ 2322305 h 2354614"/>
              <a:gd name="connsiteX9" fmla="*/ 293372 w 2296594"/>
              <a:gd name="connsiteY9" fmla="*/ 2052938 h 2354614"/>
              <a:gd name="connsiteX10" fmla="*/ 512934 w 2296594"/>
              <a:gd name="connsiteY10" fmla="*/ 874842 h 2354614"/>
              <a:gd name="connsiteX11" fmla="*/ 11355 w 2296594"/>
              <a:gd name="connsiteY11" fmla="*/ 5598 h 2354614"/>
              <a:gd name="connsiteX12" fmla="*/ 840899 w 2296594"/>
              <a:gd name="connsiteY12" fmla="*/ 570880 h 2354614"/>
              <a:gd name="connsiteX13" fmla="*/ 2041628 w 2296594"/>
              <a:gd name="connsiteY13" fmla="*/ 514690 h 2354614"/>
              <a:gd name="connsiteX14" fmla="*/ 2296594 w 2296594"/>
              <a:gd name="connsiteY14" fmla="*/ 662822 h 2354614"/>
              <a:gd name="connsiteX15" fmla="*/ 1209417 w 2296594"/>
              <a:gd name="connsiteY15" fmla="*/ 996610 h 2354614"/>
              <a:gd name="connsiteX16" fmla="*/ 1676705 w 2296594"/>
              <a:gd name="connsiteY16" fmla="*/ 1608616 h 2354614"/>
              <a:gd name="connsiteX17" fmla="*/ 2095119 w 2296594"/>
              <a:gd name="connsiteY17" fmla="*/ 1557409 h 2354614"/>
              <a:gd name="connsiteX0" fmla="*/ 2279828 w 2296594"/>
              <a:gd name="connsiteY0" fmla="*/ 1747911 h 2354614"/>
              <a:gd name="connsiteX1" fmla="*/ 1827734 w 2296594"/>
              <a:gd name="connsiteY1" fmla="*/ 1826397 h 2354614"/>
              <a:gd name="connsiteX2" fmla="*/ 1955292 w 2296594"/>
              <a:gd name="connsiteY2" fmla="*/ 2095993 h 2354614"/>
              <a:gd name="connsiteX3" fmla="*/ 1682725 w 2296594"/>
              <a:gd name="connsiteY3" fmla="*/ 1962642 h 2354614"/>
              <a:gd name="connsiteX4" fmla="*/ 1528801 w 2296594"/>
              <a:gd name="connsiteY4" fmla="*/ 2354614 h 2354614"/>
              <a:gd name="connsiteX5" fmla="*/ 1380670 w 2296594"/>
              <a:gd name="connsiteY5" fmla="*/ 2120909 h 2354614"/>
              <a:gd name="connsiteX6" fmla="*/ 1495730 w 2296594"/>
              <a:gd name="connsiteY6" fmla="*/ 1788220 h 2354614"/>
              <a:gd name="connsiteX7" fmla="*/ 856016 w 2296594"/>
              <a:gd name="connsiteY7" fmla="*/ 1302141 h 2354614"/>
              <a:gd name="connsiteX8" fmla="*/ 415139 w 2296594"/>
              <a:gd name="connsiteY8" fmla="*/ 2322305 h 2354614"/>
              <a:gd name="connsiteX9" fmla="*/ 293372 w 2296594"/>
              <a:gd name="connsiteY9" fmla="*/ 2052938 h 2354614"/>
              <a:gd name="connsiteX10" fmla="*/ 512934 w 2296594"/>
              <a:gd name="connsiteY10" fmla="*/ 874842 h 2354614"/>
              <a:gd name="connsiteX11" fmla="*/ 11355 w 2296594"/>
              <a:gd name="connsiteY11" fmla="*/ 5598 h 2354614"/>
              <a:gd name="connsiteX12" fmla="*/ 840899 w 2296594"/>
              <a:gd name="connsiteY12" fmla="*/ 570880 h 2354614"/>
              <a:gd name="connsiteX13" fmla="*/ 2041628 w 2296594"/>
              <a:gd name="connsiteY13" fmla="*/ 514690 h 2354614"/>
              <a:gd name="connsiteX14" fmla="*/ 2296594 w 2296594"/>
              <a:gd name="connsiteY14" fmla="*/ 662822 h 2354614"/>
              <a:gd name="connsiteX15" fmla="*/ 1209417 w 2296594"/>
              <a:gd name="connsiteY15" fmla="*/ 996610 h 2354614"/>
              <a:gd name="connsiteX16" fmla="*/ 1676705 w 2296594"/>
              <a:gd name="connsiteY16" fmla="*/ 1608616 h 2354614"/>
              <a:gd name="connsiteX17" fmla="*/ 2095119 w 2296594"/>
              <a:gd name="connsiteY17" fmla="*/ 1557409 h 23546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2296594" h="2354614">
                <a:moveTo>
                  <a:pt x="2279828" y="1747911"/>
                </a:moveTo>
                <a:lnTo>
                  <a:pt x="1827734" y="1826397"/>
                </a:lnTo>
                <a:cubicBezTo>
                  <a:pt x="1873911" y="1907728"/>
                  <a:pt x="1985925" y="2047581"/>
                  <a:pt x="1955292" y="2095993"/>
                </a:cubicBezTo>
                <a:cubicBezTo>
                  <a:pt x="1897354" y="2139325"/>
                  <a:pt x="1773581" y="2007092"/>
                  <a:pt x="1682725" y="1962642"/>
                </a:cubicBezTo>
                <a:lnTo>
                  <a:pt x="1528801" y="2354614"/>
                </a:lnTo>
                <a:lnTo>
                  <a:pt x="1380670" y="2120909"/>
                </a:lnTo>
                <a:lnTo>
                  <a:pt x="1495730" y="1788220"/>
                </a:lnTo>
                <a:lnTo>
                  <a:pt x="856016" y="1302141"/>
                </a:lnTo>
                <a:lnTo>
                  <a:pt x="415139" y="2322305"/>
                </a:lnTo>
                <a:lnTo>
                  <a:pt x="293372" y="2052938"/>
                </a:lnTo>
                <a:cubicBezTo>
                  <a:pt x="369114" y="1624466"/>
                  <a:pt x="437192" y="1303314"/>
                  <a:pt x="512934" y="874842"/>
                </a:cubicBezTo>
                <a:cubicBezTo>
                  <a:pt x="317583" y="650129"/>
                  <a:pt x="-71270" y="102295"/>
                  <a:pt x="11355" y="5598"/>
                </a:cubicBezTo>
                <a:cubicBezTo>
                  <a:pt x="111253" y="-52136"/>
                  <a:pt x="623957" y="350637"/>
                  <a:pt x="840899" y="570880"/>
                </a:cubicBezTo>
                <a:lnTo>
                  <a:pt x="2041628" y="514690"/>
                </a:lnTo>
                <a:lnTo>
                  <a:pt x="2296594" y="662822"/>
                </a:lnTo>
                <a:lnTo>
                  <a:pt x="1209417" y="996610"/>
                </a:lnTo>
                <a:lnTo>
                  <a:pt x="1676705" y="1608616"/>
                </a:lnTo>
                <a:cubicBezTo>
                  <a:pt x="1795450" y="1589109"/>
                  <a:pt x="2095119" y="1557409"/>
                  <a:pt x="2095119" y="1557409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92" name="Title 1"/>
          <p:cNvSpPr txBox="1">
            <a:spLocks/>
          </p:cNvSpPr>
          <p:nvPr/>
        </p:nvSpPr>
        <p:spPr>
          <a:xfrm>
            <a:off x="5927659" y="1798092"/>
            <a:ext cx="2124039" cy="285195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600" b="1" dirty="0"/>
              <a:t>Sales Chart</a:t>
            </a:r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927657" y="2083287"/>
            <a:ext cx="5672659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sedummy nibh euismod tincidunt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laoreet dol magna aliquam volutpat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ipsum dolor sit, elit,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diam euismod nonummy euismod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dolor amet, elit, sedummy nibh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graphicFrame>
        <p:nvGraphicFramePr>
          <p:cNvPr id="24" name="Chart 7">
            <a:extLst>
              <a:ext uri="{FF2B5EF4-FFF2-40B4-BE49-F238E27FC236}">
                <a16:creationId xmlns:a16="http://schemas.microsoft.com/office/drawing/2014/main" id="{F84BAD1E-D17B-4FD4-9107-F9B7915307D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929721328"/>
              </p:ext>
            </p:extLst>
          </p:nvPr>
        </p:nvGraphicFramePr>
        <p:xfrm>
          <a:off x="6342403" y="3707301"/>
          <a:ext cx="1077280" cy="111653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</p:spTree>
    <p:extLst>
      <p:ext uri="{BB962C8B-B14F-4D97-AF65-F5344CB8AC3E}">
        <p14:creationId xmlns:p14="http://schemas.microsoft.com/office/powerpoint/2010/main" val="27184957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500"/>
                            </p:stCondLst>
                            <p:childTnLst>
                              <p:par>
                                <p:cTn id="4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3000"/>
                            </p:stCondLst>
                            <p:childTnLst>
                              <p:par>
                                <p:cTn id="5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3500"/>
                            </p:stCondLst>
                            <p:childTnLst>
                              <p:par>
                                <p:cTn id="6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0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3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6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Graphic spid="78" grpId="0">
        <p:bldAsOne/>
      </p:bldGraphic>
      <p:bldGraphic spid="60" grpId="0">
        <p:bldAsOne/>
      </p:bldGraphic>
      <p:bldGraphic spid="61" grpId="0">
        <p:bldAsOne/>
      </p:bldGraphic>
      <p:bldP spid="82" grpId="0"/>
      <p:bldP spid="83" grpId="0"/>
      <p:bldP spid="84" grpId="0"/>
      <p:bldP spid="63" grpId="0"/>
      <p:bldP spid="85" grpId="0"/>
      <p:bldP spid="62" grpId="0"/>
      <p:bldP spid="86" grpId="0"/>
      <p:bldP spid="64" grpId="0"/>
      <p:bldP spid="87" grpId="0"/>
      <p:bldP spid="88" grpId="0" animBg="1"/>
      <p:bldP spid="89" grpId="0" animBg="1"/>
      <p:bldP spid="90" grpId="0" animBg="1"/>
      <p:bldP spid="92" grpId="0"/>
      <p:bldP spid="91" grpId="0"/>
      <p:bldGraphic spid="24" grpId="0">
        <p:bldAsOne/>
      </p:bldGraphic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Our Line Chart</a:t>
            </a:r>
          </a:p>
        </p:txBody>
      </p:sp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25533172-A84F-445C-B442-6D0A8DF3099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204137233"/>
              </p:ext>
            </p:extLst>
          </p:nvPr>
        </p:nvGraphicFramePr>
        <p:xfrm>
          <a:off x="737016" y="3399202"/>
          <a:ext cx="10717968" cy="29730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Freeform: Shape 31">
            <a:extLst>
              <a:ext uri="{FF2B5EF4-FFF2-40B4-BE49-F238E27FC236}">
                <a16:creationId xmlns:a16="http://schemas.microsoft.com/office/drawing/2014/main" id="{B480C07D-9BE7-4A6C-9A71-DBC2C76E1C5F}"/>
              </a:ext>
            </a:extLst>
          </p:cNvPr>
          <p:cNvSpPr/>
          <p:nvPr/>
        </p:nvSpPr>
        <p:spPr>
          <a:xfrm flipV="1">
            <a:off x="5711290" y="3319981"/>
            <a:ext cx="1248508" cy="564795"/>
          </a:xfrm>
          <a:custGeom>
            <a:avLst/>
            <a:gdLst>
              <a:gd name="connsiteX0" fmla="*/ 0 w 1248508"/>
              <a:gd name="connsiteY0" fmla="*/ 564795 h 564795"/>
              <a:gd name="connsiteX1" fmla="*/ 1248508 w 1248508"/>
              <a:gd name="connsiteY1" fmla="*/ 564795 h 564795"/>
              <a:gd name="connsiteX2" fmla="*/ 1248508 w 1248508"/>
              <a:gd name="connsiteY2" fmla="*/ 160349 h 564795"/>
              <a:gd name="connsiteX3" fmla="*/ 190883 w 1248508"/>
              <a:gd name="connsiteY3" fmla="*/ 160349 h 564795"/>
              <a:gd name="connsiteX4" fmla="*/ 96628 w 1248508"/>
              <a:gd name="connsiteY4" fmla="*/ 0 h 564795"/>
              <a:gd name="connsiteX5" fmla="*/ 2373 w 1248508"/>
              <a:gd name="connsiteY5" fmla="*/ 160349 h 564795"/>
              <a:gd name="connsiteX6" fmla="*/ 0 w 1248508"/>
              <a:gd name="connsiteY6" fmla="*/ 160349 h 564795"/>
              <a:gd name="connsiteX7" fmla="*/ 0 w 1248508"/>
              <a:gd name="connsiteY7" fmla="*/ 164386 h 5647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48508" h="564795">
                <a:moveTo>
                  <a:pt x="0" y="564795"/>
                </a:moveTo>
                <a:lnTo>
                  <a:pt x="1248508" y="564795"/>
                </a:lnTo>
                <a:lnTo>
                  <a:pt x="1248508" y="160349"/>
                </a:lnTo>
                <a:lnTo>
                  <a:pt x="190883" y="160349"/>
                </a:lnTo>
                <a:lnTo>
                  <a:pt x="96628" y="0"/>
                </a:lnTo>
                <a:lnTo>
                  <a:pt x="2373" y="160349"/>
                </a:lnTo>
                <a:lnTo>
                  <a:pt x="0" y="160349"/>
                </a:lnTo>
                <a:lnTo>
                  <a:pt x="0" y="164386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042B6D1A-B65B-4C8C-A035-F010E8C8FED8}"/>
              </a:ext>
            </a:extLst>
          </p:cNvPr>
          <p:cNvSpPr/>
          <p:nvPr/>
        </p:nvSpPr>
        <p:spPr>
          <a:xfrm>
            <a:off x="5842844" y="3344906"/>
            <a:ext cx="110858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1" dirty="0">
                <a:solidFill>
                  <a:schemeClr val="bg2"/>
                </a:solidFill>
                <a:latin typeface="+mj-lt"/>
              </a:rPr>
              <a:t>123,456,789</a:t>
            </a:r>
          </a:p>
        </p:txBody>
      </p:sp>
      <p:sp>
        <p:nvSpPr>
          <p:cNvPr id="7" name="Freeform: Shape 33">
            <a:extLst>
              <a:ext uri="{FF2B5EF4-FFF2-40B4-BE49-F238E27FC236}">
                <a16:creationId xmlns:a16="http://schemas.microsoft.com/office/drawing/2014/main" id="{64E296CD-CEA2-4A36-A6B8-1A393856FC98}"/>
              </a:ext>
            </a:extLst>
          </p:cNvPr>
          <p:cNvSpPr/>
          <p:nvPr/>
        </p:nvSpPr>
        <p:spPr>
          <a:xfrm flipV="1">
            <a:off x="9964635" y="3149441"/>
            <a:ext cx="1248508" cy="564795"/>
          </a:xfrm>
          <a:custGeom>
            <a:avLst/>
            <a:gdLst>
              <a:gd name="connsiteX0" fmla="*/ 0 w 1248508"/>
              <a:gd name="connsiteY0" fmla="*/ 564795 h 564795"/>
              <a:gd name="connsiteX1" fmla="*/ 1248508 w 1248508"/>
              <a:gd name="connsiteY1" fmla="*/ 564795 h 564795"/>
              <a:gd name="connsiteX2" fmla="*/ 1248508 w 1248508"/>
              <a:gd name="connsiteY2" fmla="*/ 160349 h 564795"/>
              <a:gd name="connsiteX3" fmla="*/ 190883 w 1248508"/>
              <a:gd name="connsiteY3" fmla="*/ 160349 h 564795"/>
              <a:gd name="connsiteX4" fmla="*/ 96628 w 1248508"/>
              <a:gd name="connsiteY4" fmla="*/ 0 h 564795"/>
              <a:gd name="connsiteX5" fmla="*/ 2373 w 1248508"/>
              <a:gd name="connsiteY5" fmla="*/ 160349 h 564795"/>
              <a:gd name="connsiteX6" fmla="*/ 0 w 1248508"/>
              <a:gd name="connsiteY6" fmla="*/ 160349 h 564795"/>
              <a:gd name="connsiteX7" fmla="*/ 0 w 1248508"/>
              <a:gd name="connsiteY7" fmla="*/ 164386 h 5647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48508" h="564795">
                <a:moveTo>
                  <a:pt x="0" y="564795"/>
                </a:moveTo>
                <a:lnTo>
                  <a:pt x="1248508" y="564795"/>
                </a:lnTo>
                <a:lnTo>
                  <a:pt x="1248508" y="160349"/>
                </a:lnTo>
                <a:lnTo>
                  <a:pt x="190883" y="160349"/>
                </a:lnTo>
                <a:lnTo>
                  <a:pt x="96628" y="0"/>
                </a:lnTo>
                <a:lnTo>
                  <a:pt x="2373" y="160349"/>
                </a:lnTo>
                <a:lnTo>
                  <a:pt x="0" y="160349"/>
                </a:lnTo>
                <a:lnTo>
                  <a:pt x="0" y="164386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D8973AC-7AFB-4C13-9AE3-6FF117BC09D6}"/>
              </a:ext>
            </a:extLst>
          </p:cNvPr>
          <p:cNvSpPr/>
          <p:nvPr/>
        </p:nvSpPr>
        <p:spPr>
          <a:xfrm>
            <a:off x="10096190" y="3174366"/>
            <a:ext cx="110858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1" dirty="0">
                <a:solidFill>
                  <a:schemeClr val="bg2"/>
                </a:solidFill>
                <a:latin typeface="+mj-lt"/>
              </a:rPr>
              <a:t>123,456,789</a:t>
            </a:r>
          </a:p>
        </p:txBody>
      </p:sp>
      <p:sp>
        <p:nvSpPr>
          <p:cNvPr id="21" name="Rectangle 20"/>
          <p:cNvSpPr/>
          <p:nvPr/>
        </p:nvSpPr>
        <p:spPr>
          <a:xfrm>
            <a:off x="508545" y="1910701"/>
            <a:ext cx="193963" cy="19396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itle 1"/>
          <p:cNvSpPr txBox="1">
            <a:spLocks/>
          </p:cNvSpPr>
          <p:nvPr/>
        </p:nvSpPr>
        <p:spPr>
          <a:xfrm>
            <a:off x="730007" y="1912632"/>
            <a:ext cx="2437189" cy="29709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600" b="1" dirty="0"/>
              <a:t>Description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0007" y="2209725"/>
            <a:ext cx="2507759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 diam nonummy nibh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3323777" y="1910701"/>
            <a:ext cx="193963" cy="19396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itle 1"/>
          <p:cNvSpPr txBox="1">
            <a:spLocks/>
          </p:cNvSpPr>
          <p:nvPr/>
        </p:nvSpPr>
        <p:spPr>
          <a:xfrm>
            <a:off x="3545236" y="1912632"/>
            <a:ext cx="2437189" cy="29709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600" b="1" dirty="0"/>
              <a:t>Description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45238" y="2209725"/>
            <a:ext cx="2507759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 diam nonummy nibh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43" name="Rectangle 42"/>
          <p:cNvSpPr/>
          <p:nvPr/>
        </p:nvSpPr>
        <p:spPr>
          <a:xfrm>
            <a:off x="6139008" y="1910701"/>
            <a:ext cx="193963" cy="193963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Title 1"/>
          <p:cNvSpPr txBox="1">
            <a:spLocks/>
          </p:cNvSpPr>
          <p:nvPr/>
        </p:nvSpPr>
        <p:spPr>
          <a:xfrm>
            <a:off x="6360468" y="1912632"/>
            <a:ext cx="2437189" cy="29709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600" b="1" dirty="0"/>
              <a:t>Description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60469" y="2209725"/>
            <a:ext cx="2507759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 diam nonummy nibh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46" name="Rectangle 45"/>
          <p:cNvSpPr/>
          <p:nvPr/>
        </p:nvSpPr>
        <p:spPr>
          <a:xfrm>
            <a:off x="8954237" y="1910701"/>
            <a:ext cx="193963" cy="193963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Title 1"/>
          <p:cNvSpPr txBox="1">
            <a:spLocks/>
          </p:cNvSpPr>
          <p:nvPr/>
        </p:nvSpPr>
        <p:spPr>
          <a:xfrm>
            <a:off x="9175700" y="1912632"/>
            <a:ext cx="2437189" cy="29709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600" b="1" dirty="0"/>
              <a:t>Description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175699" y="2209725"/>
            <a:ext cx="2507759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 diam nonummy nibh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51" name="Freeform: Shape 31">
            <a:extLst>
              <a:ext uri="{FF2B5EF4-FFF2-40B4-BE49-F238E27FC236}">
                <a16:creationId xmlns:a16="http://schemas.microsoft.com/office/drawing/2014/main" id="{B480C07D-9BE7-4A6C-9A71-DBC2C76E1C5F}"/>
              </a:ext>
            </a:extLst>
          </p:cNvPr>
          <p:cNvSpPr/>
          <p:nvPr/>
        </p:nvSpPr>
        <p:spPr>
          <a:xfrm flipV="1">
            <a:off x="2350619" y="4628837"/>
            <a:ext cx="1248508" cy="564795"/>
          </a:xfrm>
          <a:custGeom>
            <a:avLst/>
            <a:gdLst>
              <a:gd name="connsiteX0" fmla="*/ 0 w 1248508"/>
              <a:gd name="connsiteY0" fmla="*/ 564795 h 564795"/>
              <a:gd name="connsiteX1" fmla="*/ 1248508 w 1248508"/>
              <a:gd name="connsiteY1" fmla="*/ 564795 h 564795"/>
              <a:gd name="connsiteX2" fmla="*/ 1248508 w 1248508"/>
              <a:gd name="connsiteY2" fmla="*/ 160349 h 564795"/>
              <a:gd name="connsiteX3" fmla="*/ 190883 w 1248508"/>
              <a:gd name="connsiteY3" fmla="*/ 160349 h 564795"/>
              <a:gd name="connsiteX4" fmla="*/ 96628 w 1248508"/>
              <a:gd name="connsiteY4" fmla="*/ 0 h 564795"/>
              <a:gd name="connsiteX5" fmla="*/ 2373 w 1248508"/>
              <a:gd name="connsiteY5" fmla="*/ 160349 h 564795"/>
              <a:gd name="connsiteX6" fmla="*/ 0 w 1248508"/>
              <a:gd name="connsiteY6" fmla="*/ 160349 h 564795"/>
              <a:gd name="connsiteX7" fmla="*/ 0 w 1248508"/>
              <a:gd name="connsiteY7" fmla="*/ 164386 h 5647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48508" h="564795">
                <a:moveTo>
                  <a:pt x="0" y="564795"/>
                </a:moveTo>
                <a:lnTo>
                  <a:pt x="1248508" y="564795"/>
                </a:lnTo>
                <a:lnTo>
                  <a:pt x="1248508" y="160349"/>
                </a:lnTo>
                <a:lnTo>
                  <a:pt x="190883" y="160349"/>
                </a:lnTo>
                <a:lnTo>
                  <a:pt x="96628" y="0"/>
                </a:lnTo>
                <a:lnTo>
                  <a:pt x="2373" y="160349"/>
                </a:lnTo>
                <a:lnTo>
                  <a:pt x="0" y="160349"/>
                </a:lnTo>
                <a:lnTo>
                  <a:pt x="0" y="16438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042B6D1A-B65B-4C8C-A035-F010E8C8FED8}"/>
              </a:ext>
            </a:extLst>
          </p:cNvPr>
          <p:cNvSpPr/>
          <p:nvPr/>
        </p:nvSpPr>
        <p:spPr>
          <a:xfrm>
            <a:off x="2482174" y="4653758"/>
            <a:ext cx="110858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1" dirty="0">
                <a:solidFill>
                  <a:schemeClr val="bg2"/>
                </a:solidFill>
                <a:latin typeface="+mj-lt"/>
              </a:rPr>
              <a:t>123,456,789</a:t>
            </a:r>
          </a:p>
        </p:txBody>
      </p:sp>
      <p:sp>
        <p:nvSpPr>
          <p:cNvPr id="53" name="Freeform: Shape 31">
            <a:extLst>
              <a:ext uri="{FF2B5EF4-FFF2-40B4-BE49-F238E27FC236}">
                <a16:creationId xmlns:a16="http://schemas.microsoft.com/office/drawing/2014/main" id="{B480C07D-9BE7-4A6C-9A71-DBC2C76E1C5F}"/>
              </a:ext>
            </a:extLst>
          </p:cNvPr>
          <p:cNvSpPr/>
          <p:nvPr/>
        </p:nvSpPr>
        <p:spPr>
          <a:xfrm flipV="1">
            <a:off x="3192223" y="3319981"/>
            <a:ext cx="1248508" cy="564795"/>
          </a:xfrm>
          <a:custGeom>
            <a:avLst/>
            <a:gdLst>
              <a:gd name="connsiteX0" fmla="*/ 0 w 1248508"/>
              <a:gd name="connsiteY0" fmla="*/ 564795 h 564795"/>
              <a:gd name="connsiteX1" fmla="*/ 1248508 w 1248508"/>
              <a:gd name="connsiteY1" fmla="*/ 564795 h 564795"/>
              <a:gd name="connsiteX2" fmla="*/ 1248508 w 1248508"/>
              <a:gd name="connsiteY2" fmla="*/ 160349 h 564795"/>
              <a:gd name="connsiteX3" fmla="*/ 190883 w 1248508"/>
              <a:gd name="connsiteY3" fmla="*/ 160349 h 564795"/>
              <a:gd name="connsiteX4" fmla="*/ 96628 w 1248508"/>
              <a:gd name="connsiteY4" fmla="*/ 0 h 564795"/>
              <a:gd name="connsiteX5" fmla="*/ 2373 w 1248508"/>
              <a:gd name="connsiteY5" fmla="*/ 160349 h 564795"/>
              <a:gd name="connsiteX6" fmla="*/ 0 w 1248508"/>
              <a:gd name="connsiteY6" fmla="*/ 160349 h 564795"/>
              <a:gd name="connsiteX7" fmla="*/ 0 w 1248508"/>
              <a:gd name="connsiteY7" fmla="*/ 164386 h 5647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48508" h="564795">
                <a:moveTo>
                  <a:pt x="0" y="564795"/>
                </a:moveTo>
                <a:lnTo>
                  <a:pt x="1248508" y="564795"/>
                </a:lnTo>
                <a:lnTo>
                  <a:pt x="1248508" y="160349"/>
                </a:lnTo>
                <a:lnTo>
                  <a:pt x="190883" y="160349"/>
                </a:lnTo>
                <a:lnTo>
                  <a:pt x="96628" y="0"/>
                </a:lnTo>
                <a:lnTo>
                  <a:pt x="2373" y="160349"/>
                </a:lnTo>
                <a:lnTo>
                  <a:pt x="0" y="160349"/>
                </a:lnTo>
                <a:lnTo>
                  <a:pt x="0" y="16438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042B6D1A-B65B-4C8C-A035-F010E8C8FED8}"/>
              </a:ext>
            </a:extLst>
          </p:cNvPr>
          <p:cNvSpPr/>
          <p:nvPr/>
        </p:nvSpPr>
        <p:spPr>
          <a:xfrm>
            <a:off x="3323778" y="3344906"/>
            <a:ext cx="110858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1" dirty="0">
                <a:solidFill>
                  <a:schemeClr val="bg2"/>
                </a:solidFill>
                <a:latin typeface="+mj-lt"/>
              </a:rPr>
              <a:t>123,456,789</a:t>
            </a:r>
          </a:p>
        </p:txBody>
      </p:sp>
    </p:spTree>
    <p:extLst>
      <p:ext uri="{BB962C8B-B14F-4D97-AF65-F5344CB8AC3E}">
        <p14:creationId xmlns:p14="http://schemas.microsoft.com/office/powerpoint/2010/main" val="39592201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00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500"/>
                            </p:stCondLst>
                            <p:childTnLst>
                              <p:par>
                                <p:cTn id="4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6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2000"/>
                            </p:stCondLst>
                            <p:childTnLst>
                              <p:par>
                                <p:cTn id="5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2500"/>
                            </p:stCondLst>
                            <p:childTnLst>
                              <p:par>
                                <p:cTn id="6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3000"/>
                            </p:stCondLst>
                            <p:childTnLst>
                              <p:par>
                                <p:cTn id="8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Graphic spid="4" grpId="0">
        <p:bldAsOne/>
      </p:bldGraphic>
      <p:bldP spid="5" grpId="0" animBg="1"/>
      <p:bldP spid="6" grpId="0"/>
      <p:bldP spid="7" grpId="0" animBg="1"/>
      <p:bldP spid="8" grpId="0"/>
      <p:bldP spid="21" grpId="0" animBg="1"/>
      <p:bldP spid="22" grpId="0"/>
      <p:bldP spid="23" grpId="0"/>
      <p:bldP spid="26" grpId="0" animBg="1"/>
      <p:bldP spid="27" grpId="0"/>
      <p:bldP spid="28" grpId="0"/>
      <p:bldP spid="43" grpId="0" animBg="1"/>
      <p:bldP spid="44" grpId="0"/>
      <p:bldP spid="45" grpId="0"/>
      <p:bldP spid="46" grpId="0" animBg="1"/>
      <p:bldP spid="47" grpId="0"/>
      <p:bldP spid="48" grpId="0"/>
      <p:bldP spid="51" grpId="0" animBg="1"/>
      <p:bldP spid="52" grpId="0"/>
      <p:bldP spid="53" grpId="0" animBg="1"/>
      <p:bldP spid="54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Analysis</a:t>
            </a:r>
          </a:p>
        </p:txBody>
      </p:sp>
      <p:grpSp>
        <p:nvGrpSpPr>
          <p:cNvPr id="51" name="Group 50"/>
          <p:cNvGrpSpPr/>
          <p:nvPr/>
        </p:nvGrpSpPr>
        <p:grpSpPr>
          <a:xfrm>
            <a:off x="718723" y="2335199"/>
            <a:ext cx="3503720" cy="3496495"/>
            <a:chOff x="4205642" y="1741102"/>
            <a:chExt cx="3779695" cy="3771900"/>
          </a:xfrm>
          <a:noFill/>
        </p:grpSpPr>
        <p:sp>
          <p:nvSpPr>
            <p:cNvPr id="52" name="Arc 51"/>
            <p:cNvSpPr/>
            <p:nvPr/>
          </p:nvSpPr>
          <p:spPr>
            <a:xfrm>
              <a:off x="6099387" y="3627052"/>
              <a:ext cx="1885950" cy="1885950"/>
            </a:xfrm>
            <a:prstGeom prst="arc">
              <a:avLst>
                <a:gd name="adj1" fmla="val 879"/>
                <a:gd name="adj2" fmla="val 5528201"/>
              </a:avLst>
            </a:prstGeom>
            <a:grpFill/>
            <a:ln w="28575">
              <a:solidFill>
                <a:srgbClr val="D9D9D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Arc 52"/>
            <p:cNvSpPr/>
            <p:nvPr/>
          </p:nvSpPr>
          <p:spPr>
            <a:xfrm>
              <a:off x="4205642" y="3627052"/>
              <a:ext cx="1885950" cy="1885950"/>
            </a:xfrm>
            <a:prstGeom prst="arc">
              <a:avLst>
                <a:gd name="adj1" fmla="val 5431120"/>
                <a:gd name="adj2" fmla="val 10811846"/>
              </a:avLst>
            </a:prstGeom>
            <a:grpFill/>
            <a:ln w="28575">
              <a:solidFill>
                <a:srgbClr val="D9D9D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Arc 53"/>
            <p:cNvSpPr/>
            <p:nvPr/>
          </p:nvSpPr>
          <p:spPr>
            <a:xfrm>
              <a:off x="6099387" y="1741102"/>
              <a:ext cx="1885950" cy="1885950"/>
            </a:xfrm>
            <a:prstGeom prst="arc">
              <a:avLst>
                <a:gd name="adj1" fmla="val 16166120"/>
                <a:gd name="adj2" fmla="val 21576830"/>
              </a:avLst>
            </a:prstGeom>
            <a:grpFill/>
            <a:ln w="28575">
              <a:solidFill>
                <a:srgbClr val="D9D9D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Arc 54"/>
            <p:cNvSpPr/>
            <p:nvPr/>
          </p:nvSpPr>
          <p:spPr>
            <a:xfrm>
              <a:off x="4205642" y="1741102"/>
              <a:ext cx="1885950" cy="1885950"/>
            </a:xfrm>
            <a:prstGeom prst="arc">
              <a:avLst>
                <a:gd name="adj1" fmla="val 10823275"/>
                <a:gd name="adj2" fmla="val 16184649"/>
              </a:avLst>
            </a:prstGeom>
            <a:grpFill/>
            <a:ln w="28575">
              <a:solidFill>
                <a:srgbClr val="D9D9D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6" name="Teardrop 55"/>
          <p:cNvSpPr/>
          <p:nvPr/>
        </p:nvSpPr>
        <p:spPr>
          <a:xfrm rot="8100000">
            <a:off x="1550886" y="1861954"/>
            <a:ext cx="1840345" cy="1840345"/>
          </a:xfrm>
          <a:prstGeom prst="teardrop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Teardrop 56"/>
          <p:cNvSpPr/>
          <p:nvPr/>
        </p:nvSpPr>
        <p:spPr>
          <a:xfrm rot="18900000">
            <a:off x="1550888" y="4479186"/>
            <a:ext cx="1840345" cy="1840345"/>
          </a:xfrm>
          <a:prstGeom prst="teardrop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Teardrop 57"/>
          <p:cNvSpPr/>
          <p:nvPr/>
        </p:nvSpPr>
        <p:spPr>
          <a:xfrm rot="13500000">
            <a:off x="2852206" y="3170570"/>
            <a:ext cx="1840345" cy="1840345"/>
          </a:xfrm>
          <a:prstGeom prst="teardrop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Teardrop 58"/>
          <p:cNvSpPr/>
          <p:nvPr/>
        </p:nvSpPr>
        <p:spPr>
          <a:xfrm rot="2700000">
            <a:off x="249566" y="3170570"/>
            <a:ext cx="1840345" cy="1840345"/>
          </a:xfrm>
          <a:prstGeom prst="teardrop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TextBox 60"/>
          <p:cNvSpPr txBox="1"/>
          <p:nvPr/>
        </p:nvSpPr>
        <p:spPr>
          <a:xfrm>
            <a:off x="735166" y="3367464"/>
            <a:ext cx="869149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800" b="1" dirty="0">
                <a:solidFill>
                  <a:schemeClr val="bg2"/>
                </a:solidFill>
                <a:latin typeface="+mj-lt"/>
              </a:rPr>
              <a:t>S</a:t>
            </a:r>
          </a:p>
        </p:txBody>
      </p:sp>
      <p:sp>
        <p:nvSpPr>
          <p:cNvPr id="62" name="TextBox 61"/>
          <p:cNvSpPr txBox="1"/>
          <p:nvPr/>
        </p:nvSpPr>
        <p:spPr>
          <a:xfrm>
            <a:off x="1835305" y="2058848"/>
            <a:ext cx="1271502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800" b="1" dirty="0">
                <a:solidFill>
                  <a:schemeClr val="bg2"/>
                </a:solidFill>
                <a:latin typeface="+mj-lt"/>
              </a:rPr>
              <a:t>W</a:t>
            </a:r>
          </a:p>
        </p:txBody>
      </p:sp>
      <p:sp>
        <p:nvSpPr>
          <p:cNvPr id="63" name="TextBox 62"/>
          <p:cNvSpPr txBox="1"/>
          <p:nvPr/>
        </p:nvSpPr>
        <p:spPr>
          <a:xfrm>
            <a:off x="3280899" y="3367467"/>
            <a:ext cx="982961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800" b="1" dirty="0">
                <a:solidFill>
                  <a:schemeClr val="bg2"/>
                </a:solidFill>
                <a:latin typeface="+mj-lt"/>
              </a:rPr>
              <a:t>O</a:t>
            </a:r>
          </a:p>
        </p:txBody>
      </p:sp>
      <p:sp>
        <p:nvSpPr>
          <p:cNvPr id="64" name="TextBox 63"/>
          <p:cNvSpPr txBox="1"/>
          <p:nvPr/>
        </p:nvSpPr>
        <p:spPr>
          <a:xfrm>
            <a:off x="1999615" y="4676083"/>
            <a:ext cx="942887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800" b="1" dirty="0">
                <a:solidFill>
                  <a:schemeClr val="bg2"/>
                </a:solidFill>
                <a:latin typeface="+mj-lt"/>
              </a:rPr>
              <a:t>T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70557" y="2878388"/>
            <a:ext cx="3431992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sedummy nibh euismod tincidunt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laoreet dol magna aliquam volutpat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ipsum dolor sit, elit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5070557" y="2509055"/>
            <a:ext cx="18849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+mj-lt"/>
              </a:rPr>
              <a:t>Strength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502549" y="2878388"/>
            <a:ext cx="3431992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sedummy nibh euismod tincidunt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laoreet dol magna aliquam volutpat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ipsum dolor sit, elit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8502549" y="2509055"/>
            <a:ext cx="18849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+mj-lt"/>
              </a:rPr>
              <a:t>Weakness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78451" y="4749096"/>
            <a:ext cx="3431992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sedummy nibh euismod tincidunt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laoreet dol magna aliquam volutpat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ipsum dolor sit, elit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5078453" y="4379763"/>
            <a:ext cx="18849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+mj-lt"/>
              </a:rPr>
              <a:t>Opportunities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510443" y="4749096"/>
            <a:ext cx="3431992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sedummy nibh euismod tincidunt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laoreet dol magna aliquam volutpat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ipsum dolor sit, elit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8510445" y="4379763"/>
            <a:ext cx="18849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+mj-lt"/>
              </a:rPr>
              <a:t>Threads</a:t>
            </a:r>
          </a:p>
        </p:txBody>
      </p:sp>
    </p:spTree>
    <p:extLst>
      <p:ext uri="{BB962C8B-B14F-4D97-AF65-F5344CB8AC3E}">
        <p14:creationId xmlns:p14="http://schemas.microsoft.com/office/powerpoint/2010/main" val="20973114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5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0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2500"/>
                            </p:stCondLst>
                            <p:childTnLst>
                              <p:par>
                                <p:cTn id="5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6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9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5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6" grpId="0" animBg="1"/>
      <p:bldP spid="57" grpId="0" animBg="1"/>
      <p:bldP spid="58" grpId="0" animBg="1"/>
      <p:bldP spid="59" grpId="0" animBg="1"/>
      <p:bldP spid="61" grpId="0"/>
      <p:bldP spid="62" grpId="0"/>
      <p:bldP spid="63" grpId="0"/>
      <p:bldP spid="64" grpId="0"/>
      <p:bldP spid="65" grpId="0"/>
      <p:bldP spid="66" grpId="0"/>
      <p:bldP spid="67" grpId="0"/>
      <p:bldP spid="68" grpId="0"/>
      <p:bldP spid="69" grpId="0"/>
      <p:bldP spid="70" grpId="0"/>
      <p:bldP spid="71" grpId="0"/>
      <p:bldP spid="72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4" name="Group 83">
            <a:extLst>
              <a:ext uri="{FF2B5EF4-FFF2-40B4-BE49-F238E27FC236}">
                <a16:creationId xmlns:a16="http://schemas.microsoft.com/office/drawing/2014/main" id="{85F3C564-C29C-46E1-A7AC-3A0EBCF3D80A}"/>
              </a:ext>
            </a:extLst>
          </p:cNvPr>
          <p:cNvGrpSpPr/>
          <p:nvPr/>
        </p:nvGrpSpPr>
        <p:grpSpPr>
          <a:xfrm>
            <a:off x="616677" y="1573469"/>
            <a:ext cx="5756042" cy="3504465"/>
            <a:chOff x="450852" y="1746250"/>
            <a:chExt cx="6075360" cy="3698880"/>
          </a:xfrm>
          <a:solidFill>
            <a:schemeClr val="bg2">
              <a:lumMod val="85000"/>
            </a:schemeClr>
          </a:solidFill>
        </p:grpSpPr>
        <p:sp>
          <p:nvSpPr>
            <p:cNvPr id="85" name="Freeform 4">
              <a:extLst>
                <a:ext uri="{FF2B5EF4-FFF2-40B4-BE49-F238E27FC236}">
                  <a16:creationId xmlns:a16="http://schemas.microsoft.com/office/drawing/2014/main" id="{7A92033F-A130-47E7-9D10-7DDE84413B32}"/>
                </a:ext>
              </a:extLst>
            </p:cNvPr>
            <p:cNvSpPr>
              <a:spLocks/>
            </p:cNvSpPr>
            <p:nvPr/>
          </p:nvSpPr>
          <p:spPr bwMode="auto">
            <a:xfrm>
              <a:off x="5970587" y="2874966"/>
              <a:ext cx="17462" cy="25400"/>
            </a:xfrm>
            <a:custGeom>
              <a:avLst/>
              <a:gdLst>
                <a:gd name="T0" fmla="*/ 19 w 21"/>
                <a:gd name="T1" fmla="*/ 6 h 31"/>
                <a:gd name="T2" fmla="*/ 21 w 21"/>
                <a:gd name="T3" fmla="*/ 11 h 31"/>
                <a:gd name="T4" fmla="*/ 19 w 21"/>
                <a:gd name="T5" fmla="*/ 16 h 31"/>
                <a:gd name="T6" fmla="*/ 16 w 21"/>
                <a:gd name="T7" fmla="*/ 21 h 31"/>
                <a:gd name="T8" fmla="*/ 12 w 21"/>
                <a:gd name="T9" fmla="*/ 24 h 31"/>
                <a:gd name="T10" fmla="*/ 9 w 21"/>
                <a:gd name="T11" fmla="*/ 28 h 31"/>
                <a:gd name="T12" fmla="*/ 3 w 21"/>
                <a:gd name="T13" fmla="*/ 30 h 31"/>
                <a:gd name="T14" fmla="*/ 0 w 21"/>
                <a:gd name="T15" fmla="*/ 31 h 31"/>
                <a:gd name="T16" fmla="*/ 0 w 21"/>
                <a:gd name="T17" fmla="*/ 30 h 31"/>
                <a:gd name="T18" fmla="*/ 1 w 21"/>
                <a:gd name="T19" fmla="*/ 26 h 31"/>
                <a:gd name="T20" fmla="*/ 1 w 21"/>
                <a:gd name="T21" fmla="*/ 21 h 31"/>
                <a:gd name="T22" fmla="*/ 3 w 21"/>
                <a:gd name="T23" fmla="*/ 18 h 31"/>
                <a:gd name="T24" fmla="*/ 2 w 21"/>
                <a:gd name="T25" fmla="*/ 12 h 31"/>
                <a:gd name="T26" fmla="*/ 2 w 21"/>
                <a:gd name="T27" fmla="*/ 7 h 31"/>
                <a:gd name="T28" fmla="*/ 5 w 21"/>
                <a:gd name="T29" fmla="*/ 4 h 31"/>
                <a:gd name="T30" fmla="*/ 10 w 21"/>
                <a:gd name="T31" fmla="*/ 3 h 31"/>
                <a:gd name="T32" fmla="*/ 14 w 21"/>
                <a:gd name="T33" fmla="*/ 2 h 31"/>
                <a:gd name="T34" fmla="*/ 16 w 21"/>
                <a:gd name="T35" fmla="*/ 0 h 31"/>
                <a:gd name="T36" fmla="*/ 17 w 21"/>
                <a:gd name="T37" fmla="*/ 3 h 31"/>
                <a:gd name="T38" fmla="*/ 19 w 21"/>
                <a:gd name="T39" fmla="*/ 6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1" h="31">
                  <a:moveTo>
                    <a:pt x="19" y="6"/>
                  </a:moveTo>
                  <a:cubicBezTo>
                    <a:pt x="20" y="7"/>
                    <a:pt x="21" y="10"/>
                    <a:pt x="21" y="11"/>
                  </a:cubicBezTo>
                  <a:cubicBezTo>
                    <a:pt x="21" y="12"/>
                    <a:pt x="20" y="14"/>
                    <a:pt x="19" y="16"/>
                  </a:cubicBezTo>
                  <a:cubicBezTo>
                    <a:pt x="18" y="17"/>
                    <a:pt x="17" y="19"/>
                    <a:pt x="16" y="21"/>
                  </a:cubicBezTo>
                  <a:cubicBezTo>
                    <a:pt x="15" y="22"/>
                    <a:pt x="13" y="23"/>
                    <a:pt x="12" y="24"/>
                  </a:cubicBezTo>
                  <a:cubicBezTo>
                    <a:pt x="11" y="25"/>
                    <a:pt x="10" y="27"/>
                    <a:pt x="9" y="28"/>
                  </a:cubicBezTo>
                  <a:cubicBezTo>
                    <a:pt x="8" y="29"/>
                    <a:pt x="5" y="29"/>
                    <a:pt x="3" y="30"/>
                  </a:cubicBezTo>
                  <a:cubicBezTo>
                    <a:pt x="3" y="30"/>
                    <a:pt x="0" y="31"/>
                    <a:pt x="0" y="31"/>
                  </a:cubicBezTo>
                  <a:cubicBezTo>
                    <a:pt x="0" y="31"/>
                    <a:pt x="0" y="30"/>
                    <a:pt x="0" y="30"/>
                  </a:cubicBezTo>
                  <a:cubicBezTo>
                    <a:pt x="0" y="29"/>
                    <a:pt x="0" y="27"/>
                    <a:pt x="1" y="26"/>
                  </a:cubicBezTo>
                  <a:cubicBezTo>
                    <a:pt x="1" y="25"/>
                    <a:pt x="1" y="22"/>
                    <a:pt x="1" y="21"/>
                  </a:cubicBezTo>
                  <a:cubicBezTo>
                    <a:pt x="2" y="20"/>
                    <a:pt x="3" y="19"/>
                    <a:pt x="3" y="18"/>
                  </a:cubicBezTo>
                  <a:cubicBezTo>
                    <a:pt x="3" y="17"/>
                    <a:pt x="2" y="14"/>
                    <a:pt x="2" y="12"/>
                  </a:cubicBezTo>
                  <a:cubicBezTo>
                    <a:pt x="2" y="11"/>
                    <a:pt x="1" y="8"/>
                    <a:pt x="2" y="7"/>
                  </a:cubicBezTo>
                  <a:cubicBezTo>
                    <a:pt x="2" y="6"/>
                    <a:pt x="4" y="4"/>
                    <a:pt x="5" y="4"/>
                  </a:cubicBezTo>
                  <a:cubicBezTo>
                    <a:pt x="6" y="3"/>
                    <a:pt x="8" y="3"/>
                    <a:pt x="10" y="3"/>
                  </a:cubicBezTo>
                  <a:cubicBezTo>
                    <a:pt x="11" y="3"/>
                    <a:pt x="13" y="2"/>
                    <a:pt x="14" y="2"/>
                  </a:cubicBezTo>
                  <a:cubicBezTo>
                    <a:pt x="14" y="1"/>
                    <a:pt x="16" y="0"/>
                    <a:pt x="16" y="0"/>
                  </a:cubicBezTo>
                  <a:cubicBezTo>
                    <a:pt x="16" y="0"/>
                    <a:pt x="17" y="2"/>
                    <a:pt x="17" y="3"/>
                  </a:cubicBezTo>
                  <a:cubicBezTo>
                    <a:pt x="18" y="4"/>
                    <a:pt x="19" y="5"/>
                    <a:pt x="19" y="6"/>
                  </a:cubicBez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6" name="Freeform 5">
              <a:extLst>
                <a:ext uri="{FF2B5EF4-FFF2-40B4-BE49-F238E27FC236}">
                  <a16:creationId xmlns:a16="http://schemas.microsoft.com/office/drawing/2014/main" id="{5B0EDC8F-BF4C-4478-BA25-40A8C9395C0B}"/>
                </a:ext>
              </a:extLst>
            </p:cNvPr>
            <p:cNvSpPr>
              <a:spLocks/>
            </p:cNvSpPr>
            <p:nvPr/>
          </p:nvSpPr>
          <p:spPr bwMode="auto">
            <a:xfrm>
              <a:off x="6229348" y="2644778"/>
              <a:ext cx="7937" cy="12699"/>
            </a:xfrm>
            <a:custGeom>
              <a:avLst/>
              <a:gdLst>
                <a:gd name="T0" fmla="*/ 9 w 10"/>
                <a:gd name="T1" fmla="*/ 14 h 14"/>
                <a:gd name="T2" fmla="*/ 7 w 10"/>
                <a:gd name="T3" fmla="*/ 12 h 14"/>
                <a:gd name="T4" fmla="*/ 7 w 10"/>
                <a:gd name="T5" fmla="*/ 8 h 14"/>
                <a:gd name="T6" fmla="*/ 4 w 10"/>
                <a:gd name="T7" fmla="*/ 6 h 14"/>
                <a:gd name="T8" fmla="*/ 1 w 10"/>
                <a:gd name="T9" fmla="*/ 3 h 14"/>
                <a:gd name="T10" fmla="*/ 2 w 10"/>
                <a:gd name="T11" fmla="*/ 1 h 14"/>
                <a:gd name="T12" fmla="*/ 4 w 10"/>
                <a:gd name="T13" fmla="*/ 1 h 14"/>
                <a:gd name="T14" fmla="*/ 6 w 10"/>
                <a:gd name="T15" fmla="*/ 4 h 14"/>
                <a:gd name="T16" fmla="*/ 9 w 10"/>
                <a:gd name="T17" fmla="*/ 5 h 14"/>
                <a:gd name="T18" fmla="*/ 10 w 10"/>
                <a:gd name="T19" fmla="*/ 7 h 14"/>
                <a:gd name="T20" fmla="*/ 10 w 10"/>
                <a:gd name="T21" fmla="*/ 11 h 14"/>
                <a:gd name="T22" fmla="*/ 9 w 10"/>
                <a:gd name="T23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" h="14">
                  <a:moveTo>
                    <a:pt x="9" y="14"/>
                  </a:moveTo>
                  <a:cubicBezTo>
                    <a:pt x="8" y="14"/>
                    <a:pt x="7" y="12"/>
                    <a:pt x="7" y="12"/>
                  </a:cubicBezTo>
                  <a:cubicBezTo>
                    <a:pt x="7" y="11"/>
                    <a:pt x="7" y="9"/>
                    <a:pt x="7" y="8"/>
                  </a:cubicBezTo>
                  <a:cubicBezTo>
                    <a:pt x="6" y="7"/>
                    <a:pt x="5" y="7"/>
                    <a:pt x="4" y="6"/>
                  </a:cubicBezTo>
                  <a:cubicBezTo>
                    <a:pt x="3" y="5"/>
                    <a:pt x="1" y="4"/>
                    <a:pt x="1" y="3"/>
                  </a:cubicBezTo>
                  <a:cubicBezTo>
                    <a:pt x="0" y="3"/>
                    <a:pt x="1" y="1"/>
                    <a:pt x="2" y="1"/>
                  </a:cubicBezTo>
                  <a:cubicBezTo>
                    <a:pt x="2" y="0"/>
                    <a:pt x="3" y="1"/>
                    <a:pt x="4" y="1"/>
                  </a:cubicBezTo>
                  <a:cubicBezTo>
                    <a:pt x="4" y="2"/>
                    <a:pt x="5" y="4"/>
                    <a:pt x="6" y="4"/>
                  </a:cubicBezTo>
                  <a:cubicBezTo>
                    <a:pt x="6" y="5"/>
                    <a:pt x="8" y="4"/>
                    <a:pt x="9" y="5"/>
                  </a:cubicBezTo>
                  <a:cubicBezTo>
                    <a:pt x="9" y="5"/>
                    <a:pt x="10" y="7"/>
                    <a:pt x="10" y="7"/>
                  </a:cubicBezTo>
                  <a:cubicBezTo>
                    <a:pt x="10" y="8"/>
                    <a:pt x="10" y="10"/>
                    <a:pt x="10" y="11"/>
                  </a:cubicBezTo>
                  <a:cubicBezTo>
                    <a:pt x="10" y="12"/>
                    <a:pt x="10" y="14"/>
                    <a:pt x="9" y="14"/>
                  </a:cubicBez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7" name="Freeform 6">
              <a:extLst>
                <a:ext uri="{FF2B5EF4-FFF2-40B4-BE49-F238E27FC236}">
                  <a16:creationId xmlns:a16="http://schemas.microsoft.com/office/drawing/2014/main" id="{2E190AE4-F34B-44FA-B2F8-A95184DCF635}"/>
                </a:ext>
              </a:extLst>
            </p:cNvPr>
            <p:cNvSpPr>
              <a:spLocks/>
            </p:cNvSpPr>
            <p:nvPr/>
          </p:nvSpPr>
          <p:spPr bwMode="auto">
            <a:xfrm>
              <a:off x="6230936" y="2660652"/>
              <a:ext cx="4762" cy="17463"/>
            </a:xfrm>
            <a:custGeom>
              <a:avLst/>
              <a:gdLst>
                <a:gd name="T0" fmla="*/ 6 w 6"/>
                <a:gd name="T1" fmla="*/ 11 h 20"/>
                <a:gd name="T2" fmla="*/ 5 w 6"/>
                <a:gd name="T3" fmla="*/ 7 h 20"/>
                <a:gd name="T4" fmla="*/ 4 w 6"/>
                <a:gd name="T5" fmla="*/ 4 h 20"/>
                <a:gd name="T6" fmla="*/ 3 w 6"/>
                <a:gd name="T7" fmla="*/ 1 h 20"/>
                <a:gd name="T8" fmla="*/ 2 w 6"/>
                <a:gd name="T9" fmla="*/ 0 h 20"/>
                <a:gd name="T10" fmla="*/ 1 w 6"/>
                <a:gd name="T11" fmla="*/ 3 h 20"/>
                <a:gd name="T12" fmla="*/ 0 w 6"/>
                <a:gd name="T13" fmla="*/ 7 h 20"/>
                <a:gd name="T14" fmla="*/ 2 w 6"/>
                <a:gd name="T15" fmla="*/ 10 h 20"/>
                <a:gd name="T16" fmla="*/ 3 w 6"/>
                <a:gd name="T17" fmla="*/ 14 h 20"/>
                <a:gd name="T18" fmla="*/ 2 w 6"/>
                <a:gd name="T19" fmla="*/ 18 h 20"/>
                <a:gd name="T20" fmla="*/ 3 w 6"/>
                <a:gd name="T21" fmla="*/ 20 h 20"/>
                <a:gd name="T22" fmla="*/ 5 w 6"/>
                <a:gd name="T23" fmla="*/ 19 h 20"/>
                <a:gd name="T24" fmla="*/ 6 w 6"/>
                <a:gd name="T25" fmla="*/ 16 h 20"/>
                <a:gd name="T26" fmla="*/ 6 w 6"/>
                <a:gd name="T27" fmla="*/ 11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" h="20">
                  <a:moveTo>
                    <a:pt x="6" y="11"/>
                  </a:moveTo>
                  <a:cubicBezTo>
                    <a:pt x="6" y="10"/>
                    <a:pt x="5" y="8"/>
                    <a:pt x="5" y="7"/>
                  </a:cubicBezTo>
                  <a:cubicBezTo>
                    <a:pt x="5" y="7"/>
                    <a:pt x="4" y="5"/>
                    <a:pt x="4" y="4"/>
                  </a:cubicBezTo>
                  <a:cubicBezTo>
                    <a:pt x="4" y="3"/>
                    <a:pt x="4" y="1"/>
                    <a:pt x="3" y="1"/>
                  </a:cubicBezTo>
                  <a:cubicBezTo>
                    <a:pt x="3" y="0"/>
                    <a:pt x="2" y="0"/>
                    <a:pt x="2" y="0"/>
                  </a:cubicBezTo>
                  <a:cubicBezTo>
                    <a:pt x="1" y="1"/>
                    <a:pt x="1" y="2"/>
                    <a:pt x="1" y="3"/>
                  </a:cubicBezTo>
                  <a:cubicBezTo>
                    <a:pt x="0" y="4"/>
                    <a:pt x="0" y="6"/>
                    <a:pt x="0" y="7"/>
                  </a:cubicBezTo>
                  <a:cubicBezTo>
                    <a:pt x="0" y="7"/>
                    <a:pt x="2" y="9"/>
                    <a:pt x="2" y="10"/>
                  </a:cubicBezTo>
                  <a:cubicBezTo>
                    <a:pt x="2" y="11"/>
                    <a:pt x="3" y="13"/>
                    <a:pt x="3" y="14"/>
                  </a:cubicBezTo>
                  <a:cubicBezTo>
                    <a:pt x="3" y="15"/>
                    <a:pt x="2" y="17"/>
                    <a:pt x="2" y="18"/>
                  </a:cubicBezTo>
                  <a:cubicBezTo>
                    <a:pt x="2" y="18"/>
                    <a:pt x="2" y="19"/>
                    <a:pt x="3" y="20"/>
                  </a:cubicBezTo>
                  <a:cubicBezTo>
                    <a:pt x="3" y="20"/>
                    <a:pt x="5" y="20"/>
                    <a:pt x="5" y="19"/>
                  </a:cubicBezTo>
                  <a:cubicBezTo>
                    <a:pt x="6" y="19"/>
                    <a:pt x="6" y="17"/>
                    <a:pt x="6" y="16"/>
                  </a:cubicBezTo>
                  <a:cubicBezTo>
                    <a:pt x="6" y="15"/>
                    <a:pt x="6" y="13"/>
                    <a:pt x="6" y="11"/>
                  </a:cubicBez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8" name="Freeform 7">
              <a:extLst>
                <a:ext uri="{FF2B5EF4-FFF2-40B4-BE49-F238E27FC236}">
                  <a16:creationId xmlns:a16="http://schemas.microsoft.com/office/drawing/2014/main" id="{227A9D3E-75AA-47F8-A416-774F5B6683C7}"/>
                </a:ext>
              </a:extLst>
            </p:cNvPr>
            <p:cNvSpPr>
              <a:spLocks/>
            </p:cNvSpPr>
            <p:nvPr/>
          </p:nvSpPr>
          <p:spPr bwMode="auto">
            <a:xfrm>
              <a:off x="6357935" y="2640016"/>
              <a:ext cx="36512" cy="25400"/>
            </a:xfrm>
            <a:custGeom>
              <a:avLst/>
              <a:gdLst>
                <a:gd name="T0" fmla="*/ 42 w 42"/>
                <a:gd name="T1" fmla="*/ 17 h 29"/>
                <a:gd name="T2" fmla="*/ 39 w 42"/>
                <a:gd name="T3" fmla="*/ 12 h 29"/>
                <a:gd name="T4" fmla="*/ 35 w 42"/>
                <a:gd name="T5" fmla="*/ 9 h 29"/>
                <a:gd name="T6" fmla="*/ 31 w 42"/>
                <a:gd name="T7" fmla="*/ 4 h 29"/>
                <a:gd name="T8" fmla="*/ 27 w 42"/>
                <a:gd name="T9" fmla="*/ 0 h 29"/>
                <a:gd name="T10" fmla="*/ 24 w 42"/>
                <a:gd name="T11" fmla="*/ 0 h 29"/>
                <a:gd name="T12" fmla="*/ 24 w 42"/>
                <a:gd name="T13" fmla="*/ 3 h 29"/>
                <a:gd name="T14" fmla="*/ 27 w 42"/>
                <a:gd name="T15" fmla="*/ 5 h 29"/>
                <a:gd name="T16" fmla="*/ 27 w 42"/>
                <a:gd name="T17" fmla="*/ 10 h 29"/>
                <a:gd name="T18" fmla="*/ 25 w 42"/>
                <a:gd name="T19" fmla="*/ 15 h 29"/>
                <a:gd name="T20" fmla="*/ 21 w 42"/>
                <a:gd name="T21" fmla="*/ 18 h 29"/>
                <a:gd name="T22" fmla="*/ 12 w 42"/>
                <a:gd name="T23" fmla="*/ 22 h 29"/>
                <a:gd name="T24" fmla="*/ 7 w 42"/>
                <a:gd name="T25" fmla="*/ 23 h 29"/>
                <a:gd name="T26" fmla="*/ 3 w 42"/>
                <a:gd name="T27" fmla="*/ 22 h 29"/>
                <a:gd name="T28" fmla="*/ 0 w 42"/>
                <a:gd name="T29" fmla="*/ 22 h 29"/>
                <a:gd name="T30" fmla="*/ 2 w 42"/>
                <a:gd name="T31" fmla="*/ 27 h 29"/>
                <a:gd name="T32" fmla="*/ 8 w 42"/>
                <a:gd name="T33" fmla="*/ 28 h 29"/>
                <a:gd name="T34" fmla="*/ 15 w 42"/>
                <a:gd name="T35" fmla="*/ 29 h 29"/>
                <a:gd name="T36" fmla="*/ 24 w 42"/>
                <a:gd name="T37" fmla="*/ 28 h 29"/>
                <a:gd name="T38" fmla="*/ 31 w 42"/>
                <a:gd name="T39" fmla="*/ 25 h 29"/>
                <a:gd name="T40" fmla="*/ 38 w 42"/>
                <a:gd name="T41" fmla="*/ 23 h 29"/>
                <a:gd name="T42" fmla="*/ 41 w 42"/>
                <a:gd name="T43" fmla="*/ 19 h 29"/>
                <a:gd name="T44" fmla="*/ 42 w 42"/>
                <a:gd name="T45" fmla="*/ 17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42" h="29">
                  <a:moveTo>
                    <a:pt x="42" y="17"/>
                  </a:moveTo>
                  <a:cubicBezTo>
                    <a:pt x="41" y="15"/>
                    <a:pt x="40" y="13"/>
                    <a:pt x="39" y="12"/>
                  </a:cubicBezTo>
                  <a:cubicBezTo>
                    <a:pt x="38" y="11"/>
                    <a:pt x="36" y="10"/>
                    <a:pt x="35" y="9"/>
                  </a:cubicBezTo>
                  <a:cubicBezTo>
                    <a:pt x="33" y="8"/>
                    <a:pt x="32" y="5"/>
                    <a:pt x="31" y="4"/>
                  </a:cubicBezTo>
                  <a:cubicBezTo>
                    <a:pt x="30" y="3"/>
                    <a:pt x="28" y="1"/>
                    <a:pt x="27" y="0"/>
                  </a:cubicBezTo>
                  <a:cubicBezTo>
                    <a:pt x="26" y="0"/>
                    <a:pt x="25" y="0"/>
                    <a:pt x="24" y="0"/>
                  </a:cubicBezTo>
                  <a:cubicBezTo>
                    <a:pt x="24" y="1"/>
                    <a:pt x="24" y="3"/>
                    <a:pt x="24" y="3"/>
                  </a:cubicBezTo>
                  <a:cubicBezTo>
                    <a:pt x="24" y="4"/>
                    <a:pt x="26" y="5"/>
                    <a:pt x="27" y="5"/>
                  </a:cubicBezTo>
                  <a:cubicBezTo>
                    <a:pt x="27" y="7"/>
                    <a:pt x="27" y="9"/>
                    <a:pt x="27" y="10"/>
                  </a:cubicBezTo>
                  <a:cubicBezTo>
                    <a:pt x="27" y="12"/>
                    <a:pt x="25" y="14"/>
                    <a:pt x="25" y="15"/>
                  </a:cubicBezTo>
                  <a:cubicBezTo>
                    <a:pt x="24" y="16"/>
                    <a:pt x="22" y="18"/>
                    <a:pt x="21" y="18"/>
                  </a:cubicBezTo>
                  <a:cubicBezTo>
                    <a:pt x="19" y="19"/>
                    <a:pt x="15" y="21"/>
                    <a:pt x="12" y="22"/>
                  </a:cubicBezTo>
                  <a:cubicBezTo>
                    <a:pt x="11" y="23"/>
                    <a:pt x="8" y="23"/>
                    <a:pt x="7" y="23"/>
                  </a:cubicBezTo>
                  <a:cubicBezTo>
                    <a:pt x="6" y="23"/>
                    <a:pt x="4" y="22"/>
                    <a:pt x="3" y="22"/>
                  </a:cubicBezTo>
                  <a:cubicBezTo>
                    <a:pt x="2" y="22"/>
                    <a:pt x="1" y="22"/>
                    <a:pt x="0" y="22"/>
                  </a:cubicBezTo>
                  <a:cubicBezTo>
                    <a:pt x="0" y="23"/>
                    <a:pt x="1" y="26"/>
                    <a:pt x="2" y="27"/>
                  </a:cubicBezTo>
                  <a:cubicBezTo>
                    <a:pt x="3" y="28"/>
                    <a:pt x="6" y="28"/>
                    <a:pt x="8" y="28"/>
                  </a:cubicBezTo>
                  <a:cubicBezTo>
                    <a:pt x="9" y="29"/>
                    <a:pt x="13" y="29"/>
                    <a:pt x="15" y="29"/>
                  </a:cubicBezTo>
                  <a:cubicBezTo>
                    <a:pt x="17" y="29"/>
                    <a:pt x="22" y="29"/>
                    <a:pt x="24" y="28"/>
                  </a:cubicBezTo>
                  <a:cubicBezTo>
                    <a:pt x="26" y="28"/>
                    <a:pt x="29" y="26"/>
                    <a:pt x="31" y="25"/>
                  </a:cubicBezTo>
                  <a:cubicBezTo>
                    <a:pt x="33" y="25"/>
                    <a:pt x="37" y="24"/>
                    <a:pt x="38" y="23"/>
                  </a:cubicBezTo>
                  <a:cubicBezTo>
                    <a:pt x="39" y="22"/>
                    <a:pt x="41" y="20"/>
                    <a:pt x="41" y="19"/>
                  </a:cubicBezTo>
                  <a:cubicBezTo>
                    <a:pt x="41" y="18"/>
                    <a:pt x="42" y="17"/>
                    <a:pt x="42" y="17"/>
                  </a:cubicBez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9" name="Freeform 8">
              <a:extLst>
                <a:ext uri="{FF2B5EF4-FFF2-40B4-BE49-F238E27FC236}">
                  <a16:creationId xmlns:a16="http://schemas.microsoft.com/office/drawing/2014/main" id="{9049F562-D00C-4002-B4F6-F0E9EF14F4C5}"/>
                </a:ext>
              </a:extLst>
            </p:cNvPr>
            <p:cNvSpPr>
              <a:spLocks/>
            </p:cNvSpPr>
            <p:nvPr/>
          </p:nvSpPr>
          <p:spPr bwMode="auto">
            <a:xfrm>
              <a:off x="6297611" y="2646366"/>
              <a:ext cx="41275" cy="33338"/>
            </a:xfrm>
            <a:custGeom>
              <a:avLst/>
              <a:gdLst>
                <a:gd name="T0" fmla="*/ 49 w 50"/>
                <a:gd name="T1" fmla="*/ 12 h 39"/>
                <a:gd name="T2" fmla="*/ 48 w 50"/>
                <a:gd name="T3" fmla="*/ 6 h 39"/>
                <a:gd name="T4" fmla="*/ 45 w 50"/>
                <a:gd name="T5" fmla="*/ 4 h 39"/>
                <a:gd name="T6" fmla="*/ 42 w 50"/>
                <a:gd name="T7" fmla="*/ 6 h 39"/>
                <a:gd name="T8" fmla="*/ 43 w 50"/>
                <a:gd name="T9" fmla="*/ 9 h 39"/>
                <a:gd name="T10" fmla="*/ 41 w 50"/>
                <a:gd name="T11" fmla="*/ 12 h 39"/>
                <a:gd name="T12" fmla="*/ 38 w 50"/>
                <a:gd name="T13" fmla="*/ 10 h 39"/>
                <a:gd name="T14" fmla="*/ 34 w 50"/>
                <a:gd name="T15" fmla="*/ 11 h 39"/>
                <a:gd name="T16" fmla="*/ 31 w 50"/>
                <a:gd name="T17" fmla="*/ 8 h 39"/>
                <a:gd name="T18" fmla="*/ 30 w 50"/>
                <a:gd name="T19" fmla="*/ 4 h 39"/>
                <a:gd name="T20" fmla="*/ 26 w 50"/>
                <a:gd name="T21" fmla="*/ 1 h 39"/>
                <a:gd name="T22" fmla="*/ 23 w 50"/>
                <a:gd name="T23" fmla="*/ 0 h 39"/>
                <a:gd name="T24" fmla="*/ 20 w 50"/>
                <a:gd name="T25" fmla="*/ 4 h 39"/>
                <a:gd name="T26" fmla="*/ 17 w 50"/>
                <a:gd name="T27" fmla="*/ 7 h 39"/>
                <a:gd name="T28" fmla="*/ 14 w 50"/>
                <a:gd name="T29" fmla="*/ 10 h 39"/>
                <a:gd name="T30" fmla="*/ 11 w 50"/>
                <a:gd name="T31" fmla="*/ 15 h 39"/>
                <a:gd name="T32" fmla="*/ 10 w 50"/>
                <a:gd name="T33" fmla="*/ 18 h 39"/>
                <a:gd name="T34" fmla="*/ 10 w 50"/>
                <a:gd name="T35" fmla="*/ 24 h 39"/>
                <a:gd name="T36" fmla="*/ 7 w 50"/>
                <a:gd name="T37" fmla="*/ 29 h 39"/>
                <a:gd name="T38" fmla="*/ 2 w 50"/>
                <a:gd name="T39" fmla="*/ 28 h 39"/>
                <a:gd name="T40" fmla="*/ 0 w 50"/>
                <a:gd name="T41" fmla="*/ 31 h 39"/>
                <a:gd name="T42" fmla="*/ 2 w 50"/>
                <a:gd name="T43" fmla="*/ 35 h 39"/>
                <a:gd name="T44" fmla="*/ 5 w 50"/>
                <a:gd name="T45" fmla="*/ 35 h 39"/>
                <a:gd name="T46" fmla="*/ 6 w 50"/>
                <a:gd name="T47" fmla="*/ 37 h 39"/>
                <a:gd name="T48" fmla="*/ 10 w 50"/>
                <a:gd name="T49" fmla="*/ 38 h 39"/>
                <a:gd name="T50" fmla="*/ 12 w 50"/>
                <a:gd name="T51" fmla="*/ 35 h 39"/>
                <a:gd name="T52" fmla="*/ 13 w 50"/>
                <a:gd name="T53" fmla="*/ 31 h 39"/>
                <a:gd name="T54" fmla="*/ 18 w 50"/>
                <a:gd name="T55" fmla="*/ 28 h 39"/>
                <a:gd name="T56" fmla="*/ 26 w 50"/>
                <a:gd name="T57" fmla="*/ 24 h 39"/>
                <a:gd name="T58" fmla="*/ 32 w 50"/>
                <a:gd name="T59" fmla="*/ 22 h 39"/>
                <a:gd name="T60" fmla="*/ 40 w 50"/>
                <a:gd name="T61" fmla="*/ 20 h 39"/>
                <a:gd name="T62" fmla="*/ 47 w 50"/>
                <a:gd name="T63" fmla="*/ 18 h 39"/>
                <a:gd name="T64" fmla="*/ 50 w 50"/>
                <a:gd name="T65" fmla="*/ 14 h 39"/>
                <a:gd name="T66" fmla="*/ 49 w 50"/>
                <a:gd name="T67" fmla="*/ 12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50" h="39">
                  <a:moveTo>
                    <a:pt x="49" y="12"/>
                  </a:moveTo>
                  <a:cubicBezTo>
                    <a:pt x="49" y="10"/>
                    <a:pt x="49" y="7"/>
                    <a:pt x="48" y="6"/>
                  </a:cubicBezTo>
                  <a:cubicBezTo>
                    <a:pt x="47" y="5"/>
                    <a:pt x="45" y="4"/>
                    <a:pt x="45" y="4"/>
                  </a:cubicBezTo>
                  <a:cubicBezTo>
                    <a:pt x="44" y="4"/>
                    <a:pt x="42" y="5"/>
                    <a:pt x="42" y="6"/>
                  </a:cubicBezTo>
                  <a:cubicBezTo>
                    <a:pt x="42" y="6"/>
                    <a:pt x="43" y="8"/>
                    <a:pt x="43" y="9"/>
                  </a:cubicBezTo>
                  <a:cubicBezTo>
                    <a:pt x="43" y="10"/>
                    <a:pt x="42" y="11"/>
                    <a:pt x="41" y="12"/>
                  </a:cubicBezTo>
                  <a:cubicBezTo>
                    <a:pt x="40" y="12"/>
                    <a:pt x="39" y="10"/>
                    <a:pt x="38" y="10"/>
                  </a:cubicBezTo>
                  <a:cubicBezTo>
                    <a:pt x="37" y="10"/>
                    <a:pt x="35" y="11"/>
                    <a:pt x="34" y="11"/>
                  </a:cubicBezTo>
                  <a:cubicBezTo>
                    <a:pt x="33" y="10"/>
                    <a:pt x="32" y="8"/>
                    <a:pt x="31" y="8"/>
                  </a:cubicBezTo>
                  <a:cubicBezTo>
                    <a:pt x="31" y="7"/>
                    <a:pt x="31" y="5"/>
                    <a:pt x="30" y="4"/>
                  </a:cubicBezTo>
                  <a:cubicBezTo>
                    <a:pt x="30" y="3"/>
                    <a:pt x="27" y="2"/>
                    <a:pt x="26" y="1"/>
                  </a:cubicBezTo>
                  <a:cubicBezTo>
                    <a:pt x="25" y="1"/>
                    <a:pt x="24" y="0"/>
                    <a:pt x="23" y="0"/>
                  </a:cubicBezTo>
                  <a:cubicBezTo>
                    <a:pt x="22" y="0"/>
                    <a:pt x="21" y="3"/>
                    <a:pt x="20" y="4"/>
                  </a:cubicBezTo>
                  <a:cubicBezTo>
                    <a:pt x="19" y="4"/>
                    <a:pt x="18" y="6"/>
                    <a:pt x="17" y="7"/>
                  </a:cubicBezTo>
                  <a:cubicBezTo>
                    <a:pt x="17" y="8"/>
                    <a:pt x="15" y="9"/>
                    <a:pt x="14" y="10"/>
                  </a:cubicBezTo>
                  <a:cubicBezTo>
                    <a:pt x="13" y="11"/>
                    <a:pt x="12" y="13"/>
                    <a:pt x="11" y="15"/>
                  </a:cubicBezTo>
                  <a:cubicBezTo>
                    <a:pt x="11" y="15"/>
                    <a:pt x="10" y="17"/>
                    <a:pt x="10" y="18"/>
                  </a:cubicBezTo>
                  <a:cubicBezTo>
                    <a:pt x="10" y="20"/>
                    <a:pt x="10" y="22"/>
                    <a:pt x="10" y="24"/>
                  </a:cubicBezTo>
                  <a:cubicBezTo>
                    <a:pt x="9" y="25"/>
                    <a:pt x="8" y="28"/>
                    <a:pt x="7" y="29"/>
                  </a:cubicBezTo>
                  <a:cubicBezTo>
                    <a:pt x="6" y="29"/>
                    <a:pt x="3" y="28"/>
                    <a:pt x="2" y="28"/>
                  </a:cubicBezTo>
                  <a:cubicBezTo>
                    <a:pt x="1" y="29"/>
                    <a:pt x="0" y="30"/>
                    <a:pt x="0" y="31"/>
                  </a:cubicBezTo>
                  <a:cubicBezTo>
                    <a:pt x="0" y="32"/>
                    <a:pt x="1" y="35"/>
                    <a:pt x="2" y="35"/>
                  </a:cubicBezTo>
                  <a:cubicBezTo>
                    <a:pt x="3" y="36"/>
                    <a:pt x="4" y="35"/>
                    <a:pt x="5" y="35"/>
                  </a:cubicBezTo>
                  <a:cubicBezTo>
                    <a:pt x="5" y="36"/>
                    <a:pt x="6" y="37"/>
                    <a:pt x="6" y="37"/>
                  </a:cubicBezTo>
                  <a:cubicBezTo>
                    <a:pt x="7" y="38"/>
                    <a:pt x="9" y="39"/>
                    <a:pt x="10" y="38"/>
                  </a:cubicBezTo>
                  <a:cubicBezTo>
                    <a:pt x="11" y="38"/>
                    <a:pt x="11" y="36"/>
                    <a:pt x="12" y="35"/>
                  </a:cubicBezTo>
                  <a:cubicBezTo>
                    <a:pt x="12" y="34"/>
                    <a:pt x="13" y="31"/>
                    <a:pt x="13" y="31"/>
                  </a:cubicBezTo>
                  <a:cubicBezTo>
                    <a:pt x="14" y="30"/>
                    <a:pt x="17" y="29"/>
                    <a:pt x="18" y="28"/>
                  </a:cubicBezTo>
                  <a:cubicBezTo>
                    <a:pt x="20" y="27"/>
                    <a:pt x="24" y="25"/>
                    <a:pt x="26" y="24"/>
                  </a:cubicBezTo>
                  <a:cubicBezTo>
                    <a:pt x="27" y="24"/>
                    <a:pt x="31" y="23"/>
                    <a:pt x="32" y="22"/>
                  </a:cubicBezTo>
                  <a:cubicBezTo>
                    <a:pt x="34" y="22"/>
                    <a:pt x="38" y="21"/>
                    <a:pt x="40" y="20"/>
                  </a:cubicBezTo>
                  <a:cubicBezTo>
                    <a:pt x="42" y="20"/>
                    <a:pt x="45" y="19"/>
                    <a:pt x="47" y="18"/>
                  </a:cubicBezTo>
                  <a:cubicBezTo>
                    <a:pt x="48" y="17"/>
                    <a:pt x="49" y="15"/>
                    <a:pt x="50" y="14"/>
                  </a:cubicBezTo>
                  <a:cubicBezTo>
                    <a:pt x="50" y="14"/>
                    <a:pt x="49" y="12"/>
                    <a:pt x="49" y="12"/>
                  </a:cubicBez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0" name="Freeform 9">
              <a:extLst>
                <a:ext uri="{FF2B5EF4-FFF2-40B4-BE49-F238E27FC236}">
                  <a16:creationId xmlns:a16="http://schemas.microsoft.com/office/drawing/2014/main" id="{9179EF39-F7BB-4AB5-AB99-96EE04182E49}"/>
                </a:ext>
              </a:extLst>
            </p:cNvPr>
            <p:cNvSpPr>
              <a:spLocks/>
            </p:cNvSpPr>
            <p:nvPr/>
          </p:nvSpPr>
          <p:spPr bwMode="auto">
            <a:xfrm>
              <a:off x="6238873" y="2522540"/>
              <a:ext cx="6350" cy="6350"/>
            </a:xfrm>
            <a:custGeom>
              <a:avLst/>
              <a:gdLst>
                <a:gd name="T0" fmla="*/ 6 w 7"/>
                <a:gd name="T1" fmla="*/ 3 h 8"/>
                <a:gd name="T2" fmla="*/ 2 w 7"/>
                <a:gd name="T3" fmla="*/ 0 h 8"/>
                <a:gd name="T4" fmla="*/ 0 w 7"/>
                <a:gd name="T5" fmla="*/ 2 h 8"/>
                <a:gd name="T6" fmla="*/ 1 w 7"/>
                <a:gd name="T7" fmla="*/ 5 h 8"/>
                <a:gd name="T8" fmla="*/ 5 w 7"/>
                <a:gd name="T9" fmla="*/ 8 h 8"/>
                <a:gd name="T10" fmla="*/ 7 w 7"/>
                <a:gd name="T11" fmla="*/ 6 h 8"/>
                <a:gd name="T12" fmla="*/ 6 w 7"/>
                <a:gd name="T13" fmla="*/ 3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" h="8">
                  <a:moveTo>
                    <a:pt x="6" y="3"/>
                  </a:moveTo>
                  <a:cubicBezTo>
                    <a:pt x="5" y="2"/>
                    <a:pt x="3" y="0"/>
                    <a:pt x="2" y="0"/>
                  </a:cubicBezTo>
                  <a:cubicBezTo>
                    <a:pt x="2" y="0"/>
                    <a:pt x="0" y="1"/>
                    <a:pt x="0" y="2"/>
                  </a:cubicBezTo>
                  <a:cubicBezTo>
                    <a:pt x="0" y="3"/>
                    <a:pt x="1" y="4"/>
                    <a:pt x="1" y="5"/>
                  </a:cubicBezTo>
                  <a:cubicBezTo>
                    <a:pt x="2" y="6"/>
                    <a:pt x="4" y="8"/>
                    <a:pt x="5" y="8"/>
                  </a:cubicBezTo>
                  <a:cubicBezTo>
                    <a:pt x="6" y="8"/>
                    <a:pt x="7" y="7"/>
                    <a:pt x="7" y="6"/>
                  </a:cubicBezTo>
                  <a:cubicBezTo>
                    <a:pt x="7" y="5"/>
                    <a:pt x="6" y="4"/>
                    <a:pt x="6" y="3"/>
                  </a:cubicBez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1" name="Freeform 10">
              <a:extLst>
                <a:ext uri="{FF2B5EF4-FFF2-40B4-BE49-F238E27FC236}">
                  <a16:creationId xmlns:a16="http://schemas.microsoft.com/office/drawing/2014/main" id="{19851BDA-98D8-4721-8327-57713F10801D}"/>
                </a:ext>
              </a:extLst>
            </p:cNvPr>
            <p:cNvSpPr>
              <a:spLocks/>
            </p:cNvSpPr>
            <p:nvPr/>
          </p:nvSpPr>
          <p:spPr bwMode="auto">
            <a:xfrm>
              <a:off x="5984874" y="2457452"/>
              <a:ext cx="393700" cy="211139"/>
            </a:xfrm>
            <a:custGeom>
              <a:avLst/>
              <a:gdLst>
                <a:gd name="T0" fmla="*/ 247 w 466"/>
                <a:gd name="T1" fmla="*/ 38 h 250"/>
                <a:gd name="T2" fmla="*/ 256 w 466"/>
                <a:gd name="T3" fmla="*/ 22 h 250"/>
                <a:gd name="T4" fmla="*/ 277 w 466"/>
                <a:gd name="T5" fmla="*/ 5 h 250"/>
                <a:gd name="T6" fmla="*/ 291 w 466"/>
                <a:gd name="T7" fmla="*/ 0 h 250"/>
                <a:gd name="T8" fmla="*/ 307 w 466"/>
                <a:gd name="T9" fmla="*/ 27 h 250"/>
                <a:gd name="T10" fmla="*/ 321 w 466"/>
                <a:gd name="T11" fmla="*/ 26 h 250"/>
                <a:gd name="T12" fmla="*/ 331 w 466"/>
                <a:gd name="T13" fmla="*/ 28 h 250"/>
                <a:gd name="T14" fmla="*/ 325 w 466"/>
                <a:gd name="T15" fmla="*/ 43 h 250"/>
                <a:gd name="T16" fmla="*/ 305 w 466"/>
                <a:gd name="T17" fmla="*/ 54 h 250"/>
                <a:gd name="T18" fmla="*/ 306 w 466"/>
                <a:gd name="T19" fmla="*/ 66 h 250"/>
                <a:gd name="T20" fmla="*/ 297 w 466"/>
                <a:gd name="T21" fmla="*/ 77 h 250"/>
                <a:gd name="T22" fmla="*/ 301 w 466"/>
                <a:gd name="T23" fmla="*/ 94 h 250"/>
                <a:gd name="T24" fmla="*/ 305 w 466"/>
                <a:gd name="T25" fmla="*/ 107 h 250"/>
                <a:gd name="T26" fmla="*/ 311 w 466"/>
                <a:gd name="T27" fmla="*/ 99 h 250"/>
                <a:gd name="T28" fmla="*/ 321 w 466"/>
                <a:gd name="T29" fmla="*/ 101 h 250"/>
                <a:gd name="T30" fmla="*/ 350 w 466"/>
                <a:gd name="T31" fmla="*/ 118 h 250"/>
                <a:gd name="T32" fmla="*/ 356 w 466"/>
                <a:gd name="T33" fmla="*/ 138 h 250"/>
                <a:gd name="T34" fmla="*/ 358 w 466"/>
                <a:gd name="T35" fmla="*/ 145 h 250"/>
                <a:gd name="T36" fmla="*/ 376 w 466"/>
                <a:gd name="T37" fmla="*/ 147 h 250"/>
                <a:gd name="T38" fmla="*/ 391 w 466"/>
                <a:gd name="T39" fmla="*/ 169 h 250"/>
                <a:gd name="T40" fmla="*/ 422 w 466"/>
                <a:gd name="T41" fmla="*/ 170 h 250"/>
                <a:gd name="T42" fmla="*/ 442 w 466"/>
                <a:gd name="T43" fmla="*/ 153 h 250"/>
                <a:gd name="T44" fmla="*/ 440 w 466"/>
                <a:gd name="T45" fmla="*/ 132 h 250"/>
                <a:gd name="T46" fmla="*/ 438 w 466"/>
                <a:gd name="T47" fmla="*/ 136 h 250"/>
                <a:gd name="T48" fmla="*/ 428 w 466"/>
                <a:gd name="T49" fmla="*/ 113 h 250"/>
                <a:gd name="T50" fmla="*/ 413 w 466"/>
                <a:gd name="T51" fmla="*/ 119 h 250"/>
                <a:gd name="T52" fmla="*/ 412 w 466"/>
                <a:gd name="T53" fmla="*/ 104 h 250"/>
                <a:gd name="T54" fmla="*/ 453 w 466"/>
                <a:gd name="T55" fmla="*/ 130 h 250"/>
                <a:gd name="T56" fmla="*/ 464 w 466"/>
                <a:gd name="T57" fmla="*/ 172 h 250"/>
                <a:gd name="T58" fmla="*/ 462 w 466"/>
                <a:gd name="T59" fmla="*/ 189 h 250"/>
                <a:gd name="T60" fmla="*/ 458 w 466"/>
                <a:gd name="T61" fmla="*/ 169 h 250"/>
                <a:gd name="T62" fmla="*/ 430 w 466"/>
                <a:gd name="T63" fmla="*/ 185 h 250"/>
                <a:gd name="T64" fmla="*/ 423 w 466"/>
                <a:gd name="T65" fmla="*/ 186 h 250"/>
                <a:gd name="T66" fmla="*/ 407 w 466"/>
                <a:gd name="T67" fmla="*/ 196 h 250"/>
                <a:gd name="T68" fmla="*/ 389 w 466"/>
                <a:gd name="T69" fmla="*/ 213 h 250"/>
                <a:gd name="T70" fmla="*/ 364 w 466"/>
                <a:gd name="T71" fmla="*/ 244 h 250"/>
                <a:gd name="T72" fmla="*/ 359 w 466"/>
                <a:gd name="T73" fmla="*/ 242 h 250"/>
                <a:gd name="T74" fmla="*/ 382 w 466"/>
                <a:gd name="T75" fmla="*/ 215 h 250"/>
                <a:gd name="T76" fmla="*/ 380 w 466"/>
                <a:gd name="T77" fmla="*/ 196 h 250"/>
                <a:gd name="T78" fmla="*/ 373 w 466"/>
                <a:gd name="T79" fmla="*/ 186 h 250"/>
                <a:gd name="T80" fmla="*/ 366 w 466"/>
                <a:gd name="T81" fmla="*/ 195 h 250"/>
                <a:gd name="T82" fmla="*/ 358 w 466"/>
                <a:gd name="T83" fmla="*/ 202 h 250"/>
                <a:gd name="T84" fmla="*/ 357 w 466"/>
                <a:gd name="T85" fmla="*/ 212 h 250"/>
                <a:gd name="T86" fmla="*/ 353 w 466"/>
                <a:gd name="T87" fmla="*/ 213 h 250"/>
                <a:gd name="T88" fmla="*/ 348 w 466"/>
                <a:gd name="T89" fmla="*/ 217 h 250"/>
                <a:gd name="T90" fmla="*/ 346 w 466"/>
                <a:gd name="T91" fmla="*/ 229 h 250"/>
                <a:gd name="T92" fmla="*/ 327 w 466"/>
                <a:gd name="T93" fmla="*/ 239 h 250"/>
                <a:gd name="T94" fmla="*/ 296 w 466"/>
                <a:gd name="T95" fmla="*/ 202 h 250"/>
                <a:gd name="T96" fmla="*/ 269 w 466"/>
                <a:gd name="T97" fmla="*/ 163 h 250"/>
                <a:gd name="T98" fmla="*/ 97 w 466"/>
                <a:gd name="T99" fmla="*/ 212 h 250"/>
                <a:gd name="T100" fmla="*/ 2 w 466"/>
                <a:gd name="T101" fmla="*/ 232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466" h="250">
                  <a:moveTo>
                    <a:pt x="98" y="86"/>
                  </a:moveTo>
                  <a:cubicBezTo>
                    <a:pt x="99" y="85"/>
                    <a:pt x="99" y="85"/>
                    <a:pt x="99" y="85"/>
                  </a:cubicBezTo>
                  <a:cubicBezTo>
                    <a:pt x="242" y="47"/>
                    <a:pt x="242" y="47"/>
                    <a:pt x="242" y="47"/>
                  </a:cubicBezTo>
                  <a:cubicBezTo>
                    <a:pt x="242" y="47"/>
                    <a:pt x="246" y="44"/>
                    <a:pt x="247" y="42"/>
                  </a:cubicBezTo>
                  <a:cubicBezTo>
                    <a:pt x="247" y="41"/>
                    <a:pt x="246" y="39"/>
                    <a:pt x="247" y="38"/>
                  </a:cubicBezTo>
                  <a:cubicBezTo>
                    <a:pt x="248" y="37"/>
                    <a:pt x="253" y="38"/>
                    <a:pt x="254" y="36"/>
                  </a:cubicBezTo>
                  <a:cubicBezTo>
                    <a:pt x="255" y="36"/>
                    <a:pt x="255" y="33"/>
                    <a:pt x="254" y="32"/>
                  </a:cubicBezTo>
                  <a:cubicBezTo>
                    <a:pt x="254" y="31"/>
                    <a:pt x="253" y="30"/>
                    <a:pt x="252" y="30"/>
                  </a:cubicBezTo>
                  <a:cubicBezTo>
                    <a:pt x="252" y="29"/>
                    <a:pt x="252" y="27"/>
                    <a:pt x="253" y="26"/>
                  </a:cubicBezTo>
                  <a:cubicBezTo>
                    <a:pt x="253" y="25"/>
                    <a:pt x="255" y="22"/>
                    <a:pt x="256" y="22"/>
                  </a:cubicBezTo>
                  <a:cubicBezTo>
                    <a:pt x="258" y="21"/>
                    <a:pt x="261" y="21"/>
                    <a:pt x="263" y="21"/>
                  </a:cubicBezTo>
                  <a:cubicBezTo>
                    <a:pt x="264" y="20"/>
                    <a:pt x="265" y="19"/>
                    <a:pt x="266" y="18"/>
                  </a:cubicBezTo>
                  <a:cubicBezTo>
                    <a:pt x="266" y="17"/>
                    <a:pt x="265" y="13"/>
                    <a:pt x="266" y="12"/>
                  </a:cubicBezTo>
                  <a:cubicBezTo>
                    <a:pt x="267" y="11"/>
                    <a:pt x="270" y="10"/>
                    <a:pt x="271" y="9"/>
                  </a:cubicBezTo>
                  <a:cubicBezTo>
                    <a:pt x="272" y="8"/>
                    <a:pt x="276" y="6"/>
                    <a:pt x="277" y="5"/>
                  </a:cubicBezTo>
                  <a:cubicBezTo>
                    <a:pt x="277" y="4"/>
                    <a:pt x="277" y="2"/>
                    <a:pt x="278" y="2"/>
                  </a:cubicBezTo>
                  <a:cubicBezTo>
                    <a:pt x="279" y="1"/>
                    <a:pt x="281" y="1"/>
                    <a:pt x="282" y="1"/>
                  </a:cubicBezTo>
                  <a:cubicBezTo>
                    <a:pt x="283" y="1"/>
                    <a:pt x="286" y="2"/>
                    <a:pt x="287" y="2"/>
                  </a:cubicBezTo>
                  <a:cubicBezTo>
                    <a:pt x="288" y="2"/>
                    <a:pt x="289" y="2"/>
                    <a:pt x="290" y="2"/>
                  </a:cubicBezTo>
                  <a:cubicBezTo>
                    <a:pt x="290" y="2"/>
                    <a:pt x="291" y="1"/>
                    <a:pt x="291" y="0"/>
                  </a:cubicBezTo>
                  <a:cubicBezTo>
                    <a:pt x="292" y="2"/>
                    <a:pt x="294" y="5"/>
                    <a:pt x="295" y="7"/>
                  </a:cubicBezTo>
                  <a:cubicBezTo>
                    <a:pt x="296" y="8"/>
                    <a:pt x="297" y="12"/>
                    <a:pt x="298" y="13"/>
                  </a:cubicBezTo>
                  <a:cubicBezTo>
                    <a:pt x="298" y="14"/>
                    <a:pt x="300" y="17"/>
                    <a:pt x="301" y="18"/>
                  </a:cubicBezTo>
                  <a:cubicBezTo>
                    <a:pt x="302" y="20"/>
                    <a:pt x="304" y="22"/>
                    <a:pt x="306" y="24"/>
                  </a:cubicBezTo>
                  <a:cubicBezTo>
                    <a:pt x="306" y="25"/>
                    <a:pt x="307" y="27"/>
                    <a:pt x="307" y="27"/>
                  </a:cubicBezTo>
                  <a:cubicBezTo>
                    <a:pt x="308" y="28"/>
                    <a:pt x="309" y="28"/>
                    <a:pt x="310" y="28"/>
                  </a:cubicBezTo>
                  <a:cubicBezTo>
                    <a:pt x="311" y="29"/>
                    <a:pt x="313" y="30"/>
                    <a:pt x="314" y="31"/>
                  </a:cubicBezTo>
                  <a:cubicBezTo>
                    <a:pt x="315" y="31"/>
                    <a:pt x="317" y="32"/>
                    <a:pt x="318" y="32"/>
                  </a:cubicBezTo>
                  <a:cubicBezTo>
                    <a:pt x="319" y="32"/>
                    <a:pt x="320" y="31"/>
                    <a:pt x="320" y="30"/>
                  </a:cubicBezTo>
                  <a:cubicBezTo>
                    <a:pt x="321" y="29"/>
                    <a:pt x="320" y="27"/>
                    <a:pt x="321" y="26"/>
                  </a:cubicBezTo>
                  <a:cubicBezTo>
                    <a:pt x="321" y="25"/>
                    <a:pt x="321" y="24"/>
                    <a:pt x="322" y="23"/>
                  </a:cubicBezTo>
                  <a:cubicBezTo>
                    <a:pt x="322" y="23"/>
                    <a:pt x="324" y="21"/>
                    <a:pt x="325" y="22"/>
                  </a:cubicBezTo>
                  <a:cubicBezTo>
                    <a:pt x="326" y="22"/>
                    <a:pt x="327" y="23"/>
                    <a:pt x="327" y="24"/>
                  </a:cubicBezTo>
                  <a:cubicBezTo>
                    <a:pt x="328" y="24"/>
                    <a:pt x="328" y="27"/>
                    <a:pt x="328" y="27"/>
                  </a:cubicBezTo>
                  <a:cubicBezTo>
                    <a:pt x="329" y="28"/>
                    <a:pt x="331" y="27"/>
                    <a:pt x="331" y="28"/>
                  </a:cubicBezTo>
                  <a:cubicBezTo>
                    <a:pt x="332" y="29"/>
                    <a:pt x="332" y="31"/>
                    <a:pt x="331" y="32"/>
                  </a:cubicBezTo>
                  <a:cubicBezTo>
                    <a:pt x="331" y="33"/>
                    <a:pt x="329" y="34"/>
                    <a:pt x="328" y="35"/>
                  </a:cubicBezTo>
                  <a:cubicBezTo>
                    <a:pt x="328" y="36"/>
                    <a:pt x="330" y="39"/>
                    <a:pt x="330" y="40"/>
                  </a:cubicBezTo>
                  <a:cubicBezTo>
                    <a:pt x="330" y="41"/>
                    <a:pt x="328" y="42"/>
                    <a:pt x="327" y="43"/>
                  </a:cubicBezTo>
                  <a:cubicBezTo>
                    <a:pt x="327" y="43"/>
                    <a:pt x="325" y="43"/>
                    <a:pt x="325" y="43"/>
                  </a:cubicBezTo>
                  <a:cubicBezTo>
                    <a:pt x="323" y="43"/>
                    <a:pt x="322" y="46"/>
                    <a:pt x="321" y="46"/>
                  </a:cubicBezTo>
                  <a:cubicBezTo>
                    <a:pt x="321" y="47"/>
                    <a:pt x="319" y="47"/>
                    <a:pt x="319" y="48"/>
                  </a:cubicBezTo>
                  <a:cubicBezTo>
                    <a:pt x="318" y="48"/>
                    <a:pt x="316" y="50"/>
                    <a:pt x="315" y="50"/>
                  </a:cubicBezTo>
                  <a:cubicBezTo>
                    <a:pt x="313" y="51"/>
                    <a:pt x="311" y="52"/>
                    <a:pt x="309" y="53"/>
                  </a:cubicBezTo>
                  <a:cubicBezTo>
                    <a:pt x="308" y="53"/>
                    <a:pt x="306" y="54"/>
                    <a:pt x="305" y="54"/>
                  </a:cubicBezTo>
                  <a:cubicBezTo>
                    <a:pt x="305" y="55"/>
                    <a:pt x="303" y="56"/>
                    <a:pt x="303" y="57"/>
                  </a:cubicBezTo>
                  <a:cubicBezTo>
                    <a:pt x="303" y="58"/>
                    <a:pt x="303" y="60"/>
                    <a:pt x="304" y="60"/>
                  </a:cubicBezTo>
                  <a:cubicBezTo>
                    <a:pt x="305" y="61"/>
                    <a:pt x="308" y="60"/>
                    <a:pt x="308" y="60"/>
                  </a:cubicBezTo>
                  <a:cubicBezTo>
                    <a:pt x="309" y="61"/>
                    <a:pt x="310" y="64"/>
                    <a:pt x="310" y="65"/>
                  </a:cubicBezTo>
                  <a:cubicBezTo>
                    <a:pt x="309" y="66"/>
                    <a:pt x="307" y="65"/>
                    <a:pt x="306" y="66"/>
                  </a:cubicBezTo>
                  <a:cubicBezTo>
                    <a:pt x="306" y="66"/>
                    <a:pt x="306" y="68"/>
                    <a:pt x="305" y="69"/>
                  </a:cubicBezTo>
                  <a:cubicBezTo>
                    <a:pt x="305" y="69"/>
                    <a:pt x="304" y="70"/>
                    <a:pt x="304" y="71"/>
                  </a:cubicBezTo>
                  <a:cubicBezTo>
                    <a:pt x="303" y="71"/>
                    <a:pt x="301" y="72"/>
                    <a:pt x="300" y="72"/>
                  </a:cubicBezTo>
                  <a:cubicBezTo>
                    <a:pt x="300" y="73"/>
                    <a:pt x="300" y="75"/>
                    <a:pt x="300" y="76"/>
                  </a:cubicBezTo>
                  <a:cubicBezTo>
                    <a:pt x="299" y="76"/>
                    <a:pt x="298" y="77"/>
                    <a:pt x="297" y="77"/>
                  </a:cubicBezTo>
                  <a:cubicBezTo>
                    <a:pt x="297" y="77"/>
                    <a:pt x="295" y="79"/>
                    <a:pt x="295" y="80"/>
                  </a:cubicBezTo>
                  <a:cubicBezTo>
                    <a:pt x="295" y="81"/>
                    <a:pt x="295" y="83"/>
                    <a:pt x="296" y="84"/>
                  </a:cubicBezTo>
                  <a:cubicBezTo>
                    <a:pt x="296" y="85"/>
                    <a:pt x="299" y="86"/>
                    <a:pt x="299" y="87"/>
                  </a:cubicBezTo>
                  <a:cubicBezTo>
                    <a:pt x="300" y="88"/>
                    <a:pt x="301" y="90"/>
                    <a:pt x="301" y="91"/>
                  </a:cubicBezTo>
                  <a:cubicBezTo>
                    <a:pt x="302" y="91"/>
                    <a:pt x="302" y="93"/>
                    <a:pt x="301" y="94"/>
                  </a:cubicBezTo>
                  <a:cubicBezTo>
                    <a:pt x="301" y="94"/>
                    <a:pt x="299" y="94"/>
                    <a:pt x="298" y="94"/>
                  </a:cubicBezTo>
                  <a:cubicBezTo>
                    <a:pt x="298" y="94"/>
                    <a:pt x="296" y="94"/>
                    <a:pt x="295" y="94"/>
                  </a:cubicBezTo>
                  <a:cubicBezTo>
                    <a:pt x="294" y="96"/>
                    <a:pt x="296" y="100"/>
                    <a:pt x="297" y="101"/>
                  </a:cubicBezTo>
                  <a:cubicBezTo>
                    <a:pt x="298" y="102"/>
                    <a:pt x="300" y="105"/>
                    <a:pt x="301" y="106"/>
                  </a:cubicBezTo>
                  <a:cubicBezTo>
                    <a:pt x="302" y="106"/>
                    <a:pt x="304" y="107"/>
                    <a:pt x="305" y="107"/>
                  </a:cubicBezTo>
                  <a:cubicBezTo>
                    <a:pt x="306" y="107"/>
                    <a:pt x="308" y="105"/>
                    <a:pt x="308" y="105"/>
                  </a:cubicBezTo>
                  <a:cubicBezTo>
                    <a:pt x="309" y="105"/>
                    <a:pt x="311" y="105"/>
                    <a:pt x="311" y="105"/>
                  </a:cubicBezTo>
                  <a:cubicBezTo>
                    <a:pt x="312" y="104"/>
                    <a:pt x="312" y="103"/>
                    <a:pt x="313" y="102"/>
                  </a:cubicBezTo>
                  <a:cubicBezTo>
                    <a:pt x="313" y="102"/>
                    <a:pt x="313" y="100"/>
                    <a:pt x="312" y="100"/>
                  </a:cubicBezTo>
                  <a:cubicBezTo>
                    <a:pt x="312" y="99"/>
                    <a:pt x="311" y="99"/>
                    <a:pt x="311" y="99"/>
                  </a:cubicBezTo>
                  <a:cubicBezTo>
                    <a:pt x="310" y="98"/>
                    <a:pt x="309" y="97"/>
                    <a:pt x="309" y="96"/>
                  </a:cubicBezTo>
                  <a:cubicBezTo>
                    <a:pt x="309" y="95"/>
                    <a:pt x="310" y="95"/>
                    <a:pt x="311" y="94"/>
                  </a:cubicBezTo>
                  <a:cubicBezTo>
                    <a:pt x="312" y="94"/>
                    <a:pt x="315" y="95"/>
                    <a:pt x="316" y="96"/>
                  </a:cubicBezTo>
                  <a:cubicBezTo>
                    <a:pt x="317" y="96"/>
                    <a:pt x="317" y="99"/>
                    <a:pt x="318" y="99"/>
                  </a:cubicBezTo>
                  <a:cubicBezTo>
                    <a:pt x="318" y="100"/>
                    <a:pt x="320" y="101"/>
                    <a:pt x="321" y="101"/>
                  </a:cubicBezTo>
                  <a:cubicBezTo>
                    <a:pt x="322" y="101"/>
                    <a:pt x="325" y="100"/>
                    <a:pt x="326" y="100"/>
                  </a:cubicBezTo>
                  <a:cubicBezTo>
                    <a:pt x="327" y="100"/>
                    <a:pt x="330" y="100"/>
                    <a:pt x="332" y="101"/>
                  </a:cubicBezTo>
                  <a:cubicBezTo>
                    <a:pt x="333" y="101"/>
                    <a:pt x="335" y="103"/>
                    <a:pt x="336" y="104"/>
                  </a:cubicBezTo>
                  <a:cubicBezTo>
                    <a:pt x="337" y="105"/>
                    <a:pt x="341" y="108"/>
                    <a:pt x="342" y="110"/>
                  </a:cubicBezTo>
                  <a:cubicBezTo>
                    <a:pt x="344" y="112"/>
                    <a:pt x="348" y="116"/>
                    <a:pt x="350" y="118"/>
                  </a:cubicBezTo>
                  <a:cubicBezTo>
                    <a:pt x="352" y="119"/>
                    <a:pt x="354" y="121"/>
                    <a:pt x="355" y="122"/>
                  </a:cubicBezTo>
                  <a:cubicBezTo>
                    <a:pt x="356" y="123"/>
                    <a:pt x="357" y="125"/>
                    <a:pt x="357" y="126"/>
                  </a:cubicBezTo>
                  <a:cubicBezTo>
                    <a:pt x="357" y="127"/>
                    <a:pt x="356" y="131"/>
                    <a:pt x="356" y="132"/>
                  </a:cubicBezTo>
                  <a:cubicBezTo>
                    <a:pt x="356" y="133"/>
                    <a:pt x="355" y="134"/>
                    <a:pt x="355" y="134"/>
                  </a:cubicBezTo>
                  <a:cubicBezTo>
                    <a:pt x="355" y="135"/>
                    <a:pt x="356" y="137"/>
                    <a:pt x="356" y="138"/>
                  </a:cubicBezTo>
                  <a:cubicBezTo>
                    <a:pt x="356" y="138"/>
                    <a:pt x="355" y="139"/>
                    <a:pt x="354" y="140"/>
                  </a:cubicBezTo>
                  <a:cubicBezTo>
                    <a:pt x="353" y="140"/>
                    <a:pt x="352" y="138"/>
                    <a:pt x="351" y="139"/>
                  </a:cubicBezTo>
                  <a:cubicBezTo>
                    <a:pt x="351" y="139"/>
                    <a:pt x="350" y="140"/>
                    <a:pt x="351" y="141"/>
                  </a:cubicBezTo>
                  <a:cubicBezTo>
                    <a:pt x="351" y="142"/>
                    <a:pt x="354" y="142"/>
                    <a:pt x="355" y="143"/>
                  </a:cubicBezTo>
                  <a:cubicBezTo>
                    <a:pt x="356" y="143"/>
                    <a:pt x="357" y="145"/>
                    <a:pt x="358" y="145"/>
                  </a:cubicBezTo>
                  <a:cubicBezTo>
                    <a:pt x="359" y="146"/>
                    <a:pt x="362" y="146"/>
                    <a:pt x="364" y="146"/>
                  </a:cubicBezTo>
                  <a:cubicBezTo>
                    <a:pt x="364" y="147"/>
                    <a:pt x="366" y="147"/>
                    <a:pt x="366" y="146"/>
                  </a:cubicBezTo>
                  <a:cubicBezTo>
                    <a:pt x="367" y="146"/>
                    <a:pt x="368" y="145"/>
                    <a:pt x="369" y="145"/>
                  </a:cubicBezTo>
                  <a:cubicBezTo>
                    <a:pt x="369" y="145"/>
                    <a:pt x="370" y="144"/>
                    <a:pt x="371" y="144"/>
                  </a:cubicBezTo>
                  <a:cubicBezTo>
                    <a:pt x="373" y="144"/>
                    <a:pt x="375" y="146"/>
                    <a:pt x="376" y="147"/>
                  </a:cubicBezTo>
                  <a:cubicBezTo>
                    <a:pt x="377" y="148"/>
                    <a:pt x="379" y="150"/>
                    <a:pt x="379" y="151"/>
                  </a:cubicBezTo>
                  <a:cubicBezTo>
                    <a:pt x="380" y="153"/>
                    <a:pt x="381" y="155"/>
                    <a:pt x="382" y="156"/>
                  </a:cubicBezTo>
                  <a:cubicBezTo>
                    <a:pt x="382" y="158"/>
                    <a:pt x="381" y="161"/>
                    <a:pt x="381" y="162"/>
                  </a:cubicBezTo>
                  <a:cubicBezTo>
                    <a:pt x="381" y="163"/>
                    <a:pt x="383" y="165"/>
                    <a:pt x="383" y="166"/>
                  </a:cubicBezTo>
                  <a:cubicBezTo>
                    <a:pt x="385" y="167"/>
                    <a:pt x="389" y="169"/>
                    <a:pt x="391" y="169"/>
                  </a:cubicBezTo>
                  <a:cubicBezTo>
                    <a:pt x="393" y="170"/>
                    <a:pt x="397" y="171"/>
                    <a:pt x="399" y="171"/>
                  </a:cubicBezTo>
                  <a:cubicBezTo>
                    <a:pt x="400" y="171"/>
                    <a:pt x="403" y="171"/>
                    <a:pt x="404" y="171"/>
                  </a:cubicBezTo>
                  <a:cubicBezTo>
                    <a:pt x="406" y="171"/>
                    <a:pt x="409" y="169"/>
                    <a:pt x="411" y="168"/>
                  </a:cubicBezTo>
                  <a:cubicBezTo>
                    <a:pt x="412" y="168"/>
                    <a:pt x="416" y="168"/>
                    <a:pt x="418" y="168"/>
                  </a:cubicBezTo>
                  <a:cubicBezTo>
                    <a:pt x="419" y="168"/>
                    <a:pt x="421" y="170"/>
                    <a:pt x="422" y="170"/>
                  </a:cubicBezTo>
                  <a:cubicBezTo>
                    <a:pt x="422" y="170"/>
                    <a:pt x="423" y="168"/>
                    <a:pt x="424" y="168"/>
                  </a:cubicBezTo>
                  <a:cubicBezTo>
                    <a:pt x="424" y="167"/>
                    <a:pt x="425" y="165"/>
                    <a:pt x="426" y="164"/>
                  </a:cubicBezTo>
                  <a:cubicBezTo>
                    <a:pt x="427" y="163"/>
                    <a:pt x="429" y="161"/>
                    <a:pt x="430" y="161"/>
                  </a:cubicBezTo>
                  <a:cubicBezTo>
                    <a:pt x="431" y="160"/>
                    <a:pt x="434" y="159"/>
                    <a:pt x="435" y="159"/>
                  </a:cubicBezTo>
                  <a:cubicBezTo>
                    <a:pt x="437" y="157"/>
                    <a:pt x="440" y="155"/>
                    <a:pt x="442" y="153"/>
                  </a:cubicBezTo>
                  <a:cubicBezTo>
                    <a:pt x="443" y="152"/>
                    <a:pt x="445" y="150"/>
                    <a:pt x="446" y="149"/>
                  </a:cubicBezTo>
                  <a:cubicBezTo>
                    <a:pt x="447" y="148"/>
                    <a:pt x="448" y="145"/>
                    <a:pt x="448" y="143"/>
                  </a:cubicBezTo>
                  <a:cubicBezTo>
                    <a:pt x="447" y="141"/>
                    <a:pt x="445" y="138"/>
                    <a:pt x="444" y="136"/>
                  </a:cubicBezTo>
                  <a:cubicBezTo>
                    <a:pt x="444" y="135"/>
                    <a:pt x="444" y="133"/>
                    <a:pt x="443" y="132"/>
                  </a:cubicBezTo>
                  <a:cubicBezTo>
                    <a:pt x="443" y="132"/>
                    <a:pt x="441" y="132"/>
                    <a:pt x="440" y="132"/>
                  </a:cubicBezTo>
                  <a:cubicBezTo>
                    <a:pt x="440" y="131"/>
                    <a:pt x="440" y="130"/>
                    <a:pt x="440" y="129"/>
                  </a:cubicBezTo>
                  <a:cubicBezTo>
                    <a:pt x="440" y="129"/>
                    <a:pt x="439" y="127"/>
                    <a:pt x="438" y="127"/>
                  </a:cubicBezTo>
                  <a:cubicBezTo>
                    <a:pt x="437" y="128"/>
                    <a:pt x="436" y="130"/>
                    <a:pt x="436" y="130"/>
                  </a:cubicBezTo>
                  <a:cubicBezTo>
                    <a:pt x="436" y="131"/>
                    <a:pt x="438" y="133"/>
                    <a:pt x="438" y="133"/>
                  </a:cubicBezTo>
                  <a:cubicBezTo>
                    <a:pt x="438" y="134"/>
                    <a:pt x="438" y="136"/>
                    <a:pt x="438" y="136"/>
                  </a:cubicBezTo>
                  <a:cubicBezTo>
                    <a:pt x="437" y="137"/>
                    <a:pt x="436" y="137"/>
                    <a:pt x="436" y="137"/>
                  </a:cubicBezTo>
                  <a:cubicBezTo>
                    <a:pt x="434" y="137"/>
                    <a:pt x="434" y="134"/>
                    <a:pt x="433" y="132"/>
                  </a:cubicBezTo>
                  <a:cubicBezTo>
                    <a:pt x="433" y="131"/>
                    <a:pt x="433" y="129"/>
                    <a:pt x="432" y="127"/>
                  </a:cubicBezTo>
                  <a:cubicBezTo>
                    <a:pt x="432" y="125"/>
                    <a:pt x="431" y="120"/>
                    <a:pt x="430" y="118"/>
                  </a:cubicBezTo>
                  <a:cubicBezTo>
                    <a:pt x="429" y="117"/>
                    <a:pt x="429" y="114"/>
                    <a:pt x="428" y="113"/>
                  </a:cubicBezTo>
                  <a:cubicBezTo>
                    <a:pt x="427" y="111"/>
                    <a:pt x="424" y="110"/>
                    <a:pt x="422" y="110"/>
                  </a:cubicBezTo>
                  <a:cubicBezTo>
                    <a:pt x="421" y="109"/>
                    <a:pt x="417" y="108"/>
                    <a:pt x="416" y="109"/>
                  </a:cubicBezTo>
                  <a:cubicBezTo>
                    <a:pt x="415" y="109"/>
                    <a:pt x="414" y="111"/>
                    <a:pt x="413" y="112"/>
                  </a:cubicBezTo>
                  <a:cubicBezTo>
                    <a:pt x="413" y="113"/>
                    <a:pt x="414" y="115"/>
                    <a:pt x="414" y="116"/>
                  </a:cubicBezTo>
                  <a:cubicBezTo>
                    <a:pt x="414" y="116"/>
                    <a:pt x="414" y="119"/>
                    <a:pt x="413" y="119"/>
                  </a:cubicBezTo>
                  <a:cubicBezTo>
                    <a:pt x="412" y="120"/>
                    <a:pt x="410" y="118"/>
                    <a:pt x="409" y="117"/>
                  </a:cubicBezTo>
                  <a:cubicBezTo>
                    <a:pt x="408" y="116"/>
                    <a:pt x="407" y="114"/>
                    <a:pt x="406" y="114"/>
                  </a:cubicBezTo>
                  <a:cubicBezTo>
                    <a:pt x="406" y="113"/>
                    <a:pt x="404" y="112"/>
                    <a:pt x="404" y="111"/>
                  </a:cubicBezTo>
                  <a:cubicBezTo>
                    <a:pt x="403" y="110"/>
                    <a:pt x="405" y="108"/>
                    <a:pt x="406" y="107"/>
                  </a:cubicBezTo>
                  <a:cubicBezTo>
                    <a:pt x="407" y="106"/>
                    <a:pt x="410" y="105"/>
                    <a:pt x="412" y="104"/>
                  </a:cubicBezTo>
                  <a:cubicBezTo>
                    <a:pt x="414" y="104"/>
                    <a:pt x="419" y="104"/>
                    <a:pt x="422" y="104"/>
                  </a:cubicBezTo>
                  <a:cubicBezTo>
                    <a:pt x="424" y="105"/>
                    <a:pt x="427" y="106"/>
                    <a:pt x="429" y="107"/>
                  </a:cubicBezTo>
                  <a:cubicBezTo>
                    <a:pt x="432" y="109"/>
                    <a:pt x="437" y="113"/>
                    <a:pt x="439" y="115"/>
                  </a:cubicBezTo>
                  <a:cubicBezTo>
                    <a:pt x="441" y="117"/>
                    <a:pt x="444" y="121"/>
                    <a:pt x="446" y="123"/>
                  </a:cubicBezTo>
                  <a:cubicBezTo>
                    <a:pt x="447" y="125"/>
                    <a:pt x="451" y="128"/>
                    <a:pt x="453" y="130"/>
                  </a:cubicBezTo>
                  <a:cubicBezTo>
                    <a:pt x="455" y="133"/>
                    <a:pt x="457" y="140"/>
                    <a:pt x="459" y="143"/>
                  </a:cubicBezTo>
                  <a:cubicBezTo>
                    <a:pt x="460" y="145"/>
                    <a:pt x="462" y="150"/>
                    <a:pt x="463" y="153"/>
                  </a:cubicBezTo>
                  <a:cubicBezTo>
                    <a:pt x="464" y="155"/>
                    <a:pt x="464" y="160"/>
                    <a:pt x="464" y="162"/>
                  </a:cubicBezTo>
                  <a:cubicBezTo>
                    <a:pt x="465" y="164"/>
                    <a:pt x="464" y="166"/>
                    <a:pt x="464" y="167"/>
                  </a:cubicBezTo>
                  <a:cubicBezTo>
                    <a:pt x="464" y="168"/>
                    <a:pt x="463" y="171"/>
                    <a:pt x="464" y="172"/>
                  </a:cubicBezTo>
                  <a:cubicBezTo>
                    <a:pt x="464" y="173"/>
                    <a:pt x="465" y="176"/>
                    <a:pt x="465" y="176"/>
                  </a:cubicBezTo>
                  <a:cubicBezTo>
                    <a:pt x="465" y="176"/>
                    <a:pt x="466" y="180"/>
                    <a:pt x="465" y="181"/>
                  </a:cubicBezTo>
                  <a:cubicBezTo>
                    <a:pt x="465" y="183"/>
                    <a:pt x="465" y="186"/>
                    <a:pt x="465" y="187"/>
                  </a:cubicBezTo>
                  <a:cubicBezTo>
                    <a:pt x="465" y="188"/>
                    <a:pt x="466" y="192"/>
                    <a:pt x="464" y="193"/>
                  </a:cubicBezTo>
                  <a:cubicBezTo>
                    <a:pt x="463" y="193"/>
                    <a:pt x="462" y="190"/>
                    <a:pt x="462" y="189"/>
                  </a:cubicBezTo>
                  <a:cubicBezTo>
                    <a:pt x="461" y="188"/>
                    <a:pt x="460" y="186"/>
                    <a:pt x="460" y="185"/>
                  </a:cubicBezTo>
                  <a:cubicBezTo>
                    <a:pt x="459" y="183"/>
                    <a:pt x="460" y="181"/>
                    <a:pt x="460" y="180"/>
                  </a:cubicBezTo>
                  <a:cubicBezTo>
                    <a:pt x="460" y="178"/>
                    <a:pt x="461" y="176"/>
                    <a:pt x="461" y="175"/>
                  </a:cubicBezTo>
                  <a:cubicBezTo>
                    <a:pt x="461" y="174"/>
                    <a:pt x="461" y="173"/>
                    <a:pt x="461" y="172"/>
                  </a:cubicBezTo>
                  <a:cubicBezTo>
                    <a:pt x="460" y="171"/>
                    <a:pt x="459" y="170"/>
                    <a:pt x="458" y="169"/>
                  </a:cubicBezTo>
                  <a:cubicBezTo>
                    <a:pt x="457" y="168"/>
                    <a:pt x="455" y="168"/>
                    <a:pt x="454" y="169"/>
                  </a:cubicBezTo>
                  <a:cubicBezTo>
                    <a:pt x="452" y="169"/>
                    <a:pt x="451" y="171"/>
                    <a:pt x="449" y="172"/>
                  </a:cubicBezTo>
                  <a:cubicBezTo>
                    <a:pt x="448" y="173"/>
                    <a:pt x="444" y="175"/>
                    <a:pt x="442" y="176"/>
                  </a:cubicBezTo>
                  <a:cubicBezTo>
                    <a:pt x="441" y="177"/>
                    <a:pt x="437" y="179"/>
                    <a:pt x="436" y="181"/>
                  </a:cubicBezTo>
                  <a:cubicBezTo>
                    <a:pt x="434" y="182"/>
                    <a:pt x="431" y="183"/>
                    <a:pt x="430" y="185"/>
                  </a:cubicBezTo>
                  <a:cubicBezTo>
                    <a:pt x="429" y="186"/>
                    <a:pt x="429" y="188"/>
                    <a:pt x="429" y="189"/>
                  </a:cubicBezTo>
                  <a:cubicBezTo>
                    <a:pt x="428" y="190"/>
                    <a:pt x="427" y="191"/>
                    <a:pt x="427" y="191"/>
                  </a:cubicBezTo>
                  <a:cubicBezTo>
                    <a:pt x="426" y="190"/>
                    <a:pt x="426" y="189"/>
                    <a:pt x="426" y="188"/>
                  </a:cubicBezTo>
                  <a:cubicBezTo>
                    <a:pt x="425" y="188"/>
                    <a:pt x="425" y="187"/>
                    <a:pt x="425" y="186"/>
                  </a:cubicBezTo>
                  <a:cubicBezTo>
                    <a:pt x="424" y="186"/>
                    <a:pt x="423" y="186"/>
                    <a:pt x="423" y="186"/>
                  </a:cubicBezTo>
                  <a:cubicBezTo>
                    <a:pt x="422" y="187"/>
                    <a:pt x="421" y="188"/>
                    <a:pt x="420" y="188"/>
                  </a:cubicBezTo>
                  <a:cubicBezTo>
                    <a:pt x="419" y="188"/>
                    <a:pt x="417" y="188"/>
                    <a:pt x="416" y="188"/>
                  </a:cubicBezTo>
                  <a:cubicBezTo>
                    <a:pt x="414" y="189"/>
                    <a:pt x="414" y="192"/>
                    <a:pt x="414" y="193"/>
                  </a:cubicBezTo>
                  <a:cubicBezTo>
                    <a:pt x="413" y="194"/>
                    <a:pt x="411" y="195"/>
                    <a:pt x="410" y="195"/>
                  </a:cubicBezTo>
                  <a:cubicBezTo>
                    <a:pt x="409" y="196"/>
                    <a:pt x="407" y="196"/>
                    <a:pt x="407" y="196"/>
                  </a:cubicBezTo>
                  <a:cubicBezTo>
                    <a:pt x="406" y="197"/>
                    <a:pt x="406" y="199"/>
                    <a:pt x="405" y="200"/>
                  </a:cubicBezTo>
                  <a:cubicBezTo>
                    <a:pt x="405" y="202"/>
                    <a:pt x="405" y="204"/>
                    <a:pt x="404" y="206"/>
                  </a:cubicBezTo>
                  <a:cubicBezTo>
                    <a:pt x="403" y="207"/>
                    <a:pt x="401" y="208"/>
                    <a:pt x="401" y="208"/>
                  </a:cubicBezTo>
                  <a:cubicBezTo>
                    <a:pt x="400" y="208"/>
                    <a:pt x="396" y="211"/>
                    <a:pt x="395" y="211"/>
                  </a:cubicBezTo>
                  <a:cubicBezTo>
                    <a:pt x="393" y="212"/>
                    <a:pt x="390" y="212"/>
                    <a:pt x="389" y="213"/>
                  </a:cubicBezTo>
                  <a:cubicBezTo>
                    <a:pt x="387" y="214"/>
                    <a:pt x="386" y="218"/>
                    <a:pt x="385" y="220"/>
                  </a:cubicBezTo>
                  <a:cubicBezTo>
                    <a:pt x="384" y="222"/>
                    <a:pt x="381" y="225"/>
                    <a:pt x="379" y="227"/>
                  </a:cubicBezTo>
                  <a:cubicBezTo>
                    <a:pt x="378" y="229"/>
                    <a:pt x="375" y="232"/>
                    <a:pt x="373" y="234"/>
                  </a:cubicBezTo>
                  <a:cubicBezTo>
                    <a:pt x="372" y="235"/>
                    <a:pt x="370" y="238"/>
                    <a:pt x="369" y="239"/>
                  </a:cubicBezTo>
                  <a:cubicBezTo>
                    <a:pt x="368" y="241"/>
                    <a:pt x="365" y="243"/>
                    <a:pt x="364" y="244"/>
                  </a:cubicBezTo>
                  <a:cubicBezTo>
                    <a:pt x="362" y="245"/>
                    <a:pt x="360" y="247"/>
                    <a:pt x="358" y="248"/>
                  </a:cubicBezTo>
                  <a:cubicBezTo>
                    <a:pt x="357" y="248"/>
                    <a:pt x="356" y="250"/>
                    <a:pt x="355" y="250"/>
                  </a:cubicBezTo>
                  <a:cubicBezTo>
                    <a:pt x="354" y="249"/>
                    <a:pt x="353" y="248"/>
                    <a:pt x="353" y="248"/>
                  </a:cubicBezTo>
                  <a:cubicBezTo>
                    <a:pt x="352" y="247"/>
                    <a:pt x="353" y="245"/>
                    <a:pt x="354" y="245"/>
                  </a:cubicBezTo>
                  <a:cubicBezTo>
                    <a:pt x="355" y="244"/>
                    <a:pt x="358" y="243"/>
                    <a:pt x="359" y="242"/>
                  </a:cubicBezTo>
                  <a:cubicBezTo>
                    <a:pt x="361" y="241"/>
                    <a:pt x="363" y="239"/>
                    <a:pt x="364" y="238"/>
                  </a:cubicBezTo>
                  <a:cubicBezTo>
                    <a:pt x="366" y="236"/>
                    <a:pt x="369" y="232"/>
                    <a:pt x="370" y="230"/>
                  </a:cubicBezTo>
                  <a:cubicBezTo>
                    <a:pt x="372" y="229"/>
                    <a:pt x="374" y="225"/>
                    <a:pt x="376" y="224"/>
                  </a:cubicBezTo>
                  <a:cubicBezTo>
                    <a:pt x="377" y="222"/>
                    <a:pt x="379" y="220"/>
                    <a:pt x="380" y="218"/>
                  </a:cubicBezTo>
                  <a:cubicBezTo>
                    <a:pt x="380" y="218"/>
                    <a:pt x="382" y="216"/>
                    <a:pt x="382" y="215"/>
                  </a:cubicBezTo>
                  <a:cubicBezTo>
                    <a:pt x="383" y="214"/>
                    <a:pt x="384" y="212"/>
                    <a:pt x="384" y="210"/>
                  </a:cubicBezTo>
                  <a:cubicBezTo>
                    <a:pt x="384" y="209"/>
                    <a:pt x="383" y="207"/>
                    <a:pt x="382" y="206"/>
                  </a:cubicBezTo>
                  <a:cubicBezTo>
                    <a:pt x="381" y="206"/>
                    <a:pt x="379" y="205"/>
                    <a:pt x="379" y="204"/>
                  </a:cubicBezTo>
                  <a:cubicBezTo>
                    <a:pt x="378" y="203"/>
                    <a:pt x="378" y="201"/>
                    <a:pt x="378" y="199"/>
                  </a:cubicBezTo>
                  <a:cubicBezTo>
                    <a:pt x="379" y="198"/>
                    <a:pt x="380" y="197"/>
                    <a:pt x="380" y="196"/>
                  </a:cubicBezTo>
                  <a:cubicBezTo>
                    <a:pt x="379" y="195"/>
                    <a:pt x="378" y="193"/>
                    <a:pt x="377" y="193"/>
                  </a:cubicBezTo>
                  <a:cubicBezTo>
                    <a:pt x="377" y="192"/>
                    <a:pt x="376" y="191"/>
                    <a:pt x="376" y="191"/>
                  </a:cubicBezTo>
                  <a:cubicBezTo>
                    <a:pt x="376" y="190"/>
                    <a:pt x="377" y="189"/>
                    <a:pt x="377" y="189"/>
                  </a:cubicBezTo>
                  <a:cubicBezTo>
                    <a:pt x="377" y="188"/>
                    <a:pt x="378" y="187"/>
                    <a:pt x="378" y="186"/>
                  </a:cubicBezTo>
                  <a:cubicBezTo>
                    <a:pt x="377" y="185"/>
                    <a:pt x="374" y="186"/>
                    <a:pt x="373" y="186"/>
                  </a:cubicBezTo>
                  <a:cubicBezTo>
                    <a:pt x="372" y="186"/>
                    <a:pt x="370" y="187"/>
                    <a:pt x="369" y="187"/>
                  </a:cubicBezTo>
                  <a:cubicBezTo>
                    <a:pt x="368" y="187"/>
                    <a:pt x="366" y="186"/>
                    <a:pt x="365" y="187"/>
                  </a:cubicBezTo>
                  <a:cubicBezTo>
                    <a:pt x="365" y="187"/>
                    <a:pt x="364" y="189"/>
                    <a:pt x="364" y="189"/>
                  </a:cubicBezTo>
                  <a:cubicBezTo>
                    <a:pt x="364" y="190"/>
                    <a:pt x="366" y="191"/>
                    <a:pt x="366" y="192"/>
                  </a:cubicBezTo>
                  <a:cubicBezTo>
                    <a:pt x="366" y="193"/>
                    <a:pt x="366" y="194"/>
                    <a:pt x="366" y="195"/>
                  </a:cubicBezTo>
                  <a:cubicBezTo>
                    <a:pt x="365" y="195"/>
                    <a:pt x="364" y="195"/>
                    <a:pt x="364" y="196"/>
                  </a:cubicBezTo>
                  <a:cubicBezTo>
                    <a:pt x="363" y="196"/>
                    <a:pt x="363" y="197"/>
                    <a:pt x="363" y="198"/>
                  </a:cubicBezTo>
                  <a:cubicBezTo>
                    <a:pt x="363" y="199"/>
                    <a:pt x="365" y="200"/>
                    <a:pt x="365" y="200"/>
                  </a:cubicBezTo>
                  <a:cubicBezTo>
                    <a:pt x="364" y="201"/>
                    <a:pt x="363" y="203"/>
                    <a:pt x="362" y="203"/>
                  </a:cubicBezTo>
                  <a:cubicBezTo>
                    <a:pt x="361" y="203"/>
                    <a:pt x="359" y="202"/>
                    <a:pt x="358" y="202"/>
                  </a:cubicBezTo>
                  <a:cubicBezTo>
                    <a:pt x="358" y="203"/>
                    <a:pt x="358" y="204"/>
                    <a:pt x="358" y="204"/>
                  </a:cubicBezTo>
                  <a:cubicBezTo>
                    <a:pt x="358" y="205"/>
                    <a:pt x="360" y="205"/>
                    <a:pt x="360" y="206"/>
                  </a:cubicBezTo>
                  <a:cubicBezTo>
                    <a:pt x="361" y="206"/>
                    <a:pt x="360" y="208"/>
                    <a:pt x="359" y="209"/>
                  </a:cubicBezTo>
                  <a:cubicBezTo>
                    <a:pt x="358" y="209"/>
                    <a:pt x="356" y="209"/>
                    <a:pt x="355" y="210"/>
                  </a:cubicBezTo>
                  <a:cubicBezTo>
                    <a:pt x="355" y="210"/>
                    <a:pt x="357" y="212"/>
                    <a:pt x="357" y="212"/>
                  </a:cubicBezTo>
                  <a:cubicBezTo>
                    <a:pt x="358" y="213"/>
                    <a:pt x="360" y="212"/>
                    <a:pt x="360" y="212"/>
                  </a:cubicBezTo>
                  <a:cubicBezTo>
                    <a:pt x="361" y="213"/>
                    <a:pt x="360" y="215"/>
                    <a:pt x="360" y="215"/>
                  </a:cubicBezTo>
                  <a:cubicBezTo>
                    <a:pt x="359" y="216"/>
                    <a:pt x="358" y="216"/>
                    <a:pt x="357" y="216"/>
                  </a:cubicBezTo>
                  <a:cubicBezTo>
                    <a:pt x="357" y="216"/>
                    <a:pt x="355" y="216"/>
                    <a:pt x="354" y="216"/>
                  </a:cubicBezTo>
                  <a:cubicBezTo>
                    <a:pt x="354" y="215"/>
                    <a:pt x="353" y="214"/>
                    <a:pt x="353" y="213"/>
                  </a:cubicBezTo>
                  <a:cubicBezTo>
                    <a:pt x="352" y="212"/>
                    <a:pt x="352" y="211"/>
                    <a:pt x="352" y="210"/>
                  </a:cubicBezTo>
                  <a:cubicBezTo>
                    <a:pt x="351" y="210"/>
                    <a:pt x="349" y="210"/>
                    <a:pt x="348" y="210"/>
                  </a:cubicBezTo>
                  <a:cubicBezTo>
                    <a:pt x="348" y="210"/>
                    <a:pt x="346" y="211"/>
                    <a:pt x="346" y="212"/>
                  </a:cubicBezTo>
                  <a:cubicBezTo>
                    <a:pt x="346" y="213"/>
                    <a:pt x="348" y="214"/>
                    <a:pt x="348" y="215"/>
                  </a:cubicBezTo>
                  <a:cubicBezTo>
                    <a:pt x="348" y="216"/>
                    <a:pt x="348" y="217"/>
                    <a:pt x="348" y="217"/>
                  </a:cubicBezTo>
                  <a:cubicBezTo>
                    <a:pt x="348" y="218"/>
                    <a:pt x="346" y="218"/>
                    <a:pt x="346" y="219"/>
                  </a:cubicBezTo>
                  <a:cubicBezTo>
                    <a:pt x="346" y="219"/>
                    <a:pt x="346" y="221"/>
                    <a:pt x="346" y="222"/>
                  </a:cubicBezTo>
                  <a:cubicBezTo>
                    <a:pt x="346" y="222"/>
                    <a:pt x="347" y="223"/>
                    <a:pt x="347" y="223"/>
                  </a:cubicBezTo>
                  <a:cubicBezTo>
                    <a:pt x="348" y="224"/>
                    <a:pt x="349" y="226"/>
                    <a:pt x="348" y="227"/>
                  </a:cubicBezTo>
                  <a:cubicBezTo>
                    <a:pt x="348" y="228"/>
                    <a:pt x="347" y="228"/>
                    <a:pt x="346" y="229"/>
                  </a:cubicBezTo>
                  <a:cubicBezTo>
                    <a:pt x="345" y="229"/>
                    <a:pt x="344" y="230"/>
                    <a:pt x="343" y="230"/>
                  </a:cubicBezTo>
                  <a:cubicBezTo>
                    <a:pt x="342" y="231"/>
                    <a:pt x="341" y="234"/>
                    <a:pt x="341" y="236"/>
                  </a:cubicBezTo>
                  <a:cubicBezTo>
                    <a:pt x="340" y="236"/>
                    <a:pt x="338" y="238"/>
                    <a:pt x="337" y="238"/>
                  </a:cubicBezTo>
                  <a:cubicBezTo>
                    <a:pt x="336" y="239"/>
                    <a:pt x="332" y="238"/>
                    <a:pt x="331" y="238"/>
                  </a:cubicBezTo>
                  <a:cubicBezTo>
                    <a:pt x="330" y="238"/>
                    <a:pt x="328" y="239"/>
                    <a:pt x="327" y="239"/>
                  </a:cubicBezTo>
                  <a:cubicBezTo>
                    <a:pt x="327" y="239"/>
                    <a:pt x="327" y="240"/>
                    <a:pt x="326" y="240"/>
                  </a:cubicBezTo>
                  <a:cubicBezTo>
                    <a:pt x="318" y="223"/>
                    <a:pt x="318" y="223"/>
                    <a:pt x="318" y="223"/>
                  </a:cubicBezTo>
                  <a:cubicBezTo>
                    <a:pt x="318" y="215"/>
                    <a:pt x="318" y="215"/>
                    <a:pt x="318" y="215"/>
                  </a:cubicBezTo>
                  <a:cubicBezTo>
                    <a:pt x="309" y="215"/>
                    <a:pt x="309" y="215"/>
                    <a:pt x="309" y="215"/>
                  </a:cubicBezTo>
                  <a:cubicBezTo>
                    <a:pt x="296" y="202"/>
                    <a:pt x="296" y="202"/>
                    <a:pt x="296" y="202"/>
                  </a:cubicBezTo>
                  <a:cubicBezTo>
                    <a:pt x="287" y="202"/>
                    <a:pt x="287" y="202"/>
                    <a:pt x="287" y="202"/>
                  </a:cubicBezTo>
                  <a:cubicBezTo>
                    <a:pt x="283" y="198"/>
                    <a:pt x="283" y="198"/>
                    <a:pt x="283" y="198"/>
                  </a:cubicBezTo>
                  <a:cubicBezTo>
                    <a:pt x="281" y="184"/>
                    <a:pt x="281" y="184"/>
                    <a:pt x="281" y="184"/>
                  </a:cubicBezTo>
                  <a:cubicBezTo>
                    <a:pt x="273" y="184"/>
                    <a:pt x="273" y="184"/>
                    <a:pt x="273" y="184"/>
                  </a:cubicBezTo>
                  <a:cubicBezTo>
                    <a:pt x="269" y="163"/>
                    <a:pt x="269" y="163"/>
                    <a:pt x="269" y="163"/>
                  </a:cubicBezTo>
                  <a:cubicBezTo>
                    <a:pt x="222" y="180"/>
                    <a:pt x="222" y="180"/>
                    <a:pt x="222" y="180"/>
                  </a:cubicBezTo>
                  <a:cubicBezTo>
                    <a:pt x="218" y="180"/>
                    <a:pt x="218" y="180"/>
                    <a:pt x="218" y="180"/>
                  </a:cubicBezTo>
                  <a:cubicBezTo>
                    <a:pt x="214" y="180"/>
                    <a:pt x="214" y="180"/>
                    <a:pt x="214" y="180"/>
                  </a:cubicBezTo>
                  <a:cubicBezTo>
                    <a:pt x="119" y="208"/>
                    <a:pt x="119" y="208"/>
                    <a:pt x="119" y="208"/>
                  </a:cubicBezTo>
                  <a:cubicBezTo>
                    <a:pt x="97" y="212"/>
                    <a:pt x="97" y="212"/>
                    <a:pt x="97" y="212"/>
                  </a:cubicBezTo>
                  <a:cubicBezTo>
                    <a:pt x="97" y="218"/>
                    <a:pt x="97" y="218"/>
                    <a:pt x="97" y="218"/>
                  </a:cubicBezTo>
                  <a:cubicBezTo>
                    <a:pt x="91" y="222"/>
                    <a:pt x="91" y="222"/>
                    <a:pt x="91" y="222"/>
                  </a:cubicBezTo>
                  <a:cubicBezTo>
                    <a:pt x="89" y="214"/>
                    <a:pt x="89" y="214"/>
                    <a:pt x="89" y="214"/>
                  </a:cubicBezTo>
                  <a:cubicBezTo>
                    <a:pt x="6" y="238"/>
                    <a:pt x="6" y="238"/>
                    <a:pt x="6" y="238"/>
                  </a:cubicBezTo>
                  <a:cubicBezTo>
                    <a:pt x="2" y="232"/>
                    <a:pt x="2" y="232"/>
                    <a:pt x="2" y="232"/>
                  </a:cubicBezTo>
                  <a:cubicBezTo>
                    <a:pt x="0" y="112"/>
                    <a:pt x="0" y="112"/>
                    <a:pt x="0" y="112"/>
                  </a:cubicBezTo>
                  <a:lnTo>
                    <a:pt x="98" y="86"/>
                  </a:ln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2" name="Freeform 11">
              <a:extLst>
                <a:ext uri="{FF2B5EF4-FFF2-40B4-BE49-F238E27FC236}">
                  <a16:creationId xmlns:a16="http://schemas.microsoft.com/office/drawing/2014/main" id="{124AAA56-9F4C-4112-9719-E0EE46F04C6B}"/>
                </a:ext>
              </a:extLst>
            </p:cNvPr>
            <p:cNvSpPr>
              <a:spLocks/>
            </p:cNvSpPr>
            <p:nvPr/>
          </p:nvSpPr>
          <p:spPr bwMode="auto">
            <a:xfrm>
              <a:off x="6169023" y="2601915"/>
              <a:ext cx="88900" cy="107950"/>
            </a:xfrm>
            <a:custGeom>
              <a:avLst/>
              <a:gdLst>
                <a:gd name="T0" fmla="*/ 94 w 106"/>
                <a:gd name="T1" fmla="*/ 51 h 129"/>
                <a:gd name="T2" fmla="*/ 76 w 106"/>
                <a:gd name="T3" fmla="*/ 37 h 129"/>
                <a:gd name="T4" fmla="*/ 60 w 106"/>
                <a:gd name="T5" fmla="*/ 30 h 129"/>
                <a:gd name="T6" fmla="*/ 51 w 106"/>
                <a:gd name="T7" fmla="*/ 20 h 129"/>
                <a:gd name="T8" fmla="*/ 4 w 106"/>
                <a:gd name="T9" fmla="*/ 15 h 129"/>
                <a:gd name="T10" fmla="*/ 0 w 106"/>
                <a:gd name="T11" fmla="*/ 16 h 129"/>
                <a:gd name="T12" fmla="*/ 29 w 106"/>
                <a:gd name="T13" fmla="*/ 109 h 129"/>
                <a:gd name="T14" fmla="*/ 29 w 106"/>
                <a:gd name="T15" fmla="*/ 119 h 129"/>
                <a:gd name="T16" fmla="*/ 28 w 106"/>
                <a:gd name="T17" fmla="*/ 129 h 129"/>
                <a:gd name="T18" fmla="*/ 34 w 106"/>
                <a:gd name="T19" fmla="*/ 128 h 129"/>
                <a:gd name="T20" fmla="*/ 44 w 106"/>
                <a:gd name="T21" fmla="*/ 123 h 129"/>
                <a:gd name="T22" fmla="*/ 54 w 106"/>
                <a:gd name="T23" fmla="*/ 115 h 129"/>
                <a:gd name="T24" fmla="*/ 65 w 106"/>
                <a:gd name="T25" fmla="*/ 108 h 129"/>
                <a:gd name="T26" fmla="*/ 73 w 106"/>
                <a:gd name="T27" fmla="*/ 104 h 129"/>
                <a:gd name="T28" fmla="*/ 72 w 106"/>
                <a:gd name="T29" fmla="*/ 96 h 129"/>
                <a:gd name="T30" fmla="*/ 72 w 106"/>
                <a:gd name="T31" fmla="*/ 89 h 129"/>
                <a:gd name="T32" fmla="*/ 74 w 106"/>
                <a:gd name="T33" fmla="*/ 81 h 129"/>
                <a:gd name="T34" fmla="*/ 67 w 106"/>
                <a:gd name="T35" fmla="*/ 75 h 129"/>
                <a:gd name="T36" fmla="*/ 68 w 106"/>
                <a:gd name="T37" fmla="*/ 69 h 129"/>
                <a:gd name="T38" fmla="*/ 68 w 106"/>
                <a:gd name="T39" fmla="*/ 61 h 129"/>
                <a:gd name="T40" fmla="*/ 63 w 106"/>
                <a:gd name="T41" fmla="*/ 56 h 129"/>
                <a:gd name="T42" fmla="*/ 59 w 106"/>
                <a:gd name="T43" fmla="*/ 54 h 129"/>
                <a:gd name="T44" fmla="*/ 65 w 106"/>
                <a:gd name="T45" fmla="*/ 51 h 129"/>
                <a:gd name="T46" fmla="*/ 69 w 106"/>
                <a:gd name="T47" fmla="*/ 50 h 129"/>
                <a:gd name="T48" fmla="*/ 68 w 106"/>
                <a:gd name="T49" fmla="*/ 44 h 129"/>
                <a:gd name="T50" fmla="*/ 73 w 106"/>
                <a:gd name="T51" fmla="*/ 42 h 129"/>
                <a:gd name="T52" fmla="*/ 78 w 106"/>
                <a:gd name="T53" fmla="*/ 40 h 129"/>
                <a:gd name="T54" fmla="*/ 77 w 106"/>
                <a:gd name="T55" fmla="*/ 46 h 129"/>
                <a:gd name="T56" fmla="*/ 82 w 106"/>
                <a:gd name="T57" fmla="*/ 50 h 129"/>
                <a:gd name="T58" fmla="*/ 85 w 106"/>
                <a:gd name="T59" fmla="*/ 54 h 129"/>
                <a:gd name="T60" fmla="*/ 85 w 106"/>
                <a:gd name="T61" fmla="*/ 65 h 129"/>
                <a:gd name="T62" fmla="*/ 83 w 106"/>
                <a:gd name="T63" fmla="*/ 72 h 129"/>
                <a:gd name="T64" fmla="*/ 84 w 106"/>
                <a:gd name="T65" fmla="*/ 79 h 129"/>
                <a:gd name="T66" fmla="*/ 84 w 106"/>
                <a:gd name="T67" fmla="*/ 84 h 129"/>
                <a:gd name="T68" fmla="*/ 83 w 106"/>
                <a:gd name="T69" fmla="*/ 89 h 129"/>
                <a:gd name="T70" fmla="*/ 89 w 106"/>
                <a:gd name="T71" fmla="*/ 80 h 129"/>
                <a:gd name="T72" fmla="*/ 94 w 106"/>
                <a:gd name="T73" fmla="*/ 79 h 129"/>
                <a:gd name="T74" fmla="*/ 94 w 106"/>
                <a:gd name="T75" fmla="*/ 71 h 129"/>
                <a:gd name="T76" fmla="*/ 92 w 106"/>
                <a:gd name="T77" fmla="*/ 64 h 129"/>
                <a:gd name="T78" fmla="*/ 88 w 106"/>
                <a:gd name="T79" fmla="*/ 58 h 129"/>
                <a:gd name="T80" fmla="*/ 92 w 106"/>
                <a:gd name="T81" fmla="*/ 55 h 129"/>
                <a:gd name="T82" fmla="*/ 95 w 106"/>
                <a:gd name="T83" fmla="*/ 63 h 129"/>
                <a:gd name="T84" fmla="*/ 98 w 106"/>
                <a:gd name="T85" fmla="*/ 70 h 129"/>
                <a:gd name="T86" fmla="*/ 102 w 106"/>
                <a:gd name="T87" fmla="*/ 77 h 129"/>
                <a:gd name="T88" fmla="*/ 102 w 106"/>
                <a:gd name="T89" fmla="*/ 82 h 129"/>
                <a:gd name="T90" fmla="*/ 106 w 106"/>
                <a:gd name="T91" fmla="*/ 78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06" h="129">
                  <a:moveTo>
                    <a:pt x="94" y="54"/>
                  </a:moveTo>
                  <a:cubicBezTo>
                    <a:pt x="94" y="51"/>
                    <a:pt x="94" y="51"/>
                    <a:pt x="94" y="51"/>
                  </a:cubicBezTo>
                  <a:cubicBezTo>
                    <a:pt x="89" y="51"/>
                    <a:pt x="89" y="51"/>
                    <a:pt x="89" y="51"/>
                  </a:cubicBezTo>
                  <a:cubicBezTo>
                    <a:pt x="76" y="37"/>
                    <a:pt x="76" y="37"/>
                    <a:pt x="76" y="37"/>
                  </a:cubicBezTo>
                  <a:cubicBezTo>
                    <a:pt x="66" y="37"/>
                    <a:pt x="66" y="37"/>
                    <a:pt x="66" y="37"/>
                  </a:cubicBezTo>
                  <a:cubicBezTo>
                    <a:pt x="60" y="30"/>
                    <a:pt x="60" y="30"/>
                    <a:pt x="60" y="30"/>
                  </a:cubicBezTo>
                  <a:cubicBezTo>
                    <a:pt x="59" y="20"/>
                    <a:pt x="59" y="20"/>
                    <a:pt x="59" y="20"/>
                  </a:cubicBezTo>
                  <a:cubicBezTo>
                    <a:pt x="51" y="20"/>
                    <a:pt x="51" y="20"/>
                    <a:pt x="51" y="20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15" y="59"/>
                    <a:pt x="15" y="59"/>
                    <a:pt x="15" y="59"/>
                  </a:cubicBezTo>
                  <a:cubicBezTo>
                    <a:pt x="29" y="109"/>
                    <a:pt x="29" y="109"/>
                    <a:pt x="29" y="109"/>
                  </a:cubicBezTo>
                  <a:cubicBezTo>
                    <a:pt x="23" y="114"/>
                    <a:pt x="23" y="114"/>
                    <a:pt x="23" y="114"/>
                  </a:cubicBezTo>
                  <a:cubicBezTo>
                    <a:pt x="29" y="119"/>
                    <a:pt x="29" y="119"/>
                    <a:pt x="29" y="119"/>
                  </a:cubicBezTo>
                  <a:cubicBezTo>
                    <a:pt x="29" y="127"/>
                    <a:pt x="29" y="127"/>
                    <a:pt x="29" y="127"/>
                  </a:cubicBezTo>
                  <a:cubicBezTo>
                    <a:pt x="28" y="129"/>
                    <a:pt x="28" y="129"/>
                    <a:pt x="28" y="129"/>
                  </a:cubicBezTo>
                  <a:cubicBezTo>
                    <a:pt x="28" y="128"/>
                    <a:pt x="29" y="128"/>
                    <a:pt x="30" y="128"/>
                  </a:cubicBezTo>
                  <a:cubicBezTo>
                    <a:pt x="31" y="128"/>
                    <a:pt x="33" y="128"/>
                    <a:pt x="34" y="128"/>
                  </a:cubicBezTo>
                  <a:cubicBezTo>
                    <a:pt x="36" y="127"/>
                    <a:pt x="39" y="126"/>
                    <a:pt x="40" y="125"/>
                  </a:cubicBezTo>
                  <a:cubicBezTo>
                    <a:pt x="41" y="124"/>
                    <a:pt x="43" y="123"/>
                    <a:pt x="44" y="123"/>
                  </a:cubicBezTo>
                  <a:cubicBezTo>
                    <a:pt x="46" y="122"/>
                    <a:pt x="48" y="119"/>
                    <a:pt x="49" y="118"/>
                  </a:cubicBezTo>
                  <a:cubicBezTo>
                    <a:pt x="50" y="117"/>
                    <a:pt x="53" y="116"/>
                    <a:pt x="54" y="115"/>
                  </a:cubicBezTo>
                  <a:cubicBezTo>
                    <a:pt x="55" y="114"/>
                    <a:pt x="57" y="112"/>
                    <a:pt x="58" y="112"/>
                  </a:cubicBezTo>
                  <a:cubicBezTo>
                    <a:pt x="60" y="111"/>
                    <a:pt x="63" y="108"/>
                    <a:pt x="65" y="108"/>
                  </a:cubicBezTo>
                  <a:cubicBezTo>
                    <a:pt x="66" y="107"/>
                    <a:pt x="69" y="107"/>
                    <a:pt x="70" y="107"/>
                  </a:cubicBezTo>
                  <a:cubicBezTo>
                    <a:pt x="71" y="106"/>
                    <a:pt x="73" y="105"/>
                    <a:pt x="73" y="104"/>
                  </a:cubicBezTo>
                  <a:cubicBezTo>
                    <a:pt x="74" y="103"/>
                    <a:pt x="74" y="100"/>
                    <a:pt x="74" y="99"/>
                  </a:cubicBezTo>
                  <a:cubicBezTo>
                    <a:pt x="74" y="98"/>
                    <a:pt x="72" y="97"/>
                    <a:pt x="72" y="96"/>
                  </a:cubicBezTo>
                  <a:cubicBezTo>
                    <a:pt x="71" y="96"/>
                    <a:pt x="73" y="94"/>
                    <a:pt x="73" y="94"/>
                  </a:cubicBezTo>
                  <a:cubicBezTo>
                    <a:pt x="73" y="93"/>
                    <a:pt x="72" y="90"/>
                    <a:pt x="72" y="89"/>
                  </a:cubicBezTo>
                  <a:cubicBezTo>
                    <a:pt x="72" y="88"/>
                    <a:pt x="73" y="86"/>
                    <a:pt x="74" y="85"/>
                  </a:cubicBezTo>
                  <a:cubicBezTo>
                    <a:pt x="74" y="84"/>
                    <a:pt x="74" y="82"/>
                    <a:pt x="74" y="81"/>
                  </a:cubicBezTo>
                  <a:cubicBezTo>
                    <a:pt x="73" y="80"/>
                    <a:pt x="72" y="78"/>
                    <a:pt x="71" y="77"/>
                  </a:cubicBezTo>
                  <a:cubicBezTo>
                    <a:pt x="70" y="76"/>
                    <a:pt x="68" y="76"/>
                    <a:pt x="67" y="75"/>
                  </a:cubicBezTo>
                  <a:cubicBezTo>
                    <a:pt x="67" y="74"/>
                    <a:pt x="65" y="73"/>
                    <a:pt x="65" y="72"/>
                  </a:cubicBezTo>
                  <a:cubicBezTo>
                    <a:pt x="66" y="71"/>
                    <a:pt x="68" y="70"/>
                    <a:pt x="68" y="69"/>
                  </a:cubicBezTo>
                  <a:cubicBezTo>
                    <a:pt x="69" y="69"/>
                    <a:pt x="70" y="67"/>
                    <a:pt x="70" y="66"/>
                  </a:cubicBezTo>
                  <a:cubicBezTo>
                    <a:pt x="70" y="65"/>
                    <a:pt x="69" y="63"/>
                    <a:pt x="68" y="61"/>
                  </a:cubicBezTo>
                  <a:cubicBezTo>
                    <a:pt x="68" y="60"/>
                    <a:pt x="66" y="58"/>
                    <a:pt x="66" y="57"/>
                  </a:cubicBezTo>
                  <a:cubicBezTo>
                    <a:pt x="65" y="57"/>
                    <a:pt x="63" y="56"/>
                    <a:pt x="63" y="56"/>
                  </a:cubicBezTo>
                  <a:cubicBezTo>
                    <a:pt x="62" y="56"/>
                    <a:pt x="61" y="57"/>
                    <a:pt x="60" y="56"/>
                  </a:cubicBezTo>
                  <a:cubicBezTo>
                    <a:pt x="60" y="56"/>
                    <a:pt x="59" y="55"/>
                    <a:pt x="59" y="54"/>
                  </a:cubicBezTo>
                  <a:cubicBezTo>
                    <a:pt x="59" y="53"/>
                    <a:pt x="61" y="52"/>
                    <a:pt x="62" y="51"/>
                  </a:cubicBezTo>
                  <a:cubicBezTo>
                    <a:pt x="62" y="51"/>
                    <a:pt x="64" y="50"/>
                    <a:pt x="65" y="51"/>
                  </a:cubicBezTo>
                  <a:cubicBezTo>
                    <a:pt x="66" y="51"/>
                    <a:pt x="67" y="52"/>
                    <a:pt x="67" y="52"/>
                  </a:cubicBezTo>
                  <a:cubicBezTo>
                    <a:pt x="68" y="52"/>
                    <a:pt x="69" y="51"/>
                    <a:pt x="69" y="50"/>
                  </a:cubicBezTo>
                  <a:cubicBezTo>
                    <a:pt x="70" y="50"/>
                    <a:pt x="70" y="48"/>
                    <a:pt x="70" y="47"/>
                  </a:cubicBezTo>
                  <a:cubicBezTo>
                    <a:pt x="70" y="46"/>
                    <a:pt x="68" y="45"/>
                    <a:pt x="68" y="44"/>
                  </a:cubicBezTo>
                  <a:cubicBezTo>
                    <a:pt x="69" y="44"/>
                    <a:pt x="69" y="42"/>
                    <a:pt x="70" y="42"/>
                  </a:cubicBezTo>
                  <a:cubicBezTo>
                    <a:pt x="70" y="42"/>
                    <a:pt x="72" y="42"/>
                    <a:pt x="73" y="42"/>
                  </a:cubicBezTo>
                  <a:cubicBezTo>
                    <a:pt x="74" y="42"/>
                    <a:pt x="75" y="40"/>
                    <a:pt x="76" y="39"/>
                  </a:cubicBezTo>
                  <a:cubicBezTo>
                    <a:pt x="76" y="39"/>
                    <a:pt x="77" y="39"/>
                    <a:pt x="78" y="40"/>
                  </a:cubicBezTo>
                  <a:cubicBezTo>
                    <a:pt x="78" y="40"/>
                    <a:pt x="78" y="42"/>
                    <a:pt x="78" y="42"/>
                  </a:cubicBezTo>
                  <a:cubicBezTo>
                    <a:pt x="78" y="43"/>
                    <a:pt x="77" y="45"/>
                    <a:pt x="77" y="46"/>
                  </a:cubicBezTo>
                  <a:cubicBezTo>
                    <a:pt x="78" y="47"/>
                    <a:pt x="80" y="48"/>
                    <a:pt x="80" y="49"/>
                  </a:cubicBezTo>
                  <a:cubicBezTo>
                    <a:pt x="81" y="49"/>
                    <a:pt x="82" y="50"/>
                    <a:pt x="82" y="50"/>
                  </a:cubicBezTo>
                  <a:cubicBezTo>
                    <a:pt x="83" y="51"/>
                    <a:pt x="81" y="53"/>
                    <a:pt x="82" y="54"/>
                  </a:cubicBezTo>
                  <a:cubicBezTo>
                    <a:pt x="82" y="54"/>
                    <a:pt x="84" y="54"/>
                    <a:pt x="85" y="54"/>
                  </a:cubicBezTo>
                  <a:cubicBezTo>
                    <a:pt x="85" y="55"/>
                    <a:pt x="84" y="57"/>
                    <a:pt x="84" y="58"/>
                  </a:cubicBezTo>
                  <a:cubicBezTo>
                    <a:pt x="84" y="60"/>
                    <a:pt x="85" y="63"/>
                    <a:pt x="85" y="65"/>
                  </a:cubicBezTo>
                  <a:cubicBezTo>
                    <a:pt x="84" y="66"/>
                    <a:pt x="84" y="67"/>
                    <a:pt x="84" y="67"/>
                  </a:cubicBezTo>
                  <a:cubicBezTo>
                    <a:pt x="83" y="68"/>
                    <a:pt x="83" y="71"/>
                    <a:pt x="83" y="72"/>
                  </a:cubicBezTo>
                  <a:cubicBezTo>
                    <a:pt x="83" y="73"/>
                    <a:pt x="83" y="75"/>
                    <a:pt x="83" y="77"/>
                  </a:cubicBezTo>
                  <a:cubicBezTo>
                    <a:pt x="83" y="77"/>
                    <a:pt x="84" y="79"/>
                    <a:pt x="84" y="79"/>
                  </a:cubicBezTo>
                  <a:cubicBezTo>
                    <a:pt x="84" y="80"/>
                    <a:pt x="85" y="81"/>
                    <a:pt x="85" y="82"/>
                  </a:cubicBezTo>
                  <a:cubicBezTo>
                    <a:pt x="85" y="82"/>
                    <a:pt x="85" y="83"/>
                    <a:pt x="84" y="84"/>
                  </a:cubicBezTo>
                  <a:cubicBezTo>
                    <a:pt x="84" y="84"/>
                    <a:pt x="83" y="86"/>
                    <a:pt x="83" y="86"/>
                  </a:cubicBezTo>
                  <a:cubicBezTo>
                    <a:pt x="83" y="87"/>
                    <a:pt x="83" y="89"/>
                    <a:pt x="83" y="89"/>
                  </a:cubicBezTo>
                  <a:cubicBezTo>
                    <a:pt x="85" y="89"/>
                    <a:pt x="88" y="88"/>
                    <a:pt x="89" y="86"/>
                  </a:cubicBezTo>
                  <a:cubicBezTo>
                    <a:pt x="89" y="85"/>
                    <a:pt x="88" y="82"/>
                    <a:pt x="89" y="80"/>
                  </a:cubicBezTo>
                  <a:cubicBezTo>
                    <a:pt x="90" y="80"/>
                    <a:pt x="91" y="79"/>
                    <a:pt x="92" y="79"/>
                  </a:cubicBezTo>
                  <a:cubicBezTo>
                    <a:pt x="93" y="79"/>
                    <a:pt x="94" y="79"/>
                    <a:pt x="94" y="79"/>
                  </a:cubicBezTo>
                  <a:cubicBezTo>
                    <a:pt x="95" y="79"/>
                    <a:pt x="95" y="77"/>
                    <a:pt x="96" y="76"/>
                  </a:cubicBezTo>
                  <a:cubicBezTo>
                    <a:pt x="96" y="75"/>
                    <a:pt x="95" y="72"/>
                    <a:pt x="94" y="71"/>
                  </a:cubicBezTo>
                  <a:cubicBezTo>
                    <a:pt x="94" y="70"/>
                    <a:pt x="92" y="69"/>
                    <a:pt x="92" y="68"/>
                  </a:cubicBezTo>
                  <a:cubicBezTo>
                    <a:pt x="91" y="67"/>
                    <a:pt x="92" y="65"/>
                    <a:pt x="92" y="64"/>
                  </a:cubicBezTo>
                  <a:cubicBezTo>
                    <a:pt x="91" y="63"/>
                    <a:pt x="90" y="62"/>
                    <a:pt x="89" y="61"/>
                  </a:cubicBezTo>
                  <a:cubicBezTo>
                    <a:pt x="89" y="60"/>
                    <a:pt x="88" y="59"/>
                    <a:pt x="88" y="58"/>
                  </a:cubicBezTo>
                  <a:cubicBezTo>
                    <a:pt x="88" y="57"/>
                    <a:pt x="89" y="55"/>
                    <a:pt x="90" y="55"/>
                  </a:cubicBezTo>
                  <a:cubicBezTo>
                    <a:pt x="90" y="55"/>
                    <a:pt x="91" y="55"/>
                    <a:pt x="92" y="55"/>
                  </a:cubicBezTo>
                  <a:cubicBezTo>
                    <a:pt x="93" y="56"/>
                    <a:pt x="95" y="57"/>
                    <a:pt x="95" y="58"/>
                  </a:cubicBezTo>
                  <a:cubicBezTo>
                    <a:pt x="95" y="59"/>
                    <a:pt x="95" y="61"/>
                    <a:pt x="95" y="63"/>
                  </a:cubicBezTo>
                  <a:cubicBezTo>
                    <a:pt x="95" y="64"/>
                    <a:pt x="96" y="67"/>
                    <a:pt x="96" y="68"/>
                  </a:cubicBezTo>
                  <a:cubicBezTo>
                    <a:pt x="97" y="69"/>
                    <a:pt x="98" y="70"/>
                    <a:pt x="98" y="70"/>
                  </a:cubicBezTo>
                  <a:cubicBezTo>
                    <a:pt x="98" y="71"/>
                    <a:pt x="99" y="72"/>
                    <a:pt x="100" y="73"/>
                  </a:cubicBezTo>
                  <a:cubicBezTo>
                    <a:pt x="100" y="74"/>
                    <a:pt x="102" y="75"/>
                    <a:pt x="102" y="77"/>
                  </a:cubicBezTo>
                  <a:cubicBezTo>
                    <a:pt x="102" y="77"/>
                    <a:pt x="101" y="79"/>
                    <a:pt x="101" y="80"/>
                  </a:cubicBezTo>
                  <a:cubicBezTo>
                    <a:pt x="101" y="80"/>
                    <a:pt x="101" y="82"/>
                    <a:pt x="102" y="82"/>
                  </a:cubicBezTo>
                  <a:cubicBezTo>
                    <a:pt x="103" y="82"/>
                    <a:pt x="104" y="81"/>
                    <a:pt x="105" y="81"/>
                  </a:cubicBezTo>
                  <a:cubicBezTo>
                    <a:pt x="105" y="80"/>
                    <a:pt x="106" y="79"/>
                    <a:pt x="106" y="78"/>
                  </a:cubicBezTo>
                  <a:lnTo>
                    <a:pt x="94" y="54"/>
                  </a:ln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3" name="Freeform 12">
              <a:extLst>
                <a:ext uri="{FF2B5EF4-FFF2-40B4-BE49-F238E27FC236}">
                  <a16:creationId xmlns:a16="http://schemas.microsoft.com/office/drawing/2014/main" id="{AF9DB57C-9F30-40FA-A044-F8262754858C}"/>
                </a:ext>
              </a:extLst>
            </p:cNvPr>
            <p:cNvSpPr>
              <a:spLocks/>
            </p:cNvSpPr>
            <p:nvPr/>
          </p:nvSpPr>
          <p:spPr bwMode="auto">
            <a:xfrm>
              <a:off x="5718173" y="3195641"/>
              <a:ext cx="23812" cy="28575"/>
            </a:xfrm>
            <a:custGeom>
              <a:avLst/>
              <a:gdLst>
                <a:gd name="T0" fmla="*/ 29 w 29"/>
                <a:gd name="T1" fmla="*/ 14 h 34"/>
                <a:gd name="T2" fmla="*/ 17 w 29"/>
                <a:gd name="T3" fmla="*/ 34 h 34"/>
                <a:gd name="T4" fmla="*/ 17 w 29"/>
                <a:gd name="T5" fmla="*/ 34 h 34"/>
                <a:gd name="T6" fmla="*/ 17 w 29"/>
                <a:gd name="T7" fmla="*/ 29 h 34"/>
                <a:gd name="T8" fmla="*/ 13 w 29"/>
                <a:gd name="T9" fmla="*/ 22 h 34"/>
                <a:gd name="T10" fmla="*/ 9 w 29"/>
                <a:gd name="T11" fmla="*/ 20 h 34"/>
                <a:gd name="T12" fmla="*/ 3 w 29"/>
                <a:gd name="T13" fmla="*/ 17 h 34"/>
                <a:gd name="T14" fmla="*/ 0 w 29"/>
                <a:gd name="T15" fmla="*/ 14 h 34"/>
                <a:gd name="T16" fmla="*/ 0 w 29"/>
                <a:gd name="T17" fmla="*/ 14 h 34"/>
                <a:gd name="T18" fmla="*/ 9 w 29"/>
                <a:gd name="T19" fmla="*/ 0 h 34"/>
                <a:gd name="T20" fmla="*/ 29 w 29"/>
                <a:gd name="T21" fmla="*/ 1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9" h="34">
                  <a:moveTo>
                    <a:pt x="29" y="14"/>
                  </a:moveTo>
                  <a:cubicBezTo>
                    <a:pt x="17" y="34"/>
                    <a:pt x="17" y="34"/>
                    <a:pt x="17" y="34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17" y="33"/>
                    <a:pt x="17" y="30"/>
                    <a:pt x="17" y="29"/>
                  </a:cubicBezTo>
                  <a:cubicBezTo>
                    <a:pt x="16" y="28"/>
                    <a:pt x="15" y="24"/>
                    <a:pt x="13" y="22"/>
                  </a:cubicBezTo>
                  <a:cubicBezTo>
                    <a:pt x="13" y="21"/>
                    <a:pt x="10" y="20"/>
                    <a:pt x="9" y="20"/>
                  </a:cubicBezTo>
                  <a:cubicBezTo>
                    <a:pt x="8" y="19"/>
                    <a:pt x="4" y="18"/>
                    <a:pt x="3" y="17"/>
                  </a:cubicBezTo>
                  <a:cubicBezTo>
                    <a:pt x="2" y="16"/>
                    <a:pt x="1" y="15"/>
                    <a:pt x="0" y="14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9" y="0"/>
                    <a:pt x="9" y="0"/>
                    <a:pt x="9" y="0"/>
                  </a:cubicBezTo>
                  <a:lnTo>
                    <a:pt x="29" y="14"/>
                  </a:ln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7" name="Freeform 13">
              <a:extLst>
                <a:ext uri="{FF2B5EF4-FFF2-40B4-BE49-F238E27FC236}">
                  <a16:creationId xmlns:a16="http://schemas.microsoft.com/office/drawing/2014/main" id="{3EBDF637-6416-4A8D-B795-791D901490E9}"/>
                </a:ext>
              </a:extLst>
            </p:cNvPr>
            <p:cNvSpPr>
              <a:spLocks/>
            </p:cNvSpPr>
            <p:nvPr/>
          </p:nvSpPr>
          <p:spPr bwMode="auto">
            <a:xfrm>
              <a:off x="5030786" y="4737104"/>
              <a:ext cx="15875" cy="9525"/>
            </a:xfrm>
            <a:custGeom>
              <a:avLst/>
              <a:gdLst>
                <a:gd name="T0" fmla="*/ 8 w 18"/>
                <a:gd name="T1" fmla="*/ 1 h 11"/>
                <a:gd name="T2" fmla="*/ 7 w 18"/>
                <a:gd name="T3" fmla="*/ 3 h 11"/>
                <a:gd name="T4" fmla="*/ 3 w 18"/>
                <a:gd name="T5" fmla="*/ 3 h 11"/>
                <a:gd name="T6" fmla="*/ 0 w 18"/>
                <a:gd name="T7" fmla="*/ 4 h 11"/>
                <a:gd name="T8" fmla="*/ 2 w 18"/>
                <a:gd name="T9" fmla="*/ 6 h 11"/>
                <a:gd name="T10" fmla="*/ 4 w 18"/>
                <a:gd name="T11" fmla="*/ 10 h 11"/>
                <a:gd name="T12" fmla="*/ 10 w 18"/>
                <a:gd name="T13" fmla="*/ 11 h 11"/>
                <a:gd name="T14" fmla="*/ 14 w 18"/>
                <a:gd name="T15" fmla="*/ 11 h 11"/>
                <a:gd name="T16" fmla="*/ 17 w 18"/>
                <a:gd name="T17" fmla="*/ 8 h 11"/>
                <a:gd name="T18" fmla="*/ 17 w 18"/>
                <a:gd name="T19" fmla="*/ 4 h 11"/>
                <a:gd name="T20" fmla="*/ 17 w 18"/>
                <a:gd name="T21" fmla="*/ 1 h 11"/>
                <a:gd name="T22" fmla="*/ 12 w 18"/>
                <a:gd name="T23" fmla="*/ 0 h 11"/>
                <a:gd name="T24" fmla="*/ 8 w 18"/>
                <a:gd name="T25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8" h="11">
                  <a:moveTo>
                    <a:pt x="8" y="1"/>
                  </a:moveTo>
                  <a:cubicBezTo>
                    <a:pt x="8" y="2"/>
                    <a:pt x="7" y="3"/>
                    <a:pt x="7" y="3"/>
                  </a:cubicBezTo>
                  <a:cubicBezTo>
                    <a:pt x="6" y="4"/>
                    <a:pt x="4" y="3"/>
                    <a:pt x="3" y="3"/>
                  </a:cubicBezTo>
                  <a:cubicBezTo>
                    <a:pt x="3" y="3"/>
                    <a:pt x="0" y="4"/>
                    <a:pt x="0" y="4"/>
                  </a:cubicBezTo>
                  <a:cubicBezTo>
                    <a:pt x="0" y="5"/>
                    <a:pt x="2" y="6"/>
                    <a:pt x="2" y="6"/>
                  </a:cubicBezTo>
                  <a:cubicBezTo>
                    <a:pt x="3" y="7"/>
                    <a:pt x="4" y="9"/>
                    <a:pt x="4" y="10"/>
                  </a:cubicBezTo>
                  <a:cubicBezTo>
                    <a:pt x="6" y="10"/>
                    <a:pt x="8" y="11"/>
                    <a:pt x="10" y="11"/>
                  </a:cubicBezTo>
                  <a:cubicBezTo>
                    <a:pt x="11" y="11"/>
                    <a:pt x="13" y="11"/>
                    <a:pt x="14" y="11"/>
                  </a:cubicBezTo>
                  <a:cubicBezTo>
                    <a:pt x="15" y="10"/>
                    <a:pt x="17" y="9"/>
                    <a:pt x="17" y="8"/>
                  </a:cubicBezTo>
                  <a:cubicBezTo>
                    <a:pt x="18" y="7"/>
                    <a:pt x="18" y="5"/>
                    <a:pt x="17" y="4"/>
                  </a:cubicBezTo>
                  <a:cubicBezTo>
                    <a:pt x="17" y="3"/>
                    <a:pt x="17" y="2"/>
                    <a:pt x="17" y="1"/>
                  </a:cubicBezTo>
                  <a:cubicBezTo>
                    <a:pt x="16" y="0"/>
                    <a:pt x="13" y="0"/>
                    <a:pt x="12" y="0"/>
                  </a:cubicBezTo>
                  <a:cubicBezTo>
                    <a:pt x="11" y="0"/>
                    <a:pt x="9" y="1"/>
                    <a:pt x="8" y="1"/>
                  </a:cubicBez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8" name="Freeform 14">
              <a:extLst>
                <a:ext uri="{FF2B5EF4-FFF2-40B4-BE49-F238E27FC236}">
                  <a16:creationId xmlns:a16="http://schemas.microsoft.com/office/drawing/2014/main" id="{31F263A7-0BAE-4651-AE41-C7ED77135F09}"/>
                </a:ext>
              </a:extLst>
            </p:cNvPr>
            <p:cNvSpPr>
              <a:spLocks/>
            </p:cNvSpPr>
            <p:nvPr/>
          </p:nvSpPr>
          <p:spPr bwMode="auto">
            <a:xfrm>
              <a:off x="5048249" y="4716467"/>
              <a:ext cx="44450" cy="34925"/>
            </a:xfrm>
            <a:custGeom>
              <a:avLst/>
              <a:gdLst>
                <a:gd name="T0" fmla="*/ 1 w 54"/>
                <a:gd name="T1" fmla="*/ 36 h 43"/>
                <a:gd name="T2" fmla="*/ 0 w 54"/>
                <a:gd name="T3" fmla="*/ 38 h 43"/>
                <a:gd name="T4" fmla="*/ 1 w 54"/>
                <a:gd name="T5" fmla="*/ 41 h 43"/>
                <a:gd name="T6" fmla="*/ 5 w 54"/>
                <a:gd name="T7" fmla="*/ 42 h 43"/>
                <a:gd name="T8" fmla="*/ 10 w 54"/>
                <a:gd name="T9" fmla="*/ 39 h 43"/>
                <a:gd name="T10" fmla="*/ 15 w 54"/>
                <a:gd name="T11" fmla="*/ 37 h 43"/>
                <a:gd name="T12" fmla="*/ 19 w 54"/>
                <a:gd name="T13" fmla="*/ 34 h 43"/>
                <a:gd name="T14" fmla="*/ 24 w 54"/>
                <a:gd name="T15" fmla="*/ 29 h 43"/>
                <a:gd name="T16" fmla="*/ 30 w 54"/>
                <a:gd name="T17" fmla="*/ 26 h 43"/>
                <a:gd name="T18" fmla="*/ 34 w 54"/>
                <a:gd name="T19" fmla="*/ 23 h 43"/>
                <a:gd name="T20" fmla="*/ 39 w 54"/>
                <a:gd name="T21" fmla="*/ 20 h 43"/>
                <a:gd name="T22" fmla="*/ 46 w 54"/>
                <a:gd name="T23" fmla="*/ 12 h 43"/>
                <a:gd name="T24" fmla="*/ 50 w 54"/>
                <a:gd name="T25" fmla="*/ 8 h 43"/>
                <a:gd name="T26" fmla="*/ 53 w 54"/>
                <a:gd name="T27" fmla="*/ 4 h 43"/>
                <a:gd name="T28" fmla="*/ 53 w 54"/>
                <a:gd name="T29" fmla="*/ 1 h 43"/>
                <a:gd name="T30" fmla="*/ 50 w 54"/>
                <a:gd name="T31" fmla="*/ 1 h 43"/>
                <a:gd name="T32" fmla="*/ 48 w 54"/>
                <a:gd name="T33" fmla="*/ 5 h 43"/>
                <a:gd name="T34" fmla="*/ 44 w 54"/>
                <a:gd name="T35" fmla="*/ 9 h 43"/>
                <a:gd name="T36" fmla="*/ 40 w 54"/>
                <a:gd name="T37" fmla="*/ 12 h 43"/>
                <a:gd name="T38" fmla="*/ 36 w 54"/>
                <a:gd name="T39" fmla="*/ 15 h 43"/>
                <a:gd name="T40" fmla="*/ 33 w 54"/>
                <a:gd name="T41" fmla="*/ 18 h 43"/>
                <a:gd name="T42" fmla="*/ 27 w 54"/>
                <a:gd name="T43" fmla="*/ 22 h 43"/>
                <a:gd name="T44" fmla="*/ 21 w 54"/>
                <a:gd name="T45" fmla="*/ 24 h 43"/>
                <a:gd name="T46" fmla="*/ 19 w 54"/>
                <a:gd name="T47" fmla="*/ 27 h 43"/>
                <a:gd name="T48" fmla="*/ 16 w 54"/>
                <a:gd name="T49" fmla="*/ 31 h 43"/>
                <a:gd name="T50" fmla="*/ 13 w 54"/>
                <a:gd name="T51" fmla="*/ 34 h 43"/>
                <a:gd name="T52" fmla="*/ 8 w 54"/>
                <a:gd name="T53" fmla="*/ 37 h 43"/>
                <a:gd name="T54" fmla="*/ 4 w 54"/>
                <a:gd name="T55" fmla="*/ 38 h 43"/>
                <a:gd name="T56" fmla="*/ 1 w 54"/>
                <a:gd name="T57" fmla="*/ 36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4" h="43">
                  <a:moveTo>
                    <a:pt x="1" y="36"/>
                  </a:moveTo>
                  <a:cubicBezTo>
                    <a:pt x="0" y="36"/>
                    <a:pt x="0" y="37"/>
                    <a:pt x="0" y="38"/>
                  </a:cubicBezTo>
                  <a:cubicBezTo>
                    <a:pt x="0" y="39"/>
                    <a:pt x="1" y="40"/>
                    <a:pt x="1" y="41"/>
                  </a:cubicBezTo>
                  <a:cubicBezTo>
                    <a:pt x="2" y="41"/>
                    <a:pt x="4" y="43"/>
                    <a:pt x="5" y="42"/>
                  </a:cubicBezTo>
                  <a:cubicBezTo>
                    <a:pt x="7" y="42"/>
                    <a:pt x="8" y="40"/>
                    <a:pt x="10" y="39"/>
                  </a:cubicBezTo>
                  <a:cubicBezTo>
                    <a:pt x="11" y="38"/>
                    <a:pt x="14" y="38"/>
                    <a:pt x="15" y="37"/>
                  </a:cubicBezTo>
                  <a:cubicBezTo>
                    <a:pt x="16" y="36"/>
                    <a:pt x="18" y="35"/>
                    <a:pt x="19" y="34"/>
                  </a:cubicBezTo>
                  <a:cubicBezTo>
                    <a:pt x="20" y="33"/>
                    <a:pt x="22" y="30"/>
                    <a:pt x="24" y="29"/>
                  </a:cubicBezTo>
                  <a:cubicBezTo>
                    <a:pt x="25" y="28"/>
                    <a:pt x="28" y="27"/>
                    <a:pt x="30" y="26"/>
                  </a:cubicBezTo>
                  <a:cubicBezTo>
                    <a:pt x="31" y="25"/>
                    <a:pt x="33" y="24"/>
                    <a:pt x="34" y="23"/>
                  </a:cubicBezTo>
                  <a:cubicBezTo>
                    <a:pt x="35" y="22"/>
                    <a:pt x="38" y="21"/>
                    <a:pt x="39" y="20"/>
                  </a:cubicBezTo>
                  <a:cubicBezTo>
                    <a:pt x="41" y="19"/>
                    <a:pt x="44" y="14"/>
                    <a:pt x="46" y="12"/>
                  </a:cubicBezTo>
                  <a:cubicBezTo>
                    <a:pt x="47" y="11"/>
                    <a:pt x="49" y="9"/>
                    <a:pt x="50" y="8"/>
                  </a:cubicBezTo>
                  <a:cubicBezTo>
                    <a:pt x="51" y="7"/>
                    <a:pt x="53" y="6"/>
                    <a:pt x="53" y="4"/>
                  </a:cubicBezTo>
                  <a:cubicBezTo>
                    <a:pt x="53" y="3"/>
                    <a:pt x="54" y="1"/>
                    <a:pt x="53" y="1"/>
                  </a:cubicBezTo>
                  <a:cubicBezTo>
                    <a:pt x="52" y="0"/>
                    <a:pt x="50" y="1"/>
                    <a:pt x="50" y="1"/>
                  </a:cubicBezTo>
                  <a:cubicBezTo>
                    <a:pt x="49" y="2"/>
                    <a:pt x="49" y="4"/>
                    <a:pt x="48" y="5"/>
                  </a:cubicBezTo>
                  <a:cubicBezTo>
                    <a:pt x="47" y="6"/>
                    <a:pt x="45" y="8"/>
                    <a:pt x="44" y="9"/>
                  </a:cubicBezTo>
                  <a:cubicBezTo>
                    <a:pt x="43" y="10"/>
                    <a:pt x="41" y="11"/>
                    <a:pt x="40" y="12"/>
                  </a:cubicBezTo>
                  <a:cubicBezTo>
                    <a:pt x="39" y="13"/>
                    <a:pt x="37" y="14"/>
                    <a:pt x="36" y="15"/>
                  </a:cubicBezTo>
                  <a:cubicBezTo>
                    <a:pt x="35" y="16"/>
                    <a:pt x="34" y="17"/>
                    <a:pt x="33" y="18"/>
                  </a:cubicBezTo>
                  <a:cubicBezTo>
                    <a:pt x="31" y="19"/>
                    <a:pt x="28" y="21"/>
                    <a:pt x="27" y="22"/>
                  </a:cubicBezTo>
                  <a:cubicBezTo>
                    <a:pt x="25" y="22"/>
                    <a:pt x="23" y="23"/>
                    <a:pt x="21" y="24"/>
                  </a:cubicBezTo>
                  <a:cubicBezTo>
                    <a:pt x="21" y="25"/>
                    <a:pt x="19" y="26"/>
                    <a:pt x="19" y="27"/>
                  </a:cubicBezTo>
                  <a:cubicBezTo>
                    <a:pt x="18" y="28"/>
                    <a:pt x="17" y="30"/>
                    <a:pt x="16" y="31"/>
                  </a:cubicBezTo>
                  <a:cubicBezTo>
                    <a:pt x="15" y="32"/>
                    <a:pt x="14" y="33"/>
                    <a:pt x="13" y="34"/>
                  </a:cubicBezTo>
                  <a:cubicBezTo>
                    <a:pt x="12" y="35"/>
                    <a:pt x="9" y="36"/>
                    <a:pt x="8" y="37"/>
                  </a:cubicBezTo>
                  <a:cubicBezTo>
                    <a:pt x="7" y="37"/>
                    <a:pt x="5" y="38"/>
                    <a:pt x="4" y="38"/>
                  </a:cubicBezTo>
                  <a:cubicBezTo>
                    <a:pt x="3" y="38"/>
                    <a:pt x="2" y="36"/>
                    <a:pt x="1" y="36"/>
                  </a:cubicBez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9" name="Freeform 15">
              <a:extLst>
                <a:ext uri="{FF2B5EF4-FFF2-40B4-BE49-F238E27FC236}">
                  <a16:creationId xmlns:a16="http://schemas.microsoft.com/office/drawing/2014/main" id="{8A04FC2F-1210-4F01-B0AA-AF92183DEC4E}"/>
                </a:ext>
              </a:extLst>
            </p:cNvPr>
            <p:cNvSpPr>
              <a:spLocks/>
            </p:cNvSpPr>
            <p:nvPr/>
          </p:nvSpPr>
          <p:spPr bwMode="auto">
            <a:xfrm>
              <a:off x="5480048" y="5102229"/>
              <a:ext cx="41275" cy="36513"/>
            </a:xfrm>
            <a:custGeom>
              <a:avLst/>
              <a:gdLst>
                <a:gd name="T0" fmla="*/ 45 w 48"/>
                <a:gd name="T1" fmla="*/ 36 h 44"/>
                <a:gd name="T2" fmla="*/ 47 w 48"/>
                <a:gd name="T3" fmla="*/ 37 h 44"/>
                <a:gd name="T4" fmla="*/ 44 w 48"/>
                <a:gd name="T5" fmla="*/ 41 h 44"/>
                <a:gd name="T6" fmla="*/ 40 w 48"/>
                <a:gd name="T7" fmla="*/ 44 h 44"/>
                <a:gd name="T8" fmla="*/ 33 w 48"/>
                <a:gd name="T9" fmla="*/ 44 h 44"/>
                <a:gd name="T10" fmla="*/ 26 w 48"/>
                <a:gd name="T11" fmla="*/ 40 h 44"/>
                <a:gd name="T12" fmla="*/ 21 w 48"/>
                <a:gd name="T13" fmla="*/ 39 h 44"/>
                <a:gd name="T14" fmla="*/ 19 w 48"/>
                <a:gd name="T15" fmla="*/ 36 h 44"/>
                <a:gd name="T16" fmla="*/ 17 w 48"/>
                <a:gd name="T17" fmla="*/ 31 h 44"/>
                <a:gd name="T18" fmla="*/ 14 w 48"/>
                <a:gd name="T19" fmla="*/ 24 h 44"/>
                <a:gd name="T20" fmla="*/ 9 w 48"/>
                <a:gd name="T21" fmla="*/ 19 h 44"/>
                <a:gd name="T22" fmla="*/ 7 w 48"/>
                <a:gd name="T23" fmla="*/ 15 h 44"/>
                <a:gd name="T24" fmla="*/ 3 w 48"/>
                <a:gd name="T25" fmla="*/ 11 h 44"/>
                <a:gd name="T26" fmla="*/ 1 w 48"/>
                <a:gd name="T27" fmla="*/ 7 h 44"/>
                <a:gd name="T28" fmla="*/ 0 w 48"/>
                <a:gd name="T29" fmla="*/ 3 h 44"/>
                <a:gd name="T30" fmla="*/ 2 w 48"/>
                <a:gd name="T31" fmla="*/ 0 h 44"/>
                <a:gd name="T32" fmla="*/ 4 w 48"/>
                <a:gd name="T33" fmla="*/ 1 h 44"/>
                <a:gd name="T34" fmla="*/ 7 w 48"/>
                <a:gd name="T35" fmla="*/ 4 h 44"/>
                <a:gd name="T36" fmla="*/ 8 w 48"/>
                <a:gd name="T37" fmla="*/ 7 h 44"/>
                <a:gd name="T38" fmla="*/ 11 w 48"/>
                <a:gd name="T39" fmla="*/ 11 h 44"/>
                <a:gd name="T40" fmla="*/ 12 w 48"/>
                <a:gd name="T41" fmla="*/ 14 h 44"/>
                <a:gd name="T42" fmla="*/ 14 w 48"/>
                <a:gd name="T43" fmla="*/ 19 h 44"/>
                <a:gd name="T44" fmla="*/ 17 w 48"/>
                <a:gd name="T45" fmla="*/ 21 h 44"/>
                <a:gd name="T46" fmla="*/ 20 w 48"/>
                <a:gd name="T47" fmla="*/ 26 h 44"/>
                <a:gd name="T48" fmla="*/ 21 w 48"/>
                <a:gd name="T49" fmla="*/ 31 h 44"/>
                <a:gd name="T50" fmla="*/ 25 w 48"/>
                <a:gd name="T51" fmla="*/ 35 h 44"/>
                <a:gd name="T52" fmla="*/ 28 w 48"/>
                <a:gd name="T53" fmla="*/ 36 h 44"/>
                <a:gd name="T54" fmla="*/ 33 w 48"/>
                <a:gd name="T55" fmla="*/ 37 h 44"/>
                <a:gd name="T56" fmla="*/ 37 w 48"/>
                <a:gd name="T57" fmla="*/ 37 h 44"/>
                <a:gd name="T58" fmla="*/ 40 w 48"/>
                <a:gd name="T59" fmla="*/ 35 h 44"/>
                <a:gd name="T60" fmla="*/ 42 w 48"/>
                <a:gd name="T61" fmla="*/ 35 h 44"/>
                <a:gd name="T62" fmla="*/ 45 w 48"/>
                <a:gd name="T63" fmla="*/ 36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8" h="44">
                  <a:moveTo>
                    <a:pt x="45" y="36"/>
                  </a:moveTo>
                  <a:cubicBezTo>
                    <a:pt x="45" y="36"/>
                    <a:pt x="47" y="36"/>
                    <a:pt x="47" y="37"/>
                  </a:cubicBezTo>
                  <a:cubicBezTo>
                    <a:pt x="48" y="38"/>
                    <a:pt x="45" y="40"/>
                    <a:pt x="44" y="41"/>
                  </a:cubicBezTo>
                  <a:cubicBezTo>
                    <a:pt x="43" y="42"/>
                    <a:pt x="41" y="43"/>
                    <a:pt x="40" y="44"/>
                  </a:cubicBezTo>
                  <a:cubicBezTo>
                    <a:pt x="38" y="44"/>
                    <a:pt x="34" y="44"/>
                    <a:pt x="33" y="44"/>
                  </a:cubicBezTo>
                  <a:cubicBezTo>
                    <a:pt x="31" y="43"/>
                    <a:pt x="28" y="41"/>
                    <a:pt x="26" y="40"/>
                  </a:cubicBezTo>
                  <a:cubicBezTo>
                    <a:pt x="25" y="40"/>
                    <a:pt x="22" y="40"/>
                    <a:pt x="21" y="39"/>
                  </a:cubicBezTo>
                  <a:cubicBezTo>
                    <a:pt x="21" y="39"/>
                    <a:pt x="20" y="37"/>
                    <a:pt x="19" y="36"/>
                  </a:cubicBezTo>
                  <a:cubicBezTo>
                    <a:pt x="18" y="35"/>
                    <a:pt x="17" y="32"/>
                    <a:pt x="17" y="31"/>
                  </a:cubicBezTo>
                  <a:cubicBezTo>
                    <a:pt x="16" y="29"/>
                    <a:pt x="15" y="25"/>
                    <a:pt x="14" y="24"/>
                  </a:cubicBezTo>
                  <a:cubicBezTo>
                    <a:pt x="13" y="22"/>
                    <a:pt x="10" y="21"/>
                    <a:pt x="9" y="19"/>
                  </a:cubicBezTo>
                  <a:cubicBezTo>
                    <a:pt x="8" y="18"/>
                    <a:pt x="8" y="16"/>
                    <a:pt x="7" y="15"/>
                  </a:cubicBezTo>
                  <a:cubicBezTo>
                    <a:pt x="6" y="14"/>
                    <a:pt x="4" y="12"/>
                    <a:pt x="3" y="11"/>
                  </a:cubicBezTo>
                  <a:cubicBezTo>
                    <a:pt x="3" y="10"/>
                    <a:pt x="1" y="9"/>
                    <a:pt x="1" y="7"/>
                  </a:cubicBezTo>
                  <a:cubicBezTo>
                    <a:pt x="0" y="6"/>
                    <a:pt x="0" y="4"/>
                    <a:pt x="0" y="3"/>
                  </a:cubicBezTo>
                  <a:cubicBezTo>
                    <a:pt x="0" y="2"/>
                    <a:pt x="1" y="0"/>
                    <a:pt x="2" y="0"/>
                  </a:cubicBezTo>
                  <a:cubicBezTo>
                    <a:pt x="2" y="0"/>
                    <a:pt x="4" y="0"/>
                    <a:pt x="4" y="1"/>
                  </a:cubicBezTo>
                  <a:cubicBezTo>
                    <a:pt x="5" y="1"/>
                    <a:pt x="7" y="3"/>
                    <a:pt x="7" y="4"/>
                  </a:cubicBezTo>
                  <a:cubicBezTo>
                    <a:pt x="8" y="5"/>
                    <a:pt x="7" y="6"/>
                    <a:pt x="8" y="7"/>
                  </a:cubicBezTo>
                  <a:cubicBezTo>
                    <a:pt x="8" y="8"/>
                    <a:pt x="10" y="10"/>
                    <a:pt x="11" y="11"/>
                  </a:cubicBezTo>
                  <a:cubicBezTo>
                    <a:pt x="11" y="12"/>
                    <a:pt x="12" y="14"/>
                    <a:pt x="12" y="14"/>
                  </a:cubicBezTo>
                  <a:cubicBezTo>
                    <a:pt x="12" y="16"/>
                    <a:pt x="13" y="18"/>
                    <a:pt x="14" y="19"/>
                  </a:cubicBezTo>
                  <a:cubicBezTo>
                    <a:pt x="14" y="20"/>
                    <a:pt x="16" y="20"/>
                    <a:pt x="17" y="21"/>
                  </a:cubicBezTo>
                  <a:cubicBezTo>
                    <a:pt x="18" y="22"/>
                    <a:pt x="19" y="25"/>
                    <a:pt x="20" y="26"/>
                  </a:cubicBezTo>
                  <a:cubicBezTo>
                    <a:pt x="20" y="28"/>
                    <a:pt x="20" y="30"/>
                    <a:pt x="21" y="31"/>
                  </a:cubicBezTo>
                  <a:cubicBezTo>
                    <a:pt x="22" y="32"/>
                    <a:pt x="24" y="35"/>
                    <a:pt x="25" y="35"/>
                  </a:cubicBezTo>
                  <a:cubicBezTo>
                    <a:pt x="26" y="36"/>
                    <a:pt x="28" y="36"/>
                    <a:pt x="28" y="36"/>
                  </a:cubicBezTo>
                  <a:cubicBezTo>
                    <a:pt x="30" y="36"/>
                    <a:pt x="32" y="37"/>
                    <a:pt x="33" y="37"/>
                  </a:cubicBezTo>
                  <a:cubicBezTo>
                    <a:pt x="34" y="37"/>
                    <a:pt x="36" y="38"/>
                    <a:pt x="37" y="37"/>
                  </a:cubicBezTo>
                  <a:cubicBezTo>
                    <a:pt x="38" y="37"/>
                    <a:pt x="39" y="35"/>
                    <a:pt x="40" y="35"/>
                  </a:cubicBezTo>
                  <a:cubicBezTo>
                    <a:pt x="41" y="35"/>
                    <a:pt x="42" y="35"/>
                    <a:pt x="42" y="35"/>
                  </a:cubicBezTo>
                  <a:cubicBezTo>
                    <a:pt x="43" y="35"/>
                    <a:pt x="44" y="36"/>
                    <a:pt x="45" y="36"/>
                  </a:cubicBez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1" name="Freeform 16">
              <a:extLst>
                <a:ext uri="{FF2B5EF4-FFF2-40B4-BE49-F238E27FC236}">
                  <a16:creationId xmlns:a16="http://schemas.microsoft.com/office/drawing/2014/main" id="{5B33D33E-F5C8-4336-A32F-739AA2089B38}"/>
                </a:ext>
              </a:extLst>
            </p:cNvPr>
            <p:cNvSpPr>
              <a:spLocks/>
            </p:cNvSpPr>
            <p:nvPr/>
          </p:nvSpPr>
          <p:spPr bwMode="auto">
            <a:xfrm>
              <a:off x="925514" y="1831977"/>
              <a:ext cx="7937" cy="9525"/>
            </a:xfrm>
            <a:custGeom>
              <a:avLst/>
              <a:gdLst>
                <a:gd name="T0" fmla="*/ 8 w 10"/>
                <a:gd name="T1" fmla="*/ 10 h 10"/>
                <a:gd name="T2" fmla="*/ 10 w 10"/>
                <a:gd name="T3" fmla="*/ 8 h 10"/>
                <a:gd name="T4" fmla="*/ 8 w 10"/>
                <a:gd name="T5" fmla="*/ 5 h 10"/>
                <a:gd name="T6" fmla="*/ 6 w 10"/>
                <a:gd name="T7" fmla="*/ 4 h 10"/>
                <a:gd name="T8" fmla="*/ 4 w 10"/>
                <a:gd name="T9" fmla="*/ 0 h 10"/>
                <a:gd name="T10" fmla="*/ 3 w 10"/>
                <a:gd name="T11" fmla="*/ 1 h 10"/>
                <a:gd name="T12" fmla="*/ 2 w 10"/>
                <a:gd name="T13" fmla="*/ 5 h 10"/>
                <a:gd name="T14" fmla="*/ 1 w 10"/>
                <a:gd name="T15" fmla="*/ 6 h 10"/>
                <a:gd name="T16" fmla="*/ 3 w 10"/>
                <a:gd name="T17" fmla="*/ 9 h 10"/>
                <a:gd name="T18" fmla="*/ 5 w 10"/>
                <a:gd name="T19" fmla="*/ 9 h 10"/>
                <a:gd name="T20" fmla="*/ 8 w 10"/>
                <a:gd name="T21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" h="10">
                  <a:moveTo>
                    <a:pt x="8" y="10"/>
                  </a:moveTo>
                  <a:cubicBezTo>
                    <a:pt x="9" y="10"/>
                    <a:pt x="10" y="8"/>
                    <a:pt x="10" y="8"/>
                  </a:cubicBezTo>
                  <a:cubicBezTo>
                    <a:pt x="10" y="7"/>
                    <a:pt x="9" y="5"/>
                    <a:pt x="8" y="5"/>
                  </a:cubicBezTo>
                  <a:cubicBezTo>
                    <a:pt x="7" y="4"/>
                    <a:pt x="6" y="4"/>
                    <a:pt x="6" y="4"/>
                  </a:cubicBezTo>
                  <a:cubicBezTo>
                    <a:pt x="5" y="3"/>
                    <a:pt x="5" y="1"/>
                    <a:pt x="4" y="0"/>
                  </a:cubicBezTo>
                  <a:cubicBezTo>
                    <a:pt x="4" y="0"/>
                    <a:pt x="3" y="0"/>
                    <a:pt x="3" y="1"/>
                  </a:cubicBezTo>
                  <a:cubicBezTo>
                    <a:pt x="2" y="2"/>
                    <a:pt x="2" y="4"/>
                    <a:pt x="2" y="5"/>
                  </a:cubicBezTo>
                  <a:cubicBezTo>
                    <a:pt x="2" y="5"/>
                    <a:pt x="1" y="6"/>
                    <a:pt x="1" y="6"/>
                  </a:cubicBezTo>
                  <a:cubicBezTo>
                    <a:pt x="0" y="7"/>
                    <a:pt x="2" y="8"/>
                    <a:pt x="3" y="9"/>
                  </a:cubicBezTo>
                  <a:cubicBezTo>
                    <a:pt x="3" y="9"/>
                    <a:pt x="4" y="9"/>
                    <a:pt x="5" y="9"/>
                  </a:cubicBezTo>
                  <a:cubicBezTo>
                    <a:pt x="5" y="9"/>
                    <a:pt x="7" y="10"/>
                    <a:pt x="8" y="10"/>
                  </a:cubicBez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3" name="Freeform 17">
              <a:extLst>
                <a:ext uri="{FF2B5EF4-FFF2-40B4-BE49-F238E27FC236}">
                  <a16:creationId xmlns:a16="http://schemas.microsoft.com/office/drawing/2014/main" id="{5CCDC0C1-FE3A-4F1C-8537-DAEAF0002FD4}"/>
                </a:ext>
              </a:extLst>
            </p:cNvPr>
            <p:cNvSpPr>
              <a:spLocks/>
            </p:cNvSpPr>
            <p:nvPr/>
          </p:nvSpPr>
          <p:spPr bwMode="auto">
            <a:xfrm>
              <a:off x="917576" y="1827216"/>
              <a:ext cx="7937" cy="9525"/>
            </a:xfrm>
            <a:custGeom>
              <a:avLst/>
              <a:gdLst>
                <a:gd name="T0" fmla="*/ 8 w 9"/>
                <a:gd name="T1" fmla="*/ 9 h 11"/>
                <a:gd name="T2" fmla="*/ 6 w 9"/>
                <a:gd name="T3" fmla="*/ 11 h 11"/>
                <a:gd name="T4" fmla="*/ 2 w 9"/>
                <a:gd name="T5" fmla="*/ 11 h 11"/>
                <a:gd name="T6" fmla="*/ 1 w 9"/>
                <a:gd name="T7" fmla="*/ 7 h 11"/>
                <a:gd name="T8" fmla="*/ 0 w 9"/>
                <a:gd name="T9" fmla="*/ 3 h 11"/>
                <a:gd name="T10" fmla="*/ 3 w 9"/>
                <a:gd name="T11" fmla="*/ 1 h 11"/>
                <a:gd name="T12" fmla="*/ 5 w 9"/>
                <a:gd name="T13" fmla="*/ 0 h 11"/>
                <a:gd name="T14" fmla="*/ 6 w 9"/>
                <a:gd name="T15" fmla="*/ 1 h 11"/>
                <a:gd name="T16" fmla="*/ 6 w 9"/>
                <a:gd name="T17" fmla="*/ 4 h 11"/>
                <a:gd name="T18" fmla="*/ 8 w 9"/>
                <a:gd name="T19" fmla="*/ 6 h 11"/>
                <a:gd name="T20" fmla="*/ 8 w 9"/>
                <a:gd name="T21" fmla="*/ 9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" h="11">
                  <a:moveTo>
                    <a:pt x="8" y="9"/>
                  </a:moveTo>
                  <a:cubicBezTo>
                    <a:pt x="8" y="10"/>
                    <a:pt x="7" y="11"/>
                    <a:pt x="6" y="11"/>
                  </a:cubicBezTo>
                  <a:cubicBezTo>
                    <a:pt x="5" y="11"/>
                    <a:pt x="3" y="11"/>
                    <a:pt x="2" y="11"/>
                  </a:cubicBezTo>
                  <a:cubicBezTo>
                    <a:pt x="1" y="10"/>
                    <a:pt x="1" y="8"/>
                    <a:pt x="1" y="7"/>
                  </a:cubicBezTo>
                  <a:cubicBezTo>
                    <a:pt x="1" y="6"/>
                    <a:pt x="0" y="4"/>
                    <a:pt x="0" y="3"/>
                  </a:cubicBezTo>
                  <a:cubicBezTo>
                    <a:pt x="0" y="3"/>
                    <a:pt x="2" y="2"/>
                    <a:pt x="3" y="1"/>
                  </a:cubicBezTo>
                  <a:cubicBezTo>
                    <a:pt x="3" y="1"/>
                    <a:pt x="4" y="0"/>
                    <a:pt x="5" y="0"/>
                  </a:cubicBezTo>
                  <a:cubicBezTo>
                    <a:pt x="5" y="0"/>
                    <a:pt x="6" y="1"/>
                    <a:pt x="6" y="1"/>
                  </a:cubicBezTo>
                  <a:cubicBezTo>
                    <a:pt x="6" y="2"/>
                    <a:pt x="6" y="4"/>
                    <a:pt x="6" y="4"/>
                  </a:cubicBezTo>
                  <a:cubicBezTo>
                    <a:pt x="7" y="5"/>
                    <a:pt x="8" y="5"/>
                    <a:pt x="8" y="6"/>
                  </a:cubicBezTo>
                  <a:cubicBezTo>
                    <a:pt x="9" y="7"/>
                    <a:pt x="8" y="8"/>
                    <a:pt x="8" y="9"/>
                  </a:cubicBez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4" name="Freeform 18">
              <a:extLst>
                <a:ext uri="{FF2B5EF4-FFF2-40B4-BE49-F238E27FC236}">
                  <a16:creationId xmlns:a16="http://schemas.microsoft.com/office/drawing/2014/main" id="{C2421BA2-E8A6-42E5-95F2-766EAABF84CC}"/>
                </a:ext>
              </a:extLst>
            </p:cNvPr>
            <p:cNvSpPr>
              <a:spLocks/>
            </p:cNvSpPr>
            <p:nvPr/>
          </p:nvSpPr>
          <p:spPr bwMode="auto">
            <a:xfrm>
              <a:off x="925514" y="1824040"/>
              <a:ext cx="4762" cy="4763"/>
            </a:xfrm>
            <a:custGeom>
              <a:avLst/>
              <a:gdLst>
                <a:gd name="T0" fmla="*/ 5 w 5"/>
                <a:gd name="T1" fmla="*/ 2 h 5"/>
                <a:gd name="T2" fmla="*/ 3 w 5"/>
                <a:gd name="T3" fmla="*/ 0 h 5"/>
                <a:gd name="T4" fmla="*/ 0 w 5"/>
                <a:gd name="T5" fmla="*/ 1 h 5"/>
                <a:gd name="T6" fmla="*/ 0 w 5"/>
                <a:gd name="T7" fmla="*/ 3 h 5"/>
                <a:gd name="T8" fmla="*/ 2 w 5"/>
                <a:gd name="T9" fmla="*/ 5 h 5"/>
                <a:gd name="T10" fmla="*/ 3 w 5"/>
                <a:gd name="T11" fmla="*/ 5 h 5"/>
                <a:gd name="T12" fmla="*/ 5 w 5"/>
                <a:gd name="T13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5">
                  <a:moveTo>
                    <a:pt x="5" y="2"/>
                  </a:moveTo>
                  <a:cubicBezTo>
                    <a:pt x="5" y="2"/>
                    <a:pt x="4" y="0"/>
                    <a:pt x="3" y="0"/>
                  </a:cubicBezTo>
                  <a:cubicBezTo>
                    <a:pt x="2" y="0"/>
                    <a:pt x="1" y="0"/>
                    <a:pt x="0" y="1"/>
                  </a:cubicBezTo>
                  <a:cubicBezTo>
                    <a:pt x="0" y="1"/>
                    <a:pt x="0" y="3"/>
                    <a:pt x="0" y="3"/>
                  </a:cubicBezTo>
                  <a:cubicBezTo>
                    <a:pt x="1" y="4"/>
                    <a:pt x="2" y="5"/>
                    <a:pt x="2" y="5"/>
                  </a:cubicBezTo>
                  <a:cubicBezTo>
                    <a:pt x="2" y="5"/>
                    <a:pt x="3" y="5"/>
                    <a:pt x="3" y="5"/>
                  </a:cubicBezTo>
                  <a:cubicBezTo>
                    <a:pt x="4" y="4"/>
                    <a:pt x="5" y="3"/>
                    <a:pt x="5" y="2"/>
                  </a:cubicBez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5" name="Freeform 19">
              <a:extLst>
                <a:ext uri="{FF2B5EF4-FFF2-40B4-BE49-F238E27FC236}">
                  <a16:creationId xmlns:a16="http://schemas.microsoft.com/office/drawing/2014/main" id="{AC79269F-B921-4E38-9D3F-9ABD157C1DF1}"/>
                </a:ext>
              </a:extLst>
            </p:cNvPr>
            <p:cNvSpPr>
              <a:spLocks/>
            </p:cNvSpPr>
            <p:nvPr/>
          </p:nvSpPr>
          <p:spPr bwMode="auto">
            <a:xfrm>
              <a:off x="876300" y="1803402"/>
              <a:ext cx="44450" cy="47625"/>
            </a:xfrm>
            <a:custGeom>
              <a:avLst/>
              <a:gdLst>
                <a:gd name="T0" fmla="*/ 48 w 53"/>
                <a:gd name="T1" fmla="*/ 22 h 58"/>
                <a:gd name="T2" fmla="*/ 53 w 53"/>
                <a:gd name="T3" fmla="*/ 21 h 58"/>
                <a:gd name="T4" fmla="*/ 53 w 53"/>
                <a:gd name="T5" fmla="*/ 17 h 58"/>
                <a:gd name="T6" fmla="*/ 48 w 53"/>
                <a:gd name="T7" fmla="*/ 13 h 58"/>
                <a:gd name="T8" fmla="*/ 43 w 53"/>
                <a:gd name="T9" fmla="*/ 7 h 58"/>
                <a:gd name="T10" fmla="*/ 38 w 53"/>
                <a:gd name="T11" fmla="*/ 5 h 58"/>
                <a:gd name="T12" fmla="*/ 32 w 53"/>
                <a:gd name="T13" fmla="*/ 6 h 58"/>
                <a:gd name="T14" fmla="*/ 30 w 53"/>
                <a:gd name="T15" fmla="*/ 8 h 58"/>
                <a:gd name="T16" fmla="*/ 27 w 53"/>
                <a:gd name="T17" fmla="*/ 11 h 58"/>
                <a:gd name="T18" fmla="*/ 23 w 53"/>
                <a:gd name="T19" fmla="*/ 13 h 58"/>
                <a:gd name="T20" fmla="*/ 19 w 53"/>
                <a:gd name="T21" fmla="*/ 15 h 58"/>
                <a:gd name="T22" fmla="*/ 18 w 53"/>
                <a:gd name="T23" fmla="*/ 18 h 58"/>
                <a:gd name="T24" fmla="*/ 19 w 53"/>
                <a:gd name="T25" fmla="*/ 21 h 58"/>
                <a:gd name="T26" fmla="*/ 22 w 53"/>
                <a:gd name="T27" fmla="*/ 24 h 58"/>
                <a:gd name="T28" fmla="*/ 24 w 53"/>
                <a:gd name="T29" fmla="*/ 27 h 58"/>
                <a:gd name="T30" fmla="*/ 23 w 53"/>
                <a:gd name="T31" fmla="*/ 28 h 58"/>
                <a:gd name="T32" fmla="*/ 16 w 53"/>
                <a:gd name="T33" fmla="*/ 29 h 58"/>
                <a:gd name="T34" fmla="*/ 15 w 53"/>
                <a:gd name="T35" fmla="*/ 25 h 58"/>
                <a:gd name="T36" fmla="*/ 13 w 53"/>
                <a:gd name="T37" fmla="*/ 20 h 58"/>
                <a:gd name="T38" fmla="*/ 10 w 53"/>
                <a:gd name="T39" fmla="*/ 17 h 58"/>
                <a:gd name="T40" fmla="*/ 11 w 53"/>
                <a:gd name="T41" fmla="*/ 12 h 58"/>
                <a:gd name="T42" fmla="*/ 10 w 53"/>
                <a:gd name="T43" fmla="*/ 8 h 58"/>
                <a:gd name="T44" fmla="*/ 8 w 53"/>
                <a:gd name="T45" fmla="*/ 5 h 58"/>
                <a:gd name="T46" fmla="*/ 4 w 53"/>
                <a:gd name="T47" fmla="*/ 2 h 58"/>
                <a:gd name="T48" fmla="*/ 1 w 53"/>
                <a:gd name="T49" fmla="*/ 1 h 58"/>
                <a:gd name="T50" fmla="*/ 1 w 53"/>
                <a:gd name="T51" fmla="*/ 3 h 58"/>
                <a:gd name="T52" fmla="*/ 3 w 53"/>
                <a:gd name="T53" fmla="*/ 7 h 58"/>
                <a:gd name="T54" fmla="*/ 6 w 53"/>
                <a:gd name="T55" fmla="*/ 10 h 58"/>
                <a:gd name="T56" fmla="*/ 7 w 53"/>
                <a:gd name="T57" fmla="*/ 12 h 58"/>
                <a:gd name="T58" fmla="*/ 6 w 53"/>
                <a:gd name="T59" fmla="*/ 14 h 58"/>
                <a:gd name="T60" fmla="*/ 3 w 53"/>
                <a:gd name="T61" fmla="*/ 14 h 58"/>
                <a:gd name="T62" fmla="*/ 2 w 53"/>
                <a:gd name="T63" fmla="*/ 15 h 58"/>
                <a:gd name="T64" fmla="*/ 1 w 53"/>
                <a:gd name="T65" fmla="*/ 18 h 58"/>
                <a:gd name="T66" fmla="*/ 1 w 53"/>
                <a:gd name="T67" fmla="*/ 22 h 58"/>
                <a:gd name="T68" fmla="*/ 0 w 53"/>
                <a:gd name="T69" fmla="*/ 27 h 58"/>
                <a:gd name="T70" fmla="*/ 2 w 53"/>
                <a:gd name="T71" fmla="*/ 34 h 58"/>
                <a:gd name="T72" fmla="*/ 6 w 53"/>
                <a:gd name="T73" fmla="*/ 37 h 58"/>
                <a:gd name="T74" fmla="*/ 10 w 53"/>
                <a:gd name="T75" fmla="*/ 41 h 58"/>
                <a:gd name="T76" fmla="*/ 12 w 53"/>
                <a:gd name="T77" fmla="*/ 44 h 58"/>
                <a:gd name="T78" fmla="*/ 15 w 53"/>
                <a:gd name="T79" fmla="*/ 47 h 58"/>
                <a:gd name="T80" fmla="*/ 20 w 53"/>
                <a:gd name="T81" fmla="*/ 48 h 58"/>
                <a:gd name="T82" fmla="*/ 26 w 53"/>
                <a:gd name="T83" fmla="*/ 48 h 58"/>
                <a:gd name="T84" fmla="*/ 27 w 53"/>
                <a:gd name="T85" fmla="*/ 51 h 58"/>
                <a:gd name="T86" fmla="*/ 27 w 53"/>
                <a:gd name="T87" fmla="*/ 55 h 58"/>
                <a:gd name="T88" fmla="*/ 30 w 53"/>
                <a:gd name="T89" fmla="*/ 57 h 58"/>
                <a:gd name="T90" fmla="*/ 33 w 53"/>
                <a:gd name="T91" fmla="*/ 58 h 58"/>
                <a:gd name="T92" fmla="*/ 37 w 53"/>
                <a:gd name="T93" fmla="*/ 56 h 58"/>
                <a:gd name="T94" fmla="*/ 38 w 53"/>
                <a:gd name="T95" fmla="*/ 51 h 58"/>
                <a:gd name="T96" fmla="*/ 37 w 53"/>
                <a:gd name="T97" fmla="*/ 48 h 58"/>
                <a:gd name="T98" fmla="*/ 39 w 53"/>
                <a:gd name="T99" fmla="*/ 46 h 58"/>
                <a:gd name="T100" fmla="*/ 41 w 53"/>
                <a:gd name="T101" fmla="*/ 45 h 58"/>
                <a:gd name="T102" fmla="*/ 43 w 53"/>
                <a:gd name="T103" fmla="*/ 44 h 58"/>
                <a:gd name="T104" fmla="*/ 43 w 53"/>
                <a:gd name="T105" fmla="*/ 40 h 58"/>
                <a:gd name="T106" fmla="*/ 43 w 53"/>
                <a:gd name="T107" fmla="*/ 38 h 58"/>
                <a:gd name="T108" fmla="*/ 46 w 53"/>
                <a:gd name="T109" fmla="*/ 36 h 58"/>
                <a:gd name="T110" fmla="*/ 44 w 53"/>
                <a:gd name="T111" fmla="*/ 32 h 58"/>
                <a:gd name="T112" fmla="*/ 44 w 53"/>
                <a:gd name="T113" fmla="*/ 28 h 58"/>
                <a:gd name="T114" fmla="*/ 45 w 53"/>
                <a:gd name="T115" fmla="*/ 23 h 58"/>
                <a:gd name="T116" fmla="*/ 48 w 53"/>
                <a:gd name="T117" fmla="*/ 22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53" h="58">
                  <a:moveTo>
                    <a:pt x="48" y="22"/>
                  </a:moveTo>
                  <a:cubicBezTo>
                    <a:pt x="49" y="22"/>
                    <a:pt x="52" y="22"/>
                    <a:pt x="53" y="21"/>
                  </a:cubicBezTo>
                  <a:cubicBezTo>
                    <a:pt x="53" y="20"/>
                    <a:pt x="53" y="18"/>
                    <a:pt x="53" y="17"/>
                  </a:cubicBezTo>
                  <a:cubicBezTo>
                    <a:pt x="52" y="15"/>
                    <a:pt x="49" y="14"/>
                    <a:pt x="48" y="13"/>
                  </a:cubicBezTo>
                  <a:cubicBezTo>
                    <a:pt x="47" y="12"/>
                    <a:pt x="45" y="8"/>
                    <a:pt x="43" y="7"/>
                  </a:cubicBezTo>
                  <a:cubicBezTo>
                    <a:pt x="42" y="6"/>
                    <a:pt x="40" y="5"/>
                    <a:pt x="38" y="5"/>
                  </a:cubicBezTo>
                  <a:cubicBezTo>
                    <a:pt x="37" y="5"/>
                    <a:pt x="34" y="5"/>
                    <a:pt x="32" y="6"/>
                  </a:cubicBezTo>
                  <a:cubicBezTo>
                    <a:pt x="32" y="6"/>
                    <a:pt x="30" y="8"/>
                    <a:pt x="30" y="8"/>
                  </a:cubicBezTo>
                  <a:cubicBezTo>
                    <a:pt x="29" y="9"/>
                    <a:pt x="28" y="10"/>
                    <a:pt x="27" y="11"/>
                  </a:cubicBezTo>
                  <a:cubicBezTo>
                    <a:pt x="26" y="11"/>
                    <a:pt x="24" y="13"/>
                    <a:pt x="23" y="13"/>
                  </a:cubicBezTo>
                  <a:cubicBezTo>
                    <a:pt x="22" y="14"/>
                    <a:pt x="20" y="14"/>
                    <a:pt x="19" y="15"/>
                  </a:cubicBezTo>
                  <a:cubicBezTo>
                    <a:pt x="19" y="16"/>
                    <a:pt x="18" y="17"/>
                    <a:pt x="18" y="18"/>
                  </a:cubicBezTo>
                  <a:cubicBezTo>
                    <a:pt x="18" y="19"/>
                    <a:pt x="18" y="21"/>
                    <a:pt x="19" y="21"/>
                  </a:cubicBezTo>
                  <a:cubicBezTo>
                    <a:pt x="19" y="22"/>
                    <a:pt x="21" y="23"/>
                    <a:pt x="22" y="24"/>
                  </a:cubicBezTo>
                  <a:cubicBezTo>
                    <a:pt x="22" y="24"/>
                    <a:pt x="24" y="26"/>
                    <a:pt x="24" y="27"/>
                  </a:cubicBezTo>
                  <a:cubicBezTo>
                    <a:pt x="24" y="27"/>
                    <a:pt x="23" y="28"/>
                    <a:pt x="23" y="28"/>
                  </a:cubicBezTo>
                  <a:cubicBezTo>
                    <a:pt x="21" y="29"/>
                    <a:pt x="17" y="30"/>
                    <a:pt x="16" y="29"/>
                  </a:cubicBezTo>
                  <a:cubicBezTo>
                    <a:pt x="15" y="28"/>
                    <a:pt x="15" y="26"/>
                    <a:pt x="15" y="25"/>
                  </a:cubicBezTo>
                  <a:cubicBezTo>
                    <a:pt x="15" y="24"/>
                    <a:pt x="13" y="21"/>
                    <a:pt x="13" y="20"/>
                  </a:cubicBezTo>
                  <a:cubicBezTo>
                    <a:pt x="12" y="19"/>
                    <a:pt x="11" y="18"/>
                    <a:pt x="10" y="17"/>
                  </a:cubicBezTo>
                  <a:cubicBezTo>
                    <a:pt x="10" y="16"/>
                    <a:pt x="11" y="13"/>
                    <a:pt x="11" y="12"/>
                  </a:cubicBezTo>
                  <a:cubicBezTo>
                    <a:pt x="11" y="11"/>
                    <a:pt x="10" y="9"/>
                    <a:pt x="10" y="8"/>
                  </a:cubicBezTo>
                  <a:cubicBezTo>
                    <a:pt x="10" y="7"/>
                    <a:pt x="9" y="6"/>
                    <a:pt x="8" y="5"/>
                  </a:cubicBezTo>
                  <a:cubicBezTo>
                    <a:pt x="7" y="4"/>
                    <a:pt x="5" y="3"/>
                    <a:pt x="4" y="2"/>
                  </a:cubicBezTo>
                  <a:cubicBezTo>
                    <a:pt x="3" y="2"/>
                    <a:pt x="1" y="0"/>
                    <a:pt x="1" y="1"/>
                  </a:cubicBezTo>
                  <a:cubicBezTo>
                    <a:pt x="0" y="1"/>
                    <a:pt x="0" y="3"/>
                    <a:pt x="1" y="3"/>
                  </a:cubicBezTo>
                  <a:cubicBezTo>
                    <a:pt x="1" y="5"/>
                    <a:pt x="3" y="6"/>
                    <a:pt x="3" y="7"/>
                  </a:cubicBezTo>
                  <a:cubicBezTo>
                    <a:pt x="4" y="8"/>
                    <a:pt x="5" y="9"/>
                    <a:pt x="6" y="10"/>
                  </a:cubicBezTo>
                  <a:cubicBezTo>
                    <a:pt x="6" y="10"/>
                    <a:pt x="7" y="11"/>
                    <a:pt x="7" y="12"/>
                  </a:cubicBezTo>
                  <a:cubicBezTo>
                    <a:pt x="7" y="13"/>
                    <a:pt x="7" y="14"/>
                    <a:pt x="6" y="14"/>
                  </a:cubicBezTo>
                  <a:cubicBezTo>
                    <a:pt x="5" y="14"/>
                    <a:pt x="4" y="13"/>
                    <a:pt x="3" y="14"/>
                  </a:cubicBezTo>
                  <a:cubicBezTo>
                    <a:pt x="3" y="14"/>
                    <a:pt x="2" y="15"/>
                    <a:pt x="2" y="15"/>
                  </a:cubicBezTo>
                  <a:cubicBezTo>
                    <a:pt x="1" y="16"/>
                    <a:pt x="1" y="17"/>
                    <a:pt x="1" y="18"/>
                  </a:cubicBezTo>
                  <a:cubicBezTo>
                    <a:pt x="1" y="19"/>
                    <a:pt x="1" y="21"/>
                    <a:pt x="1" y="22"/>
                  </a:cubicBezTo>
                  <a:cubicBezTo>
                    <a:pt x="1" y="23"/>
                    <a:pt x="0" y="26"/>
                    <a:pt x="0" y="27"/>
                  </a:cubicBezTo>
                  <a:cubicBezTo>
                    <a:pt x="1" y="29"/>
                    <a:pt x="1" y="32"/>
                    <a:pt x="2" y="34"/>
                  </a:cubicBezTo>
                  <a:cubicBezTo>
                    <a:pt x="2" y="35"/>
                    <a:pt x="5" y="36"/>
                    <a:pt x="6" y="37"/>
                  </a:cubicBezTo>
                  <a:cubicBezTo>
                    <a:pt x="7" y="38"/>
                    <a:pt x="9" y="40"/>
                    <a:pt x="10" y="41"/>
                  </a:cubicBezTo>
                  <a:cubicBezTo>
                    <a:pt x="11" y="41"/>
                    <a:pt x="11" y="43"/>
                    <a:pt x="12" y="44"/>
                  </a:cubicBezTo>
                  <a:cubicBezTo>
                    <a:pt x="13" y="45"/>
                    <a:pt x="14" y="46"/>
                    <a:pt x="15" y="47"/>
                  </a:cubicBezTo>
                  <a:cubicBezTo>
                    <a:pt x="17" y="47"/>
                    <a:pt x="19" y="48"/>
                    <a:pt x="20" y="48"/>
                  </a:cubicBezTo>
                  <a:cubicBezTo>
                    <a:pt x="21" y="48"/>
                    <a:pt x="25" y="47"/>
                    <a:pt x="26" y="48"/>
                  </a:cubicBezTo>
                  <a:cubicBezTo>
                    <a:pt x="26" y="48"/>
                    <a:pt x="26" y="50"/>
                    <a:pt x="27" y="51"/>
                  </a:cubicBezTo>
                  <a:cubicBezTo>
                    <a:pt x="27" y="52"/>
                    <a:pt x="26" y="54"/>
                    <a:pt x="27" y="55"/>
                  </a:cubicBezTo>
                  <a:cubicBezTo>
                    <a:pt x="27" y="55"/>
                    <a:pt x="29" y="57"/>
                    <a:pt x="30" y="57"/>
                  </a:cubicBezTo>
                  <a:cubicBezTo>
                    <a:pt x="30" y="57"/>
                    <a:pt x="32" y="58"/>
                    <a:pt x="33" y="58"/>
                  </a:cubicBezTo>
                  <a:cubicBezTo>
                    <a:pt x="34" y="58"/>
                    <a:pt x="36" y="57"/>
                    <a:pt x="37" y="56"/>
                  </a:cubicBezTo>
                  <a:cubicBezTo>
                    <a:pt x="38" y="55"/>
                    <a:pt x="38" y="53"/>
                    <a:pt x="38" y="51"/>
                  </a:cubicBezTo>
                  <a:cubicBezTo>
                    <a:pt x="38" y="51"/>
                    <a:pt x="37" y="49"/>
                    <a:pt x="37" y="48"/>
                  </a:cubicBezTo>
                  <a:cubicBezTo>
                    <a:pt x="37" y="47"/>
                    <a:pt x="38" y="46"/>
                    <a:pt x="39" y="46"/>
                  </a:cubicBezTo>
                  <a:cubicBezTo>
                    <a:pt x="39" y="45"/>
                    <a:pt x="40" y="45"/>
                    <a:pt x="41" y="45"/>
                  </a:cubicBezTo>
                  <a:cubicBezTo>
                    <a:pt x="42" y="45"/>
                    <a:pt x="43" y="44"/>
                    <a:pt x="43" y="44"/>
                  </a:cubicBezTo>
                  <a:cubicBezTo>
                    <a:pt x="43" y="43"/>
                    <a:pt x="43" y="41"/>
                    <a:pt x="43" y="40"/>
                  </a:cubicBezTo>
                  <a:cubicBezTo>
                    <a:pt x="43" y="40"/>
                    <a:pt x="43" y="38"/>
                    <a:pt x="43" y="38"/>
                  </a:cubicBezTo>
                  <a:cubicBezTo>
                    <a:pt x="44" y="37"/>
                    <a:pt x="45" y="36"/>
                    <a:pt x="46" y="36"/>
                  </a:cubicBezTo>
                  <a:cubicBezTo>
                    <a:pt x="46" y="35"/>
                    <a:pt x="44" y="33"/>
                    <a:pt x="44" y="32"/>
                  </a:cubicBezTo>
                  <a:cubicBezTo>
                    <a:pt x="44" y="31"/>
                    <a:pt x="44" y="29"/>
                    <a:pt x="44" y="28"/>
                  </a:cubicBezTo>
                  <a:cubicBezTo>
                    <a:pt x="44" y="27"/>
                    <a:pt x="44" y="24"/>
                    <a:pt x="45" y="23"/>
                  </a:cubicBezTo>
                  <a:cubicBezTo>
                    <a:pt x="45" y="22"/>
                    <a:pt x="47" y="22"/>
                    <a:pt x="48" y="22"/>
                  </a:cubicBez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7" name="Freeform 20">
              <a:extLst>
                <a:ext uri="{FF2B5EF4-FFF2-40B4-BE49-F238E27FC236}">
                  <a16:creationId xmlns:a16="http://schemas.microsoft.com/office/drawing/2014/main" id="{BB57AFC9-050B-4168-B03B-FF13CC4A0973}"/>
                </a:ext>
              </a:extLst>
            </p:cNvPr>
            <p:cNvSpPr>
              <a:spLocks/>
            </p:cNvSpPr>
            <p:nvPr/>
          </p:nvSpPr>
          <p:spPr bwMode="auto">
            <a:xfrm>
              <a:off x="890588" y="1801816"/>
              <a:ext cx="7937" cy="7938"/>
            </a:xfrm>
            <a:custGeom>
              <a:avLst/>
              <a:gdLst>
                <a:gd name="T0" fmla="*/ 7 w 9"/>
                <a:gd name="T1" fmla="*/ 8 h 10"/>
                <a:gd name="T2" fmla="*/ 9 w 9"/>
                <a:gd name="T3" fmla="*/ 4 h 10"/>
                <a:gd name="T4" fmla="*/ 7 w 9"/>
                <a:gd name="T5" fmla="*/ 1 h 10"/>
                <a:gd name="T6" fmla="*/ 4 w 9"/>
                <a:gd name="T7" fmla="*/ 1 h 10"/>
                <a:gd name="T8" fmla="*/ 0 w 9"/>
                <a:gd name="T9" fmla="*/ 3 h 10"/>
                <a:gd name="T10" fmla="*/ 2 w 9"/>
                <a:gd name="T11" fmla="*/ 5 h 10"/>
                <a:gd name="T12" fmla="*/ 1 w 9"/>
                <a:gd name="T13" fmla="*/ 8 h 10"/>
                <a:gd name="T14" fmla="*/ 3 w 9"/>
                <a:gd name="T15" fmla="*/ 10 h 10"/>
                <a:gd name="T16" fmla="*/ 5 w 9"/>
                <a:gd name="T17" fmla="*/ 10 h 10"/>
                <a:gd name="T18" fmla="*/ 7 w 9"/>
                <a:gd name="T19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" h="10">
                  <a:moveTo>
                    <a:pt x="7" y="8"/>
                  </a:moveTo>
                  <a:cubicBezTo>
                    <a:pt x="8" y="7"/>
                    <a:pt x="9" y="5"/>
                    <a:pt x="9" y="4"/>
                  </a:cubicBezTo>
                  <a:cubicBezTo>
                    <a:pt x="9" y="3"/>
                    <a:pt x="8" y="1"/>
                    <a:pt x="7" y="1"/>
                  </a:cubicBezTo>
                  <a:cubicBezTo>
                    <a:pt x="7" y="0"/>
                    <a:pt x="5" y="1"/>
                    <a:pt x="4" y="1"/>
                  </a:cubicBezTo>
                  <a:cubicBezTo>
                    <a:pt x="3" y="1"/>
                    <a:pt x="0" y="2"/>
                    <a:pt x="0" y="3"/>
                  </a:cubicBezTo>
                  <a:cubicBezTo>
                    <a:pt x="0" y="3"/>
                    <a:pt x="1" y="4"/>
                    <a:pt x="2" y="5"/>
                  </a:cubicBezTo>
                  <a:cubicBezTo>
                    <a:pt x="2" y="6"/>
                    <a:pt x="1" y="7"/>
                    <a:pt x="1" y="8"/>
                  </a:cubicBezTo>
                  <a:cubicBezTo>
                    <a:pt x="1" y="9"/>
                    <a:pt x="2" y="10"/>
                    <a:pt x="3" y="10"/>
                  </a:cubicBezTo>
                  <a:cubicBezTo>
                    <a:pt x="3" y="10"/>
                    <a:pt x="5" y="10"/>
                    <a:pt x="5" y="10"/>
                  </a:cubicBezTo>
                  <a:cubicBezTo>
                    <a:pt x="6" y="10"/>
                    <a:pt x="7" y="9"/>
                    <a:pt x="7" y="8"/>
                  </a:cubicBez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8" name="Freeform 21">
              <a:extLst>
                <a:ext uri="{FF2B5EF4-FFF2-40B4-BE49-F238E27FC236}">
                  <a16:creationId xmlns:a16="http://schemas.microsoft.com/office/drawing/2014/main" id="{DEA2AF09-4A38-4164-9904-99088DEC8764}"/>
                </a:ext>
              </a:extLst>
            </p:cNvPr>
            <p:cNvSpPr>
              <a:spLocks/>
            </p:cNvSpPr>
            <p:nvPr/>
          </p:nvSpPr>
          <p:spPr bwMode="auto">
            <a:xfrm>
              <a:off x="898526" y="1762128"/>
              <a:ext cx="7937" cy="6350"/>
            </a:xfrm>
            <a:custGeom>
              <a:avLst/>
              <a:gdLst>
                <a:gd name="T0" fmla="*/ 9 w 9"/>
                <a:gd name="T1" fmla="*/ 3 h 8"/>
                <a:gd name="T2" fmla="*/ 0 w 9"/>
                <a:gd name="T3" fmla="*/ 0 h 8"/>
                <a:gd name="T4" fmla="*/ 0 w 9"/>
                <a:gd name="T5" fmla="*/ 3 h 8"/>
                <a:gd name="T6" fmla="*/ 2 w 9"/>
                <a:gd name="T7" fmla="*/ 6 h 8"/>
                <a:gd name="T8" fmla="*/ 5 w 9"/>
                <a:gd name="T9" fmla="*/ 8 h 8"/>
                <a:gd name="T10" fmla="*/ 7 w 9"/>
                <a:gd name="T11" fmla="*/ 7 h 8"/>
                <a:gd name="T12" fmla="*/ 8 w 9"/>
                <a:gd name="T13" fmla="*/ 6 h 8"/>
                <a:gd name="T14" fmla="*/ 9 w 9"/>
                <a:gd name="T15" fmla="*/ 3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8">
                  <a:moveTo>
                    <a:pt x="9" y="3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2"/>
                    <a:pt x="0" y="3"/>
                  </a:cubicBezTo>
                  <a:cubicBezTo>
                    <a:pt x="0" y="4"/>
                    <a:pt x="1" y="5"/>
                    <a:pt x="2" y="6"/>
                  </a:cubicBezTo>
                  <a:cubicBezTo>
                    <a:pt x="3" y="6"/>
                    <a:pt x="4" y="8"/>
                    <a:pt x="5" y="8"/>
                  </a:cubicBezTo>
                  <a:cubicBezTo>
                    <a:pt x="6" y="8"/>
                    <a:pt x="7" y="8"/>
                    <a:pt x="7" y="7"/>
                  </a:cubicBezTo>
                  <a:cubicBezTo>
                    <a:pt x="8" y="7"/>
                    <a:pt x="8" y="6"/>
                    <a:pt x="8" y="6"/>
                  </a:cubicBezTo>
                  <a:cubicBezTo>
                    <a:pt x="9" y="5"/>
                    <a:pt x="9" y="3"/>
                    <a:pt x="9" y="3"/>
                  </a:cubicBez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9" name="Freeform 22">
              <a:extLst>
                <a:ext uri="{FF2B5EF4-FFF2-40B4-BE49-F238E27FC236}">
                  <a16:creationId xmlns:a16="http://schemas.microsoft.com/office/drawing/2014/main" id="{100FE762-37B5-46B0-9703-B3B59210887B}"/>
                </a:ext>
              </a:extLst>
            </p:cNvPr>
            <p:cNvSpPr>
              <a:spLocks/>
            </p:cNvSpPr>
            <p:nvPr/>
          </p:nvSpPr>
          <p:spPr bwMode="auto">
            <a:xfrm>
              <a:off x="706439" y="1768477"/>
              <a:ext cx="774700" cy="552450"/>
            </a:xfrm>
            <a:custGeom>
              <a:avLst/>
              <a:gdLst>
                <a:gd name="T0" fmla="*/ 844 w 918"/>
                <a:gd name="T1" fmla="*/ 623 h 655"/>
                <a:gd name="T2" fmla="*/ 580 w 918"/>
                <a:gd name="T3" fmla="*/ 613 h 655"/>
                <a:gd name="T4" fmla="*/ 516 w 918"/>
                <a:gd name="T5" fmla="*/ 604 h 655"/>
                <a:gd name="T6" fmla="*/ 439 w 918"/>
                <a:gd name="T7" fmla="*/ 621 h 655"/>
                <a:gd name="T8" fmla="*/ 361 w 918"/>
                <a:gd name="T9" fmla="*/ 614 h 655"/>
                <a:gd name="T10" fmla="*/ 315 w 918"/>
                <a:gd name="T11" fmla="*/ 610 h 655"/>
                <a:gd name="T12" fmla="*/ 259 w 918"/>
                <a:gd name="T13" fmla="*/ 587 h 655"/>
                <a:gd name="T14" fmla="*/ 205 w 918"/>
                <a:gd name="T15" fmla="*/ 595 h 655"/>
                <a:gd name="T16" fmla="*/ 151 w 918"/>
                <a:gd name="T17" fmla="*/ 579 h 655"/>
                <a:gd name="T18" fmla="*/ 134 w 918"/>
                <a:gd name="T19" fmla="*/ 528 h 655"/>
                <a:gd name="T20" fmla="*/ 106 w 918"/>
                <a:gd name="T21" fmla="*/ 463 h 655"/>
                <a:gd name="T22" fmla="*/ 65 w 918"/>
                <a:gd name="T23" fmla="*/ 440 h 655"/>
                <a:gd name="T24" fmla="*/ 30 w 918"/>
                <a:gd name="T25" fmla="*/ 428 h 655"/>
                <a:gd name="T26" fmla="*/ 6 w 918"/>
                <a:gd name="T27" fmla="*/ 422 h 655"/>
                <a:gd name="T28" fmla="*/ 16 w 918"/>
                <a:gd name="T29" fmla="*/ 361 h 655"/>
                <a:gd name="T30" fmla="*/ 22 w 918"/>
                <a:gd name="T31" fmla="*/ 387 h 655"/>
                <a:gd name="T32" fmla="*/ 42 w 918"/>
                <a:gd name="T33" fmla="*/ 358 h 655"/>
                <a:gd name="T34" fmla="*/ 26 w 918"/>
                <a:gd name="T35" fmla="*/ 351 h 655"/>
                <a:gd name="T36" fmla="*/ 25 w 918"/>
                <a:gd name="T37" fmla="*/ 322 h 655"/>
                <a:gd name="T38" fmla="*/ 45 w 918"/>
                <a:gd name="T39" fmla="*/ 305 h 655"/>
                <a:gd name="T40" fmla="*/ 20 w 918"/>
                <a:gd name="T41" fmla="*/ 308 h 655"/>
                <a:gd name="T42" fmla="*/ 18 w 918"/>
                <a:gd name="T43" fmla="*/ 217 h 655"/>
                <a:gd name="T44" fmla="*/ 7 w 918"/>
                <a:gd name="T45" fmla="*/ 129 h 655"/>
                <a:gd name="T46" fmla="*/ 14 w 918"/>
                <a:gd name="T47" fmla="*/ 77 h 655"/>
                <a:gd name="T48" fmla="*/ 29 w 918"/>
                <a:gd name="T49" fmla="*/ 50 h 655"/>
                <a:gd name="T50" fmla="*/ 85 w 918"/>
                <a:gd name="T51" fmla="*/ 102 h 655"/>
                <a:gd name="T52" fmla="*/ 153 w 918"/>
                <a:gd name="T53" fmla="*/ 127 h 655"/>
                <a:gd name="T54" fmla="*/ 195 w 918"/>
                <a:gd name="T55" fmla="*/ 139 h 655"/>
                <a:gd name="T56" fmla="*/ 216 w 918"/>
                <a:gd name="T57" fmla="*/ 152 h 655"/>
                <a:gd name="T58" fmla="*/ 228 w 918"/>
                <a:gd name="T59" fmla="*/ 162 h 655"/>
                <a:gd name="T60" fmla="*/ 231 w 918"/>
                <a:gd name="T61" fmla="*/ 174 h 655"/>
                <a:gd name="T62" fmla="*/ 229 w 918"/>
                <a:gd name="T63" fmla="*/ 197 h 655"/>
                <a:gd name="T64" fmla="*/ 230 w 918"/>
                <a:gd name="T65" fmla="*/ 203 h 655"/>
                <a:gd name="T66" fmla="*/ 249 w 918"/>
                <a:gd name="T67" fmla="*/ 200 h 655"/>
                <a:gd name="T68" fmla="*/ 243 w 918"/>
                <a:gd name="T69" fmla="*/ 228 h 655"/>
                <a:gd name="T70" fmla="*/ 240 w 918"/>
                <a:gd name="T71" fmla="*/ 260 h 655"/>
                <a:gd name="T72" fmla="*/ 234 w 918"/>
                <a:gd name="T73" fmla="*/ 287 h 655"/>
                <a:gd name="T74" fmla="*/ 232 w 918"/>
                <a:gd name="T75" fmla="*/ 301 h 655"/>
                <a:gd name="T76" fmla="*/ 250 w 918"/>
                <a:gd name="T77" fmla="*/ 270 h 655"/>
                <a:gd name="T78" fmla="*/ 251 w 918"/>
                <a:gd name="T79" fmla="*/ 240 h 655"/>
                <a:gd name="T80" fmla="*/ 272 w 918"/>
                <a:gd name="T81" fmla="*/ 198 h 655"/>
                <a:gd name="T82" fmla="*/ 277 w 918"/>
                <a:gd name="T83" fmla="*/ 155 h 655"/>
                <a:gd name="T84" fmla="*/ 267 w 918"/>
                <a:gd name="T85" fmla="*/ 154 h 655"/>
                <a:gd name="T86" fmla="*/ 260 w 918"/>
                <a:gd name="T87" fmla="*/ 150 h 655"/>
                <a:gd name="T88" fmla="*/ 282 w 918"/>
                <a:gd name="T89" fmla="*/ 127 h 655"/>
                <a:gd name="T90" fmla="*/ 261 w 918"/>
                <a:gd name="T91" fmla="*/ 108 h 655"/>
                <a:gd name="T92" fmla="*/ 254 w 918"/>
                <a:gd name="T93" fmla="*/ 125 h 655"/>
                <a:gd name="T94" fmla="*/ 252 w 918"/>
                <a:gd name="T95" fmla="*/ 166 h 655"/>
                <a:gd name="T96" fmla="*/ 269 w 918"/>
                <a:gd name="T97" fmla="*/ 172 h 655"/>
                <a:gd name="T98" fmla="*/ 260 w 918"/>
                <a:gd name="T99" fmla="*/ 185 h 655"/>
                <a:gd name="T100" fmla="*/ 247 w 918"/>
                <a:gd name="T101" fmla="*/ 164 h 655"/>
                <a:gd name="T102" fmla="*/ 234 w 918"/>
                <a:gd name="T103" fmla="*/ 132 h 655"/>
                <a:gd name="T104" fmla="*/ 257 w 918"/>
                <a:gd name="T105" fmla="*/ 91 h 655"/>
                <a:gd name="T106" fmla="*/ 269 w 918"/>
                <a:gd name="T107" fmla="*/ 91 h 655"/>
                <a:gd name="T108" fmla="*/ 286 w 918"/>
                <a:gd name="T109" fmla="*/ 80 h 655"/>
                <a:gd name="T110" fmla="*/ 272 w 918"/>
                <a:gd name="T111" fmla="*/ 49 h 655"/>
                <a:gd name="T112" fmla="*/ 263 w 918"/>
                <a:gd name="T113" fmla="*/ 45 h 655"/>
                <a:gd name="T114" fmla="*/ 262 w 918"/>
                <a:gd name="T115" fmla="*/ 24 h 655"/>
                <a:gd name="T116" fmla="*/ 266 w 918"/>
                <a:gd name="T117" fmla="*/ 0 h 6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918" h="655">
                  <a:moveTo>
                    <a:pt x="918" y="139"/>
                  </a:moveTo>
                  <a:cubicBezTo>
                    <a:pt x="837" y="582"/>
                    <a:pt x="837" y="582"/>
                    <a:pt x="837" y="582"/>
                  </a:cubicBezTo>
                  <a:cubicBezTo>
                    <a:pt x="837" y="582"/>
                    <a:pt x="836" y="585"/>
                    <a:pt x="835" y="587"/>
                  </a:cubicBezTo>
                  <a:cubicBezTo>
                    <a:pt x="835" y="588"/>
                    <a:pt x="834" y="590"/>
                    <a:pt x="834" y="592"/>
                  </a:cubicBezTo>
                  <a:cubicBezTo>
                    <a:pt x="835" y="592"/>
                    <a:pt x="836" y="593"/>
                    <a:pt x="836" y="594"/>
                  </a:cubicBezTo>
                  <a:cubicBezTo>
                    <a:pt x="837" y="595"/>
                    <a:pt x="836" y="597"/>
                    <a:pt x="836" y="598"/>
                  </a:cubicBezTo>
                  <a:cubicBezTo>
                    <a:pt x="837" y="599"/>
                    <a:pt x="840" y="601"/>
                    <a:pt x="841" y="603"/>
                  </a:cubicBezTo>
                  <a:cubicBezTo>
                    <a:pt x="841" y="604"/>
                    <a:pt x="840" y="606"/>
                    <a:pt x="840" y="607"/>
                  </a:cubicBezTo>
                  <a:cubicBezTo>
                    <a:pt x="840" y="609"/>
                    <a:pt x="843" y="611"/>
                    <a:pt x="843" y="613"/>
                  </a:cubicBezTo>
                  <a:cubicBezTo>
                    <a:pt x="843" y="614"/>
                    <a:pt x="840" y="617"/>
                    <a:pt x="840" y="618"/>
                  </a:cubicBezTo>
                  <a:cubicBezTo>
                    <a:pt x="840" y="620"/>
                    <a:pt x="843" y="621"/>
                    <a:pt x="844" y="623"/>
                  </a:cubicBezTo>
                  <a:cubicBezTo>
                    <a:pt x="844" y="624"/>
                    <a:pt x="844" y="626"/>
                    <a:pt x="843" y="627"/>
                  </a:cubicBezTo>
                  <a:cubicBezTo>
                    <a:pt x="843" y="628"/>
                    <a:pt x="840" y="630"/>
                    <a:pt x="840" y="631"/>
                  </a:cubicBezTo>
                  <a:cubicBezTo>
                    <a:pt x="839" y="632"/>
                    <a:pt x="839" y="633"/>
                    <a:pt x="838" y="634"/>
                  </a:cubicBezTo>
                  <a:cubicBezTo>
                    <a:pt x="838" y="635"/>
                    <a:pt x="836" y="635"/>
                    <a:pt x="835" y="636"/>
                  </a:cubicBezTo>
                  <a:cubicBezTo>
                    <a:pt x="834" y="637"/>
                    <a:pt x="834" y="639"/>
                    <a:pt x="834" y="640"/>
                  </a:cubicBezTo>
                  <a:cubicBezTo>
                    <a:pt x="835" y="642"/>
                    <a:pt x="839" y="644"/>
                    <a:pt x="839" y="645"/>
                  </a:cubicBezTo>
                  <a:cubicBezTo>
                    <a:pt x="841" y="650"/>
                    <a:pt x="837" y="650"/>
                    <a:pt x="839" y="655"/>
                  </a:cubicBezTo>
                  <a:cubicBezTo>
                    <a:pt x="839" y="655"/>
                    <a:pt x="837" y="654"/>
                    <a:pt x="837" y="654"/>
                  </a:cubicBezTo>
                  <a:cubicBezTo>
                    <a:pt x="593" y="606"/>
                    <a:pt x="593" y="606"/>
                    <a:pt x="593" y="606"/>
                  </a:cubicBezTo>
                  <a:cubicBezTo>
                    <a:pt x="593" y="606"/>
                    <a:pt x="588" y="609"/>
                    <a:pt x="586" y="610"/>
                  </a:cubicBezTo>
                  <a:cubicBezTo>
                    <a:pt x="585" y="611"/>
                    <a:pt x="582" y="613"/>
                    <a:pt x="580" y="613"/>
                  </a:cubicBezTo>
                  <a:cubicBezTo>
                    <a:pt x="578" y="613"/>
                    <a:pt x="575" y="614"/>
                    <a:pt x="574" y="614"/>
                  </a:cubicBezTo>
                  <a:cubicBezTo>
                    <a:pt x="572" y="614"/>
                    <a:pt x="567" y="615"/>
                    <a:pt x="565" y="614"/>
                  </a:cubicBezTo>
                  <a:cubicBezTo>
                    <a:pt x="563" y="613"/>
                    <a:pt x="561" y="611"/>
                    <a:pt x="560" y="610"/>
                  </a:cubicBezTo>
                  <a:cubicBezTo>
                    <a:pt x="558" y="610"/>
                    <a:pt x="556" y="609"/>
                    <a:pt x="554" y="609"/>
                  </a:cubicBezTo>
                  <a:cubicBezTo>
                    <a:pt x="552" y="609"/>
                    <a:pt x="549" y="610"/>
                    <a:pt x="547" y="610"/>
                  </a:cubicBezTo>
                  <a:cubicBezTo>
                    <a:pt x="545" y="610"/>
                    <a:pt x="542" y="611"/>
                    <a:pt x="540" y="611"/>
                  </a:cubicBezTo>
                  <a:cubicBezTo>
                    <a:pt x="539" y="611"/>
                    <a:pt x="537" y="609"/>
                    <a:pt x="536" y="609"/>
                  </a:cubicBezTo>
                  <a:cubicBezTo>
                    <a:pt x="535" y="609"/>
                    <a:pt x="532" y="611"/>
                    <a:pt x="531" y="610"/>
                  </a:cubicBezTo>
                  <a:cubicBezTo>
                    <a:pt x="529" y="610"/>
                    <a:pt x="527" y="610"/>
                    <a:pt x="526" y="609"/>
                  </a:cubicBezTo>
                  <a:cubicBezTo>
                    <a:pt x="525" y="609"/>
                    <a:pt x="523" y="606"/>
                    <a:pt x="522" y="605"/>
                  </a:cubicBezTo>
                  <a:cubicBezTo>
                    <a:pt x="520" y="604"/>
                    <a:pt x="517" y="604"/>
                    <a:pt x="516" y="604"/>
                  </a:cubicBezTo>
                  <a:cubicBezTo>
                    <a:pt x="515" y="605"/>
                    <a:pt x="513" y="606"/>
                    <a:pt x="512" y="607"/>
                  </a:cubicBezTo>
                  <a:cubicBezTo>
                    <a:pt x="511" y="608"/>
                    <a:pt x="509" y="611"/>
                    <a:pt x="508" y="612"/>
                  </a:cubicBezTo>
                  <a:cubicBezTo>
                    <a:pt x="507" y="612"/>
                    <a:pt x="505" y="613"/>
                    <a:pt x="504" y="613"/>
                  </a:cubicBezTo>
                  <a:cubicBezTo>
                    <a:pt x="501" y="614"/>
                    <a:pt x="497" y="615"/>
                    <a:pt x="495" y="615"/>
                  </a:cubicBezTo>
                  <a:cubicBezTo>
                    <a:pt x="493" y="615"/>
                    <a:pt x="488" y="612"/>
                    <a:pt x="486" y="612"/>
                  </a:cubicBezTo>
                  <a:cubicBezTo>
                    <a:pt x="483" y="611"/>
                    <a:pt x="475" y="612"/>
                    <a:pt x="472" y="613"/>
                  </a:cubicBezTo>
                  <a:cubicBezTo>
                    <a:pt x="469" y="613"/>
                    <a:pt x="464" y="615"/>
                    <a:pt x="461" y="615"/>
                  </a:cubicBezTo>
                  <a:cubicBezTo>
                    <a:pt x="459" y="616"/>
                    <a:pt x="455" y="616"/>
                    <a:pt x="453" y="616"/>
                  </a:cubicBezTo>
                  <a:cubicBezTo>
                    <a:pt x="451" y="616"/>
                    <a:pt x="448" y="616"/>
                    <a:pt x="446" y="616"/>
                  </a:cubicBezTo>
                  <a:cubicBezTo>
                    <a:pt x="445" y="616"/>
                    <a:pt x="442" y="617"/>
                    <a:pt x="442" y="617"/>
                  </a:cubicBezTo>
                  <a:cubicBezTo>
                    <a:pt x="441" y="618"/>
                    <a:pt x="440" y="620"/>
                    <a:pt x="439" y="621"/>
                  </a:cubicBezTo>
                  <a:cubicBezTo>
                    <a:pt x="437" y="621"/>
                    <a:pt x="435" y="622"/>
                    <a:pt x="433" y="622"/>
                  </a:cubicBezTo>
                  <a:cubicBezTo>
                    <a:pt x="432" y="622"/>
                    <a:pt x="429" y="621"/>
                    <a:pt x="428" y="621"/>
                  </a:cubicBezTo>
                  <a:cubicBezTo>
                    <a:pt x="426" y="620"/>
                    <a:pt x="422" y="623"/>
                    <a:pt x="419" y="623"/>
                  </a:cubicBezTo>
                  <a:cubicBezTo>
                    <a:pt x="416" y="623"/>
                    <a:pt x="408" y="623"/>
                    <a:pt x="404" y="622"/>
                  </a:cubicBezTo>
                  <a:cubicBezTo>
                    <a:pt x="403" y="621"/>
                    <a:pt x="400" y="619"/>
                    <a:pt x="398" y="617"/>
                  </a:cubicBezTo>
                  <a:cubicBezTo>
                    <a:pt x="397" y="616"/>
                    <a:pt x="396" y="612"/>
                    <a:pt x="395" y="611"/>
                  </a:cubicBezTo>
                  <a:cubicBezTo>
                    <a:pt x="394" y="610"/>
                    <a:pt x="391" y="608"/>
                    <a:pt x="389" y="608"/>
                  </a:cubicBezTo>
                  <a:cubicBezTo>
                    <a:pt x="387" y="607"/>
                    <a:pt x="384" y="608"/>
                    <a:pt x="382" y="609"/>
                  </a:cubicBezTo>
                  <a:cubicBezTo>
                    <a:pt x="381" y="609"/>
                    <a:pt x="379" y="612"/>
                    <a:pt x="377" y="613"/>
                  </a:cubicBezTo>
                  <a:cubicBezTo>
                    <a:pt x="375" y="613"/>
                    <a:pt x="371" y="614"/>
                    <a:pt x="369" y="614"/>
                  </a:cubicBezTo>
                  <a:cubicBezTo>
                    <a:pt x="367" y="614"/>
                    <a:pt x="363" y="613"/>
                    <a:pt x="361" y="614"/>
                  </a:cubicBezTo>
                  <a:cubicBezTo>
                    <a:pt x="360" y="614"/>
                    <a:pt x="356" y="614"/>
                    <a:pt x="355" y="615"/>
                  </a:cubicBezTo>
                  <a:cubicBezTo>
                    <a:pt x="354" y="616"/>
                    <a:pt x="352" y="618"/>
                    <a:pt x="351" y="618"/>
                  </a:cubicBezTo>
                  <a:cubicBezTo>
                    <a:pt x="350" y="619"/>
                    <a:pt x="348" y="618"/>
                    <a:pt x="347" y="617"/>
                  </a:cubicBezTo>
                  <a:cubicBezTo>
                    <a:pt x="346" y="617"/>
                    <a:pt x="346" y="615"/>
                    <a:pt x="345" y="614"/>
                  </a:cubicBezTo>
                  <a:cubicBezTo>
                    <a:pt x="343" y="614"/>
                    <a:pt x="339" y="614"/>
                    <a:pt x="338" y="614"/>
                  </a:cubicBezTo>
                  <a:cubicBezTo>
                    <a:pt x="336" y="613"/>
                    <a:pt x="332" y="611"/>
                    <a:pt x="332" y="611"/>
                  </a:cubicBezTo>
                  <a:cubicBezTo>
                    <a:pt x="331" y="611"/>
                    <a:pt x="328" y="612"/>
                    <a:pt x="327" y="612"/>
                  </a:cubicBezTo>
                  <a:cubicBezTo>
                    <a:pt x="325" y="613"/>
                    <a:pt x="325" y="617"/>
                    <a:pt x="324" y="618"/>
                  </a:cubicBezTo>
                  <a:cubicBezTo>
                    <a:pt x="323" y="619"/>
                    <a:pt x="319" y="619"/>
                    <a:pt x="318" y="619"/>
                  </a:cubicBezTo>
                  <a:cubicBezTo>
                    <a:pt x="317" y="618"/>
                    <a:pt x="315" y="617"/>
                    <a:pt x="314" y="616"/>
                  </a:cubicBezTo>
                  <a:cubicBezTo>
                    <a:pt x="314" y="614"/>
                    <a:pt x="315" y="611"/>
                    <a:pt x="315" y="610"/>
                  </a:cubicBezTo>
                  <a:cubicBezTo>
                    <a:pt x="315" y="609"/>
                    <a:pt x="314" y="606"/>
                    <a:pt x="313" y="605"/>
                  </a:cubicBezTo>
                  <a:cubicBezTo>
                    <a:pt x="312" y="604"/>
                    <a:pt x="309" y="603"/>
                    <a:pt x="307" y="602"/>
                  </a:cubicBezTo>
                  <a:cubicBezTo>
                    <a:pt x="306" y="600"/>
                    <a:pt x="303" y="597"/>
                    <a:pt x="302" y="596"/>
                  </a:cubicBezTo>
                  <a:cubicBezTo>
                    <a:pt x="301" y="596"/>
                    <a:pt x="298" y="595"/>
                    <a:pt x="297" y="595"/>
                  </a:cubicBezTo>
                  <a:cubicBezTo>
                    <a:pt x="296" y="595"/>
                    <a:pt x="293" y="596"/>
                    <a:pt x="292" y="596"/>
                  </a:cubicBezTo>
                  <a:cubicBezTo>
                    <a:pt x="290" y="596"/>
                    <a:pt x="287" y="595"/>
                    <a:pt x="286" y="594"/>
                  </a:cubicBezTo>
                  <a:cubicBezTo>
                    <a:pt x="285" y="593"/>
                    <a:pt x="283" y="590"/>
                    <a:pt x="281" y="589"/>
                  </a:cubicBezTo>
                  <a:cubicBezTo>
                    <a:pt x="280" y="588"/>
                    <a:pt x="278" y="586"/>
                    <a:pt x="277" y="586"/>
                  </a:cubicBezTo>
                  <a:cubicBezTo>
                    <a:pt x="275" y="586"/>
                    <a:pt x="272" y="588"/>
                    <a:pt x="271" y="588"/>
                  </a:cubicBezTo>
                  <a:cubicBezTo>
                    <a:pt x="269" y="588"/>
                    <a:pt x="267" y="588"/>
                    <a:pt x="265" y="588"/>
                  </a:cubicBezTo>
                  <a:cubicBezTo>
                    <a:pt x="264" y="587"/>
                    <a:pt x="261" y="586"/>
                    <a:pt x="259" y="587"/>
                  </a:cubicBezTo>
                  <a:cubicBezTo>
                    <a:pt x="258" y="587"/>
                    <a:pt x="256" y="588"/>
                    <a:pt x="254" y="588"/>
                  </a:cubicBezTo>
                  <a:cubicBezTo>
                    <a:pt x="253" y="588"/>
                    <a:pt x="250" y="586"/>
                    <a:pt x="248" y="586"/>
                  </a:cubicBezTo>
                  <a:cubicBezTo>
                    <a:pt x="247" y="585"/>
                    <a:pt x="245" y="583"/>
                    <a:pt x="244" y="582"/>
                  </a:cubicBezTo>
                  <a:cubicBezTo>
                    <a:pt x="243" y="582"/>
                    <a:pt x="240" y="582"/>
                    <a:pt x="239" y="583"/>
                  </a:cubicBezTo>
                  <a:cubicBezTo>
                    <a:pt x="237" y="583"/>
                    <a:pt x="235" y="585"/>
                    <a:pt x="233" y="586"/>
                  </a:cubicBezTo>
                  <a:cubicBezTo>
                    <a:pt x="232" y="587"/>
                    <a:pt x="231" y="590"/>
                    <a:pt x="230" y="590"/>
                  </a:cubicBezTo>
                  <a:cubicBezTo>
                    <a:pt x="228" y="591"/>
                    <a:pt x="225" y="590"/>
                    <a:pt x="224" y="590"/>
                  </a:cubicBezTo>
                  <a:cubicBezTo>
                    <a:pt x="223" y="590"/>
                    <a:pt x="221" y="592"/>
                    <a:pt x="220" y="592"/>
                  </a:cubicBezTo>
                  <a:cubicBezTo>
                    <a:pt x="219" y="592"/>
                    <a:pt x="216" y="591"/>
                    <a:pt x="215" y="592"/>
                  </a:cubicBezTo>
                  <a:cubicBezTo>
                    <a:pt x="214" y="592"/>
                    <a:pt x="212" y="593"/>
                    <a:pt x="211" y="593"/>
                  </a:cubicBezTo>
                  <a:cubicBezTo>
                    <a:pt x="209" y="594"/>
                    <a:pt x="206" y="595"/>
                    <a:pt x="205" y="595"/>
                  </a:cubicBezTo>
                  <a:cubicBezTo>
                    <a:pt x="204" y="594"/>
                    <a:pt x="201" y="593"/>
                    <a:pt x="200" y="593"/>
                  </a:cubicBezTo>
                  <a:cubicBezTo>
                    <a:pt x="198" y="593"/>
                    <a:pt x="195" y="593"/>
                    <a:pt x="193" y="594"/>
                  </a:cubicBezTo>
                  <a:cubicBezTo>
                    <a:pt x="192" y="594"/>
                    <a:pt x="190" y="595"/>
                    <a:pt x="189" y="596"/>
                  </a:cubicBezTo>
                  <a:cubicBezTo>
                    <a:pt x="188" y="596"/>
                    <a:pt x="184" y="597"/>
                    <a:pt x="182" y="597"/>
                  </a:cubicBezTo>
                  <a:cubicBezTo>
                    <a:pt x="181" y="597"/>
                    <a:pt x="178" y="597"/>
                    <a:pt x="177" y="596"/>
                  </a:cubicBezTo>
                  <a:cubicBezTo>
                    <a:pt x="176" y="595"/>
                    <a:pt x="175" y="591"/>
                    <a:pt x="174" y="590"/>
                  </a:cubicBezTo>
                  <a:cubicBezTo>
                    <a:pt x="174" y="589"/>
                    <a:pt x="171" y="588"/>
                    <a:pt x="170" y="588"/>
                  </a:cubicBezTo>
                  <a:cubicBezTo>
                    <a:pt x="169" y="587"/>
                    <a:pt x="167" y="588"/>
                    <a:pt x="166" y="588"/>
                  </a:cubicBezTo>
                  <a:cubicBezTo>
                    <a:pt x="165" y="588"/>
                    <a:pt x="163" y="588"/>
                    <a:pt x="162" y="587"/>
                  </a:cubicBezTo>
                  <a:cubicBezTo>
                    <a:pt x="161" y="587"/>
                    <a:pt x="159" y="584"/>
                    <a:pt x="158" y="584"/>
                  </a:cubicBezTo>
                  <a:cubicBezTo>
                    <a:pt x="157" y="582"/>
                    <a:pt x="153" y="580"/>
                    <a:pt x="151" y="579"/>
                  </a:cubicBezTo>
                  <a:cubicBezTo>
                    <a:pt x="149" y="578"/>
                    <a:pt x="146" y="577"/>
                    <a:pt x="144" y="577"/>
                  </a:cubicBezTo>
                  <a:cubicBezTo>
                    <a:pt x="142" y="576"/>
                    <a:pt x="139" y="575"/>
                    <a:pt x="138" y="574"/>
                  </a:cubicBezTo>
                  <a:cubicBezTo>
                    <a:pt x="136" y="573"/>
                    <a:pt x="133" y="569"/>
                    <a:pt x="132" y="568"/>
                  </a:cubicBezTo>
                  <a:cubicBezTo>
                    <a:pt x="131" y="567"/>
                    <a:pt x="129" y="564"/>
                    <a:pt x="129" y="563"/>
                  </a:cubicBezTo>
                  <a:cubicBezTo>
                    <a:pt x="129" y="562"/>
                    <a:pt x="129" y="559"/>
                    <a:pt x="129" y="558"/>
                  </a:cubicBezTo>
                  <a:cubicBezTo>
                    <a:pt x="130" y="556"/>
                    <a:pt x="131" y="554"/>
                    <a:pt x="132" y="553"/>
                  </a:cubicBezTo>
                  <a:cubicBezTo>
                    <a:pt x="132" y="551"/>
                    <a:pt x="133" y="549"/>
                    <a:pt x="134" y="547"/>
                  </a:cubicBezTo>
                  <a:cubicBezTo>
                    <a:pt x="134" y="546"/>
                    <a:pt x="134" y="542"/>
                    <a:pt x="133" y="541"/>
                  </a:cubicBezTo>
                  <a:cubicBezTo>
                    <a:pt x="133" y="539"/>
                    <a:pt x="131" y="537"/>
                    <a:pt x="131" y="536"/>
                  </a:cubicBezTo>
                  <a:cubicBezTo>
                    <a:pt x="131" y="535"/>
                    <a:pt x="132" y="533"/>
                    <a:pt x="132" y="532"/>
                  </a:cubicBezTo>
                  <a:cubicBezTo>
                    <a:pt x="133" y="531"/>
                    <a:pt x="134" y="529"/>
                    <a:pt x="134" y="528"/>
                  </a:cubicBezTo>
                  <a:cubicBezTo>
                    <a:pt x="135" y="527"/>
                    <a:pt x="134" y="524"/>
                    <a:pt x="134" y="523"/>
                  </a:cubicBezTo>
                  <a:cubicBezTo>
                    <a:pt x="134" y="521"/>
                    <a:pt x="136" y="519"/>
                    <a:pt x="136" y="517"/>
                  </a:cubicBezTo>
                  <a:cubicBezTo>
                    <a:pt x="136" y="516"/>
                    <a:pt x="137" y="513"/>
                    <a:pt x="136" y="511"/>
                  </a:cubicBezTo>
                  <a:cubicBezTo>
                    <a:pt x="136" y="510"/>
                    <a:pt x="135" y="508"/>
                    <a:pt x="134" y="507"/>
                  </a:cubicBezTo>
                  <a:cubicBezTo>
                    <a:pt x="133" y="505"/>
                    <a:pt x="132" y="501"/>
                    <a:pt x="131" y="499"/>
                  </a:cubicBezTo>
                  <a:cubicBezTo>
                    <a:pt x="131" y="497"/>
                    <a:pt x="132" y="493"/>
                    <a:pt x="132" y="491"/>
                  </a:cubicBezTo>
                  <a:cubicBezTo>
                    <a:pt x="131" y="490"/>
                    <a:pt x="130" y="487"/>
                    <a:pt x="129" y="486"/>
                  </a:cubicBezTo>
                  <a:cubicBezTo>
                    <a:pt x="128" y="485"/>
                    <a:pt x="125" y="483"/>
                    <a:pt x="124" y="482"/>
                  </a:cubicBezTo>
                  <a:cubicBezTo>
                    <a:pt x="122" y="480"/>
                    <a:pt x="119" y="476"/>
                    <a:pt x="118" y="474"/>
                  </a:cubicBezTo>
                  <a:cubicBezTo>
                    <a:pt x="116" y="472"/>
                    <a:pt x="113" y="468"/>
                    <a:pt x="111" y="466"/>
                  </a:cubicBezTo>
                  <a:cubicBezTo>
                    <a:pt x="110" y="465"/>
                    <a:pt x="107" y="463"/>
                    <a:pt x="106" y="463"/>
                  </a:cubicBezTo>
                  <a:cubicBezTo>
                    <a:pt x="105" y="462"/>
                    <a:pt x="101" y="462"/>
                    <a:pt x="100" y="462"/>
                  </a:cubicBezTo>
                  <a:cubicBezTo>
                    <a:pt x="98" y="463"/>
                    <a:pt x="95" y="463"/>
                    <a:pt x="93" y="463"/>
                  </a:cubicBezTo>
                  <a:cubicBezTo>
                    <a:pt x="92" y="464"/>
                    <a:pt x="89" y="466"/>
                    <a:pt x="88" y="466"/>
                  </a:cubicBezTo>
                  <a:cubicBezTo>
                    <a:pt x="86" y="467"/>
                    <a:pt x="84" y="464"/>
                    <a:pt x="82" y="464"/>
                  </a:cubicBezTo>
                  <a:cubicBezTo>
                    <a:pt x="81" y="464"/>
                    <a:pt x="79" y="464"/>
                    <a:pt x="78" y="464"/>
                  </a:cubicBezTo>
                  <a:cubicBezTo>
                    <a:pt x="77" y="463"/>
                    <a:pt x="75" y="461"/>
                    <a:pt x="75" y="459"/>
                  </a:cubicBezTo>
                  <a:cubicBezTo>
                    <a:pt x="74" y="459"/>
                    <a:pt x="72" y="457"/>
                    <a:pt x="72" y="456"/>
                  </a:cubicBezTo>
                  <a:cubicBezTo>
                    <a:pt x="72" y="455"/>
                    <a:pt x="73" y="452"/>
                    <a:pt x="73" y="451"/>
                  </a:cubicBezTo>
                  <a:cubicBezTo>
                    <a:pt x="74" y="449"/>
                    <a:pt x="74" y="447"/>
                    <a:pt x="74" y="445"/>
                  </a:cubicBezTo>
                  <a:cubicBezTo>
                    <a:pt x="73" y="444"/>
                    <a:pt x="71" y="441"/>
                    <a:pt x="69" y="440"/>
                  </a:cubicBezTo>
                  <a:cubicBezTo>
                    <a:pt x="69" y="439"/>
                    <a:pt x="66" y="440"/>
                    <a:pt x="65" y="440"/>
                  </a:cubicBezTo>
                  <a:cubicBezTo>
                    <a:pt x="64" y="440"/>
                    <a:pt x="62" y="439"/>
                    <a:pt x="61" y="439"/>
                  </a:cubicBezTo>
                  <a:cubicBezTo>
                    <a:pt x="59" y="438"/>
                    <a:pt x="56" y="438"/>
                    <a:pt x="55" y="437"/>
                  </a:cubicBezTo>
                  <a:cubicBezTo>
                    <a:pt x="53" y="437"/>
                    <a:pt x="51" y="437"/>
                    <a:pt x="49" y="436"/>
                  </a:cubicBezTo>
                  <a:cubicBezTo>
                    <a:pt x="49" y="436"/>
                    <a:pt x="47" y="437"/>
                    <a:pt x="47" y="436"/>
                  </a:cubicBezTo>
                  <a:cubicBezTo>
                    <a:pt x="46" y="435"/>
                    <a:pt x="47" y="433"/>
                    <a:pt x="47" y="432"/>
                  </a:cubicBezTo>
                  <a:cubicBezTo>
                    <a:pt x="47" y="431"/>
                    <a:pt x="47" y="428"/>
                    <a:pt x="46" y="427"/>
                  </a:cubicBezTo>
                  <a:cubicBezTo>
                    <a:pt x="45" y="427"/>
                    <a:pt x="42" y="428"/>
                    <a:pt x="40" y="429"/>
                  </a:cubicBezTo>
                  <a:cubicBezTo>
                    <a:pt x="40" y="429"/>
                    <a:pt x="39" y="430"/>
                    <a:pt x="38" y="431"/>
                  </a:cubicBezTo>
                  <a:cubicBezTo>
                    <a:pt x="38" y="431"/>
                    <a:pt x="35" y="431"/>
                    <a:pt x="35" y="431"/>
                  </a:cubicBezTo>
                  <a:cubicBezTo>
                    <a:pt x="34" y="430"/>
                    <a:pt x="35" y="428"/>
                    <a:pt x="34" y="428"/>
                  </a:cubicBezTo>
                  <a:cubicBezTo>
                    <a:pt x="34" y="427"/>
                    <a:pt x="31" y="427"/>
                    <a:pt x="30" y="428"/>
                  </a:cubicBezTo>
                  <a:cubicBezTo>
                    <a:pt x="29" y="428"/>
                    <a:pt x="27" y="431"/>
                    <a:pt x="26" y="432"/>
                  </a:cubicBezTo>
                  <a:cubicBezTo>
                    <a:pt x="25" y="433"/>
                    <a:pt x="24" y="436"/>
                    <a:pt x="23" y="436"/>
                  </a:cubicBezTo>
                  <a:cubicBezTo>
                    <a:pt x="22" y="436"/>
                    <a:pt x="21" y="434"/>
                    <a:pt x="20" y="433"/>
                  </a:cubicBezTo>
                  <a:cubicBezTo>
                    <a:pt x="19" y="433"/>
                    <a:pt x="17" y="431"/>
                    <a:pt x="16" y="431"/>
                  </a:cubicBezTo>
                  <a:cubicBezTo>
                    <a:pt x="15" y="430"/>
                    <a:pt x="14" y="429"/>
                    <a:pt x="13" y="429"/>
                  </a:cubicBezTo>
                  <a:cubicBezTo>
                    <a:pt x="13" y="428"/>
                    <a:pt x="13" y="426"/>
                    <a:pt x="13" y="425"/>
                  </a:cubicBezTo>
                  <a:cubicBezTo>
                    <a:pt x="13" y="424"/>
                    <a:pt x="14" y="422"/>
                    <a:pt x="14" y="421"/>
                  </a:cubicBezTo>
                  <a:cubicBezTo>
                    <a:pt x="13" y="420"/>
                    <a:pt x="12" y="419"/>
                    <a:pt x="12" y="418"/>
                  </a:cubicBezTo>
                  <a:cubicBezTo>
                    <a:pt x="11" y="417"/>
                    <a:pt x="10" y="417"/>
                    <a:pt x="10" y="416"/>
                  </a:cubicBezTo>
                  <a:cubicBezTo>
                    <a:pt x="9" y="416"/>
                    <a:pt x="7" y="417"/>
                    <a:pt x="7" y="417"/>
                  </a:cubicBezTo>
                  <a:cubicBezTo>
                    <a:pt x="6" y="418"/>
                    <a:pt x="7" y="421"/>
                    <a:pt x="6" y="422"/>
                  </a:cubicBezTo>
                  <a:cubicBezTo>
                    <a:pt x="6" y="423"/>
                    <a:pt x="4" y="424"/>
                    <a:pt x="3" y="424"/>
                  </a:cubicBezTo>
                  <a:cubicBezTo>
                    <a:pt x="2" y="424"/>
                    <a:pt x="1" y="421"/>
                    <a:pt x="1" y="420"/>
                  </a:cubicBezTo>
                  <a:cubicBezTo>
                    <a:pt x="0" y="419"/>
                    <a:pt x="0" y="417"/>
                    <a:pt x="0" y="416"/>
                  </a:cubicBezTo>
                  <a:cubicBezTo>
                    <a:pt x="1" y="414"/>
                    <a:pt x="3" y="412"/>
                    <a:pt x="3" y="411"/>
                  </a:cubicBezTo>
                  <a:cubicBezTo>
                    <a:pt x="4" y="409"/>
                    <a:pt x="6" y="405"/>
                    <a:pt x="6" y="403"/>
                  </a:cubicBezTo>
                  <a:cubicBezTo>
                    <a:pt x="7" y="402"/>
                    <a:pt x="8" y="398"/>
                    <a:pt x="9" y="397"/>
                  </a:cubicBezTo>
                  <a:cubicBezTo>
                    <a:pt x="9" y="395"/>
                    <a:pt x="10" y="391"/>
                    <a:pt x="10" y="389"/>
                  </a:cubicBezTo>
                  <a:cubicBezTo>
                    <a:pt x="10" y="387"/>
                    <a:pt x="10" y="383"/>
                    <a:pt x="11" y="381"/>
                  </a:cubicBezTo>
                  <a:cubicBezTo>
                    <a:pt x="11" y="379"/>
                    <a:pt x="12" y="375"/>
                    <a:pt x="13" y="373"/>
                  </a:cubicBezTo>
                  <a:cubicBezTo>
                    <a:pt x="13" y="371"/>
                    <a:pt x="14" y="367"/>
                    <a:pt x="14" y="365"/>
                  </a:cubicBezTo>
                  <a:cubicBezTo>
                    <a:pt x="15" y="364"/>
                    <a:pt x="15" y="362"/>
                    <a:pt x="16" y="361"/>
                  </a:cubicBezTo>
                  <a:cubicBezTo>
                    <a:pt x="17" y="361"/>
                    <a:pt x="18" y="359"/>
                    <a:pt x="19" y="360"/>
                  </a:cubicBezTo>
                  <a:cubicBezTo>
                    <a:pt x="20" y="360"/>
                    <a:pt x="21" y="362"/>
                    <a:pt x="21" y="363"/>
                  </a:cubicBezTo>
                  <a:cubicBezTo>
                    <a:pt x="21" y="363"/>
                    <a:pt x="21" y="365"/>
                    <a:pt x="21" y="366"/>
                  </a:cubicBezTo>
                  <a:cubicBezTo>
                    <a:pt x="21" y="368"/>
                    <a:pt x="21" y="370"/>
                    <a:pt x="20" y="372"/>
                  </a:cubicBezTo>
                  <a:cubicBezTo>
                    <a:pt x="20" y="373"/>
                    <a:pt x="19" y="375"/>
                    <a:pt x="19" y="377"/>
                  </a:cubicBezTo>
                  <a:cubicBezTo>
                    <a:pt x="18" y="378"/>
                    <a:pt x="17" y="379"/>
                    <a:pt x="16" y="380"/>
                  </a:cubicBezTo>
                  <a:cubicBezTo>
                    <a:pt x="16" y="381"/>
                    <a:pt x="14" y="383"/>
                    <a:pt x="14" y="385"/>
                  </a:cubicBezTo>
                  <a:cubicBezTo>
                    <a:pt x="14" y="386"/>
                    <a:pt x="15" y="390"/>
                    <a:pt x="16" y="391"/>
                  </a:cubicBezTo>
                  <a:cubicBezTo>
                    <a:pt x="16" y="392"/>
                    <a:pt x="17" y="393"/>
                    <a:pt x="18" y="393"/>
                  </a:cubicBezTo>
                  <a:cubicBezTo>
                    <a:pt x="19" y="393"/>
                    <a:pt x="18" y="389"/>
                    <a:pt x="19" y="388"/>
                  </a:cubicBezTo>
                  <a:cubicBezTo>
                    <a:pt x="19" y="387"/>
                    <a:pt x="21" y="387"/>
                    <a:pt x="22" y="387"/>
                  </a:cubicBezTo>
                  <a:cubicBezTo>
                    <a:pt x="23" y="388"/>
                    <a:pt x="22" y="390"/>
                    <a:pt x="23" y="391"/>
                  </a:cubicBezTo>
                  <a:cubicBezTo>
                    <a:pt x="24" y="391"/>
                    <a:pt x="25" y="390"/>
                    <a:pt x="26" y="390"/>
                  </a:cubicBezTo>
                  <a:cubicBezTo>
                    <a:pt x="27" y="389"/>
                    <a:pt x="28" y="386"/>
                    <a:pt x="29" y="385"/>
                  </a:cubicBezTo>
                  <a:cubicBezTo>
                    <a:pt x="30" y="384"/>
                    <a:pt x="31" y="383"/>
                    <a:pt x="31" y="382"/>
                  </a:cubicBezTo>
                  <a:cubicBezTo>
                    <a:pt x="32" y="380"/>
                    <a:pt x="32" y="376"/>
                    <a:pt x="32" y="375"/>
                  </a:cubicBezTo>
                  <a:cubicBezTo>
                    <a:pt x="31" y="373"/>
                    <a:pt x="30" y="370"/>
                    <a:pt x="29" y="369"/>
                  </a:cubicBezTo>
                  <a:cubicBezTo>
                    <a:pt x="29" y="367"/>
                    <a:pt x="27" y="365"/>
                    <a:pt x="28" y="364"/>
                  </a:cubicBezTo>
                  <a:cubicBezTo>
                    <a:pt x="29" y="363"/>
                    <a:pt x="31" y="363"/>
                    <a:pt x="32" y="363"/>
                  </a:cubicBezTo>
                  <a:cubicBezTo>
                    <a:pt x="32" y="362"/>
                    <a:pt x="34" y="361"/>
                    <a:pt x="34" y="361"/>
                  </a:cubicBezTo>
                  <a:cubicBezTo>
                    <a:pt x="35" y="360"/>
                    <a:pt x="36" y="358"/>
                    <a:pt x="37" y="358"/>
                  </a:cubicBezTo>
                  <a:cubicBezTo>
                    <a:pt x="38" y="357"/>
                    <a:pt x="41" y="358"/>
                    <a:pt x="42" y="358"/>
                  </a:cubicBezTo>
                  <a:cubicBezTo>
                    <a:pt x="43" y="357"/>
                    <a:pt x="45" y="356"/>
                    <a:pt x="45" y="355"/>
                  </a:cubicBezTo>
                  <a:cubicBezTo>
                    <a:pt x="45" y="355"/>
                    <a:pt x="45" y="353"/>
                    <a:pt x="45" y="352"/>
                  </a:cubicBezTo>
                  <a:cubicBezTo>
                    <a:pt x="45" y="351"/>
                    <a:pt x="43" y="351"/>
                    <a:pt x="43" y="350"/>
                  </a:cubicBezTo>
                  <a:cubicBezTo>
                    <a:pt x="42" y="350"/>
                    <a:pt x="43" y="348"/>
                    <a:pt x="42" y="347"/>
                  </a:cubicBezTo>
                  <a:cubicBezTo>
                    <a:pt x="42" y="346"/>
                    <a:pt x="41" y="346"/>
                    <a:pt x="40" y="346"/>
                  </a:cubicBezTo>
                  <a:cubicBezTo>
                    <a:pt x="39" y="346"/>
                    <a:pt x="39" y="350"/>
                    <a:pt x="38" y="350"/>
                  </a:cubicBezTo>
                  <a:cubicBezTo>
                    <a:pt x="37" y="350"/>
                    <a:pt x="35" y="350"/>
                    <a:pt x="35" y="350"/>
                  </a:cubicBezTo>
                  <a:cubicBezTo>
                    <a:pt x="34" y="349"/>
                    <a:pt x="34" y="347"/>
                    <a:pt x="33" y="347"/>
                  </a:cubicBezTo>
                  <a:cubicBezTo>
                    <a:pt x="33" y="346"/>
                    <a:pt x="32" y="347"/>
                    <a:pt x="32" y="347"/>
                  </a:cubicBezTo>
                  <a:cubicBezTo>
                    <a:pt x="31" y="348"/>
                    <a:pt x="30" y="350"/>
                    <a:pt x="29" y="351"/>
                  </a:cubicBezTo>
                  <a:cubicBezTo>
                    <a:pt x="29" y="351"/>
                    <a:pt x="27" y="351"/>
                    <a:pt x="26" y="351"/>
                  </a:cubicBezTo>
                  <a:cubicBezTo>
                    <a:pt x="25" y="350"/>
                    <a:pt x="25" y="347"/>
                    <a:pt x="24" y="346"/>
                  </a:cubicBezTo>
                  <a:cubicBezTo>
                    <a:pt x="23" y="345"/>
                    <a:pt x="21" y="345"/>
                    <a:pt x="20" y="344"/>
                  </a:cubicBezTo>
                  <a:cubicBezTo>
                    <a:pt x="19" y="343"/>
                    <a:pt x="18" y="340"/>
                    <a:pt x="18" y="339"/>
                  </a:cubicBezTo>
                  <a:cubicBezTo>
                    <a:pt x="18" y="338"/>
                    <a:pt x="19" y="335"/>
                    <a:pt x="19" y="333"/>
                  </a:cubicBezTo>
                  <a:cubicBezTo>
                    <a:pt x="19" y="332"/>
                    <a:pt x="19" y="329"/>
                    <a:pt x="19" y="327"/>
                  </a:cubicBezTo>
                  <a:cubicBezTo>
                    <a:pt x="19" y="325"/>
                    <a:pt x="19" y="321"/>
                    <a:pt x="19" y="319"/>
                  </a:cubicBezTo>
                  <a:cubicBezTo>
                    <a:pt x="19" y="317"/>
                    <a:pt x="20" y="315"/>
                    <a:pt x="21" y="314"/>
                  </a:cubicBezTo>
                  <a:cubicBezTo>
                    <a:pt x="21" y="314"/>
                    <a:pt x="22" y="312"/>
                    <a:pt x="23" y="312"/>
                  </a:cubicBezTo>
                  <a:cubicBezTo>
                    <a:pt x="24" y="312"/>
                    <a:pt x="25" y="313"/>
                    <a:pt x="25" y="314"/>
                  </a:cubicBezTo>
                  <a:cubicBezTo>
                    <a:pt x="25" y="315"/>
                    <a:pt x="26" y="317"/>
                    <a:pt x="25" y="318"/>
                  </a:cubicBezTo>
                  <a:cubicBezTo>
                    <a:pt x="25" y="319"/>
                    <a:pt x="24" y="321"/>
                    <a:pt x="25" y="322"/>
                  </a:cubicBezTo>
                  <a:cubicBezTo>
                    <a:pt x="25" y="322"/>
                    <a:pt x="28" y="322"/>
                    <a:pt x="29" y="321"/>
                  </a:cubicBezTo>
                  <a:cubicBezTo>
                    <a:pt x="30" y="320"/>
                    <a:pt x="30" y="318"/>
                    <a:pt x="31" y="317"/>
                  </a:cubicBezTo>
                  <a:cubicBezTo>
                    <a:pt x="32" y="316"/>
                    <a:pt x="35" y="316"/>
                    <a:pt x="36" y="315"/>
                  </a:cubicBezTo>
                  <a:cubicBezTo>
                    <a:pt x="37" y="315"/>
                    <a:pt x="38" y="314"/>
                    <a:pt x="39" y="314"/>
                  </a:cubicBezTo>
                  <a:cubicBezTo>
                    <a:pt x="40" y="313"/>
                    <a:pt x="42" y="314"/>
                    <a:pt x="44" y="314"/>
                  </a:cubicBezTo>
                  <a:cubicBezTo>
                    <a:pt x="46" y="315"/>
                    <a:pt x="49" y="315"/>
                    <a:pt x="51" y="315"/>
                  </a:cubicBezTo>
                  <a:cubicBezTo>
                    <a:pt x="52" y="314"/>
                    <a:pt x="54" y="313"/>
                    <a:pt x="54" y="312"/>
                  </a:cubicBezTo>
                  <a:cubicBezTo>
                    <a:pt x="54" y="312"/>
                    <a:pt x="54" y="310"/>
                    <a:pt x="53" y="310"/>
                  </a:cubicBezTo>
                  <a:cubicBezTo>
                    <a:pt x="53" y="309"/>
                    <a:pt x="51" y="308"/>
                    <a:pt x="51" y="308"/>
                  </a:cubicBezTo>
                  <a:cubicBezTo>
                    <a:pt x="49" y="307"/>
                    <a:pt x="46" y="309"/>
                    <a:pt x="45" y="308"/>
                  </a:cubicBezTo>
                  <a:cubicBezTo>
                    <a:pt x="45" y="308"/>
                    <a:pt x="45" y="306"/>
                    <a:pt x="45" y="305"/>
                  </a:cubicBezTo>
                  <a:cubicBezTo>
                    <a:pt x="44" y="304"/>
                    <a:pt x="40" y="305"/>
                    <a:pt x="39" y="304"/>
                  </a:cubicBezTo>
                  <a:cubicBezTo>
                    <a:pt x="39" y="304"/>
                    <a:pt x="39" y="302"/>
                    <a:pt x="39" y="302"/>
                  </a:cubicBezTo>
                  <a:cubicBezTo>
                    <a:pt x="39" y="301"/>
                    <a:pt x="40" y="300"/>
                    <a:pt x="40" y="299"/>
                  </a:cubicBezTo>
                  <a:cubicBezTo>
                    <a:pt x="40" y="298"/>
                    <a:pt x="40" y="296"/>
                    <a:pt x="40" y="295"/>
                  </a:cubicBezTo>
                  <a:cubicBezTo>
                    <a:pt x="39" y="294"/>
                    <a:pt x="37" y="294"/>
                    <a:pt x="36" y="294"/>
                  </a:cubicBezTo>
                  <a:cubicBezTo>
                    <a:pt x="36" y="293"/>
                    <a:pt x="34" y="292"/>
                    <a:pt x="33" y="292"/>
                  </a:cubicBezTo>
                  <a:cubicBezTo>
                    <a:pt x="32" y="291"/>
                    <a:pt x="29" y="291"/>
                    <a:pt x="28" y="292"/>
                  </a:cubicBezTo>
                  <a:cubicBezTo>
                    <a:pt x="27" y="292"/>
                    <a:pt x="25" y="293"/>
                    <a:pt x="25" y="294"/>
                  </a:cubicBezTo>
                  <a:cubicBezTo>
                    <a:pt x="24" y="296"/>
                    <a:pt x="24" y="299"/>
                    <a:pt x="24" y="301"/>
                  </a:cubicBezTo>
                  <a:cubicBezTo>
                    <a:pt x="24" y="302"/>
                    <a:pt x="25" y="305"/>
                    <a:pt x="25" y="306"/>
                  </a:cubicBezTo>
                  <a:cubicBezTo>
                    <a:pt x="24" y="307"/>
                    <a:pt x="21" y="307"/>
                    <a:pt x="20" y="308"/>
                  </a:cubicBezTo>
                  <a:cubicBezTo>
                    <a:pt x="19" y="308"/>
                    <a:pt x="17" y="309"/>
                    <a:pt x="16" y="308"/>
                  </a:cubicBezTo>
                  <a:cubicBezTo>
                    <a:pt x="15" y="307"/>
                    <a:pt x="16" y="305"/>
                    <a:pt x="16" y="304"/>
                  </a:cubicBezTo>
                  <a:cubicBezTo>
                    <a:pt x="16" y="302"/>
                    <a:pt x="19" y="300"/>
                    <a:pt x="19" y="298"/>
                  </a:cubicBezTo>
                  <a:cubicBezTo>
                    <a:pt x="20" y="295"/>
                    <a:pt x="20" y="289"/>
                    <a:pt x="21" y="286"/>
                  </a:cubicBezTo>
                  <a:cubicBezTo>
                    <a:pt x="21" y="284"/>
                    <a:pt x="24" y="279"/>
                    <a:pt x="25" y="277"/>
                  </a:cubicBezTo>
                  <a:cubicBezTo>
                    <a:pt x="26" y="273"/>
                    <a:pt x="26" y="265"/>
                    <a:pt x="26" y="262"/>
                  </a:cubicBezTo>
                  <a:cubicBezTo>
                    <a:pt x="26" y="259"/>
                    <a:pt x="26" y="253"/>
                    <a:pt x="25" y="250"/>
                  </a:cubicBezTo>
                  <a:cubicBezTo>
                    <a:pt x="25" y="249"/>
                    <a:pt x="24" y="246"/>
                    <a:pt x="24" y="245"/>
                  </a:cubicBezTo>
                  <a:cubicBezTo>
                    <a:pt x="23" y="242"/>
                    <a:pt x="20" y="237"/>
                    <a:pt x="19" y="234"/>
                  </a:cubicBezTo>
                  <a:cubicBezTo>
                    <a:pt x="19" y="232"/>
                    <a:pt x="18" y="228"/>
                    <a:pt x="18" y="226"/>
                  </a:cubicBezTo>
                  <a:cubicBezTo>
                    <a:pt x="18" y="224"/>
                    <a:pt x="18" y="219"/>
                    <a:pt x="18" y="217"/>
                  </a:cubicBezTo>
                  <a:cubicBezTo>
                    <a:pt x="19" y="215"/>
                    <a:pt x="21" y="210"/>
                    <a:pt x="22" y="208"/>
                  </a:cubicBezTo>
                  <a:cubicBezTo>
                    <a:pt x="23" y="205"/>
                    <a:pt x="23" y="198"/>
                    <a:pt x="23" y="194"/>
                  </a:cubicBezTo>
                  <a:cubicBezTo>
                    <a:pt x="24" y="191"/>
                    <a:pt x="24" y="184"/>
                    <a:pt x="24" y="181"/>
                  </a:cubicBezTo>
                  <a:cubicBezTo>
                    <a:pt x="24" y="176"/>
                    <a:pt x="26" y="165"/>
                    <a:pt x="23" y="160"/>
                  </a:cubicBezTo>
                  <a:cubicBezTo>
                    <a:pt x="22" y="159"/>
                    <a:pt x="18" y="159"/>
                    <a:pt x="17" y="158"/>
                  </a:cubicBezTo>
                  <a:cubicBezTo>
                    <a:pt x="17" y="156"/>
                    <a:pt x="18" y="152"/>
                    <a:pt x="18" y="150"/>
                  </a:cubicBezTo>
                  <a:cubicBezTo>
                    <a:pt x="18" y="149"/>
                    <a:pt x="18" y="147"/>
                    <a:pt x="17" y="146"/>
                  </a:cubicBezTo>
                  <a:cubicBezTo>
                    <a:pt x="17" y="145"/>
                    <a:pt x="15" y="142"/>
                    <a:pt x="14" y="141"/>
                  </a:cubicBezTo>
                  <a:cubicBezTo>
                    <a:pt x="13" y="140"/>
                    <a:pt x="12" y="137"/>
                    <a:pt x="11" y="136"/>
                  </a:cubicBezTo>
                  <a:cubicBezTo>
                    <a:pt x="11" y="136"/>
                    <a:pt x="8" y="136"/>
                    <a:pt x="8" y="136"/>
                  </a:cubicBezTo>
                  <a:cubicBezTo>
                    <a:pt x="7" y="135"/>
                    <a:pt x="7" y="131"/>
                    <a:pt x="7" y="129"/>
                  </a:cubicBezTo>
                  <a:cubicBezTo>
                    <a:pt x="6" y="127"/>
                    <a:pt x="5" y="124"/>
                    <a:pt x="5" y="122"/>
                  </a:cubicBezTo>
                  <a:cubicBezTo>
                    <a:pt x="4" y="120"/>
                    <a:pt x="4" y="117"/>
                    <a:pt x="5" y="115"/>
                  </a:cubicBezTo>
                  <a:cubicBezTo>
                    <a:pt x="5" y="114"/>
                    <a:pt x="7" y="110"/>
                    <a:pt x="8" y="108"/>
                  </a:cubicBezTo>
                  <a:cubicBezTo>
                    <a:pt x="8" y="106"/>
                    <a:pt x="6" y="102"/>
                    <a:pt x="7" y="100"/>
                  </a:cubicBezTo>
                  <a:cubicBezTo>
                    <a:pt x="7" y="99"/>
                    <a:pt x="9" y="98"/>
                    <a:pt x="9" y="98"/>
                  </a:cubicBezTo>
                  <a:cubicBezTo>
                    <a:pt x="10" y="97"/>
                    <a:pt x="10" y="94"/>
                    <a:pt x="10" y="93"/>
                  </a:cubicBezTo>
                  <a:cubicBezTo>
                    <a:pt x="10" y="92"/>
                    <a:pt x="8" y="90"/>
                    <a:pt x="7" y="89"/>
                  </a:cubicBezTo>
                  <a:cubicBezTo>
                    <a:pt x="7" y="87"/>
                    <a:pt x="7" y="84"/>
                    <a:pt x="7" y="83"/>
                  </a:cubicBezTo>
                  <a:cubicBezTo>
                    <a:pt x="8" y="83"/>
                    <a:pt x="9" y="82"/>
                    <a:pt x="10" y="82"/>
                  </a:cubicBezTo>
                  <a:cubicBezTo>
                    <a:pt x="10" y="81"/>
                    <a:pt x="12" y="80"/>
                    <a:pt x="12" y="80"/>
                  </a:cubicBezTo>
                  <a:cubicBezTo>
                    <a:pt x="13" y="79"/>
                    <a:pt x="14" y="78"/>
                    <a:pt x="14" y="77"/>
                  </a:cubicBezTo>
                  <a:cubicBezTo>
                    <a:pt x="15" y="76"/>
                    <a:pt x="14" y="73"/>
                    <a:pt x="14" y="72"/>
                  </a:cubicBezTo>
                  <a:cubicBezTo>
                    <a:pt x="14" y="71"/>
                    <a:pt x="15" y="69"/>
                    <a:pt x="15" y="68"/>
                  </a:cubicBezTo>
                  <a:cubicBezTo>
                    <a:pt x="16" y="67"/>
                    <a:pt x="18" y="65"/>
                    <a:pt x="19" y="65"/>
                  </a:cubicBezTo>
                  <a:cubicBezTo>
                    <a:pt x="20" y="64"/>
                    <a:pt x="22" y="63"/>
                    <a:pt x="22" y="62"/>
                  </a:cubicBezTo>
                  <a:cubicBezTo>
                    <a:pt x="22" y="61"/>
                    <a:pt x="23" y="59"/>
                    <a:pt x="23" y="58"/>
                  </a:cubicBezTo>
                  <a:cubicBezTo>
                    <a:pt x="23" y="57"/>
                    <a:pt x="23" y="55"/>
                    <a:pt x="23" y="55"/>
                  </a:cubicBezTo>
                  <a:cubicBezTo>
                    <a:pt x="22" y="54"/>
                    <a:pt x="20" y="54"/>
                    <a:pt x="19" y="53"/>
                  </a:cubicBezTo>
                  <a:cubicBezTo>
                    <a:pt x="19" y="53"/>
                    <a:pt x="18" y="50"/>
                    <a:pt x="18" y="49"/>
                  </a:cubicBezTo>
                  <a:cubicBezTo>
                    <a:pt x="18" y="49"/>
                    <a:pt x="19" y="48"/>
                    <a:pt x="20" y="47"/>
                  </a:cubicBezTo>
                  <a:cubicBezTo>
                    <a:pt x="21" y="47"/>
                    <a:pt x="23" y="47"/>
                    <a:pt x="24" y="48"/>
                  </a:cubicBezTo>
                  <a:cubicBezTo>
                    <a:pt x="26" y="48"/>
                    <a:pt x="28" y="49"/>
                    <a:pt x="29" y="50"/>
                  </a:cubicBezTo>
                  <a:cubicBezTo>
                    <a:pt x="31" y="51"/>
                    <a:pt x="34" y="55"/>
                    <a:pt x="36" y="57"/>
                  </a:cubicBezTo>
                  <a:cubicBezTo>
                    <a:pt x="37" y="59"/>
                    <a:pt x="41" y="62"/>
                    <a:pt x="43" y="63"/>
                  </a:cubicBezTo>
                  <a:cubicBezTo>
                    <a:pt x="45" y="65"/>
                    <a:pt x="50" y="69"/>
                    <a:pt x="52" y="71"/>
                  </a:cubicBezTo>
                  <a:cubicBezTo>
                    <a:pt x="54" y="73"/>
                    <a:pt x="58" y="78"/>
                    <a:pt x="61" y="80"/>
                  </a:cubicBezTo>
                  <a:cubicBezTo>
                    <a:pt x="61" y="80"/>
                    <a:pt x="63" y="82"/>
                    <a:pt x="64" y="82"/>
                  </a:cubicBezTo>
                  <a:cubicBezTo>
                    <a:pt x="65" y="83"/>
                    <a:pt x="67" y="82"/>
                    <a:pt x="68" y="82"/>
                  </a:cubicBezTo>
                  <a:cubicBezTo>
                    <a:pt x="69" y="82"/>
                    <a:pt x="70" y="83"/>
                    <a:pt x="71" y="83"/>
                  </a:cubicBezTo>
                  <a:cubicBezTo>
                    <a:pt x="72" y="85"/>
                    <a:pt x="75" y="87"/>
                    <a:pt x="77" y="89"/>
                  </a:cubicBezTo>
                  <a:cubicBezTo>
                    <a:pt x="78" y="89"/>
                    <a:pt x="79" y="91"/>
                    <a:pt x="80" y="92"/>
                  </a:cubicBezTo>
                  <a:cubicBezTo>
                    <a:pt x="80" y="93"/>
                    <a:pt x="82" y="96"/>
                    <a:pt x="82" y="97"/>
                  </a:cubicBezTo>
                  <a:cubicBezTo>
                    <a:pt x="83" y="99"/>
                    <a:pt x="84" y="101"/>
                    <a:pt x="85" y="102"/>
                  </a:cubicBezTo>
                  <a:cubicBezTo>
                    <a:pt x="87" y="103"/>
                    <a:pt x="92" y="105"/>
                    <a:pt x="94" y="106"/>
                  </a:cubicBezTo>
                  <a:cubicBezTo>
                    <a:pt x="97" y="108"/>
                    <a:pt x="103" y="111"/>
                    <a:pt x="106" y="112"/>
                  </a:cubicBezTo>
                  <a:cubicBezTo>
                    <a:pt x="109" y="113"/>
                    <a:pt x="115" y="115"/>
                    <a:pt x="117" y="115"/>
                  </a:cubicBezTo>
                  <a:cubicBezTo>
                    <a:pt x="119" y="115"/>
                    <a:pt x="122" y="114"/>
                    <a:pt x="124" y="114"/>
                  </a:cubicBezTo>
                  <a:cubicBezTo>
                    <a:pt x="125" y="114"/>
                    <a:pt x="127" y="114"/>
                    <a:pt x="128" y="115"/>
                  </a:cubicBezTo>
                  <a:cubicBezTo>
                    <a:pt x="130" y="116"/>
                    <a:pt x="132" y="120"/>
                    <a:pt x="133" y="121"/>
                  </a:cubicBezTo>
                  <a:cubicBezTo>
                    <a:pt x="134" y="122"/>
                    <a:pt x="136" y="122"/>
                    <a:pt x="136" y="122"/>
                  </a:cubicBezTo>
                  <a:cubicBezTo>
                    <a:pt x="137" y="122"/>
                    <a:pt x="139" y="121"/>
                    <a:pt x="140" y="121"/>
                  </a:cubicBezTo>
                  <a:cubicBezTo>
                    <a:pt x="141" y="121"/>
                    <a:pt x="142" y="122"/>
                    <a:pt x="143" y="122"/>
                  </a:cubicBezTo>
                  <a:cubicBezTo>
                    <a:pt x="144" y="123"/>
                    <a:pt x="146" y="125"/>
                    <a:pt x="147" y="125"/>
                  </a:cubicBezTo>
                  <a:cubicBezTo>
                    <a:pt x="148" y="126"/>
                    <a:pt x="152" y="126"/>
                    <a:pt x="153" y="127"/>
                  </a:cubicBezTo>
                  <a:cubicBezTo>
                    <a:pt x="154" y="128"/>
                    <a:pt x="156" y="130"/>
                    <a:pt x="157" y="131"/>
                  </a:cubicBezTo>
                  <a:cubicBezTo>
                    <a:pt x="158" y="132"/>
                    <a:pt x="160" y="132"/>
                    <a:pt x="161" y="132"/>
                  </a:cubicBezTo>
                  <a:cubicBezTo>
                    <a:pt x="163" y="133"/>
                    <a:pt x="166" y="134"/>
                    <a:pt x="168" y="134"/>
                  </a:cubicBezTo>
                  <a:cubicBezTo>
                    <a:pt x="170" y="134"/>
                    <a:pt x="173" y="135"/>
                    <a:pt x="175" y="135"/>
                  </a:cubicBezTo>
                  <a:cubicBezTo>
                    <a:pt x="176" y="135"/>
                    <a:pt x="178" y="136"/>
                    <a:pt x="179" y="135"/>
                  </a:cubicBezTo>
                  <a:cubicBezTo>
                    <a:pt x="180" y="135"/>
                    <a:pt x="181" y="133"/>
                    <a:pt x="182" y="133"/>
                  </a:cubicBezTo>
                  <a:cubicBezTo>
                    <a:pt x="183" y="132"/>
                    <a:pt x="184" y="131"/>
                    <a:pt x="184" y="131"/>
                  </a:cubicBezTo>
                  <a:cubicBezTo>
                    <a:pt x="185" y="130"/>
                    <a:pt x="187" y="129"/>
                    <a:pt x="188" y="130"/>
                  </a:cubicBezTo>
                  <a:cubicBezTo>
                    <a:pt x="189" y="130"/>
                    <a:pt x="189" y="131"/>
                    <a:pt x="189" y="131"/>
                  </a:cubicBezTo>
                  <a:cubicBezTo>
                    <a:pt x="190" y="132"/>
                    <a:pt x="191" y="135"/>
                    <a:pt x="191" y="136"/>
                  </a:cubicBezTo>
                  <a:cubicBezTo>
                    <a:pt x="192" y="137"/>
                    <a:pt x="194" y="138"/>
                    <a:pt x="195" y="139"/>
                  </a:cubicBezTo>
                  <a:cubicBezTo>
                    <a:pt x="195" y="140"/>
                    <a:pt x="196" y="143"/>
                    <a:pt x="196" y="145"/>
                  </a:cubicBezTo>
                  <a:cubicBezTo>
                    <a:pt x="197" y="145"/>
                    <a:pt x="198" y="147"/>
                    <a:pt x="198" y="147"/>
                  </a:cubicBezTo>
                  <a:cubicBezTo>
                    <a:pt x="200" y="147"/>
                    <a:pt x="202" y="146"/>
                    <a:pt x="203" y="146"/>
                  </a:cubicBezTo>
                  <a:cubicBezTo>
                    <a:pt x="204" y="146"/>
                    <a:pt x="207" y="146"/>
                    <a:pt x="208" y="147"/>
                  </a:cubicBezTo>
                  <a:cubicBezTo>
                    <a:pt x="209" y="147"/>
                    <a:pt x="210" y="149"/>
                    <a:pt x="211" y="150"/>
                  </a:cubicBezTo>
                  <a:cubicBezTo>
                    <a:pt x="211" y="151"/>
                    <a:pt x="209" y="153"/>
                    <a:pt x="210" y="154"/>
                  </a:cubicBezTo>
                  <a:cubicBezTo>
                    <a:pt x="210" y="155"/>
                    <a:pt x="211" y="157"/>
                    <a:pt x="212" y="158"/>
                  </a:cubicBezTo>
                  <a:cubicBezTo>
                    <a:pt x="213" y="158"/>
                    <a:pt x="215" y="159"/>
                    <a:pt x="216" y="159"/>
                  </a:cubicBezTo>
                  <a:cubicBezTo>
                    <a:pt x="217" y="159"/>
                    <a:pt x="219" y="159"/>
                    <a:pt x="219" y="158"/>
                  </a:cubicBezTo>
                  <a:cubicBezTo>
                    <a:pt x="219" y="157"/>
                    <a:pt x="218" y="155"/>
                    <a:pt x="217" y="154"/>
                  </a:cubicBezTo>
                  <a:cubicBezTo>
                    <a:pt x="217" y="154"/>
                    <a:pt x="216" y="153"/>
                    <a:pt x="216" y="152"/>
                  </a:cubicBezTo>
                  <a:cubicBezTo>
                    <a:pt x="215" y="152"/>
                    <a:pt x="216" y="150"/>
                    <a:pt x="216" y="149"/>
                  </a:cubicBezTo>
                  <a:cubicBezTo>
                    <a:pt x="216" y="149"/>
                    <a:pt x="218" y="148"/>
                    <a:pt x="219" y="148"/>
                  </a:cubicBezTo>
                  <a:cubicBezTo>
                    <a:pt x="219" y="147"/>
                    <a:pt x="220" y="145"/>
                    <a:pt x="221" y="145"/>
                  </a:cubicBezTo>
                  <a:cubicBezTo>
                    <a:pt x="222" y="145"/>
                    <a:pt x="225" y="145"/>
                    <a:pt x="226" y="145"/>
                  </a:cubicBezTo>
                  <a:cubicBezTo>
                    <a:pt x="227" y="145"/>
                    <a:pt x="230" y="144"/>
                    <a:pt x="231" y="145"/>
                  </a:cubicBezTo>
                  <a:cubicBezTo>
                    <a:pt x="231" y="146"/>
                    <a:pt x="232" y="148"/>
                    <a:pt x="232" y="148"/>
                  </a:cubicBezTo>
                  <a:cubicBezTo>
                    <a:pt x="231" y="149"/>
                    <a:pt x="229" y="150"/>
                    <a:pt x="228" y="150"/>
                  </a:cubicBezTo>
                  <a:cubicBezTo>
                    <a:pt x="227" y="151"/>
                    <a:pt x="225" y="152"/>
                    <a:pt x="225" y="153"/>
                  </a:cubicBezTo>
                  <a:cubicBezTo>
                    <a:pt x="225" y="154"/>
                    <a:pt x="224" y="156"/>
                    <a:pt x="225" y="156"/>
                  </a:cubicBezTo>
                  <a:cubicBezTo>
                    <a:pt x="225" y="157"/>
                    <a:pt x="226" y="159"/>
                    <a:pt x="226" y="160"/>
                  </a:cubicBezTo>
                  <a:cubicBezTo>
                    <a:pt x="227" y="161"/>
                    <a:pt x="227" y="162"/>
                    <a:pt x="228" y="162"/>
                  </a:cubicBezTo>
                  <a:cubicBezTo>
                    <a:pt x="228" y="162"/>
                    <a:pt x="230" y="162"/>
                    <a:pt x="231" y="162"/>
                  </a:cubicBezTo>
                  <a:cubicBezTo>
                    <a:pt x="231" y="161"/>
                    <a:pt x="231" y="159"/>
                    <a:pt x="231" y="158"/>
                  </a:cubicBezTo>
                  <a:cubicBezTo>
                    <a:pt x="232" y="157"/>
                    <a:pt x="232" y="156"/>
                    <a:pt x="233" y="156"/>
                  </a:cubicBezTo>
                  <a:cubicBezTo>
                    <a:pt x="234" y="155"/>
                    <a:pt x="235" y="154"/>
                    <a:pt x="236" y="155"/>
                  </a:cubicBezTo>
                  <a:cubicBezTo>
                    <a:pt x="237" y="155"/>
                    <a:pt x="237" y="158"/>
                    <a:pt x="237" y="158"/>
                  </a:cubicBezTo>
                  <a:cubicBezTo>
                    <a:pt x="237" y="160"/>
                    <a:pt x="236" y="162"/>
                    <a:pt x="236" y="163"/>
                  </a:cubicBezTo>
                  <a:cubicBezTo>
                    <a:pt x="236" y="164"/>
                    <a:pt x="237" y="166"/>
                    <a:pt x="237" y="167"/>
                  </a:cubicBezTo>
                  <a:cubicBezTo>
                    <a:pt x="237" y="168"/>
                    <a:pt x="237" y="170"/>
                    <a:pt x="236" y="170"/>
                  </a:cubicBezTo>
                  <a:cubicBezTo>
                    <a:pt x="235" y="171"/>
                    <a:pt x="234" y="169"/>
                    <a:pt x="233" y="169"/>
                  </a:cubicBezTo>
                  <a:cubicBezTo>
                    <a:pt x="232" y="169"/>
                    <a:pt x="231" y="170"/>
                    <a:pt x="231" y="170"/>
                  </a:cubicBezTo>
                  <a:cubicBezTo>
                    <a:pt x="230" y="171"/>
                    <a:pt x="231" y="173"/>
                    <a:pt x="231" y="174"/>
                  </a:cubicBezTo>
                  <a:cubicBezTo>
                    <a:pt x="232" y="174"/>
                    <a:pt x="233" y="175"/>
                    <a:pt x="233" y="176"/>
                  </a:cubicBezTo>
                  <a:cubicBezTo>
                    <a:pt x="233" y="177"/>
                    <a:pt x="233" y="178"/>
                    <a:pt x="232" y="179"/>
                  </a:cubicBezTo>
                  <a:cubicBezTo>
                    <a:pt x="232" y="180"/>
                    <a:pt x="232" y="182"/>
                    <a:pt x="232" y="182"/>
                  </a:cubicBezTo>
                  <a:cubicBezTo>
                    <a:pt x="233" y="183"/>
                    <a:pt x="234" y="184"/>
                    <a:pt x="235" y="185"/>
                  </a:cubicBezTo>
                  <a:cubicBezTo>
                    <a:pt x="235" y="186"/>
                    <a:pt x="234" y="188"/>
                    <a:pt x="234" y="189"/>
                  </a:cubicBezTo>
                  <a:cubicBezTo>
                    <a:pt x="234" y="190"/>
                    <a:pt x="236" y="191"/>
                    <a:pt x="236" y="192"/>
                  </a:cubicBezTo>
                  <a:cubicBezTo>
                    <a:pt x="236" y="193"/>
                    <a:pt x="235" y="194"/>
                    <a:pt x="235" y="195"/>
                  </a:cubicBezTo>
                  <a:cubicBezTo>
                    <a:pt x="234" y="195"/>
                    <a:pt x="233" y="196"/>
                    <a:pt x="232" y="196"/>
                  </a:cubicBezTo>
                  <a:cubicBezTo>
                    <a:pt x="232" y="196"/>
                    <a:pt x="231" y="195"/>
                    <a:pt x="231" y="194"/>
                  </a:cubicBezTo>
                  <a:cubicBezTo>
                    <a:pt x="230" y="194"/>
                    <a:pt x="229" y="194"/>
                    <a:pt x="229" y="194"/>
                  </a:cubicBezTo>
                  <a:cubicBezTo>
                    <a:pt x="228" y="194"/>
                    <a:pt x="229" y="197"/>
                    <a:pt x="229" y="197"/>
                  </a:cubicBezTo>
                  <a:cubicBezTo>
                    <a:pt x="228" y="198"/>
                    <a:pt x="226" y="199"/>
                    <a:pt x="225" y="199"/>
                  </a:cubicBezTo>
                  <a:cubicBezTo>
                    <a:pt x="225" y="200"/>
                    <a:pt x="223" y="200"/>
                    <a:pt x="222" y="201"/>
                  </a:cubicBezTo>
                  <a:cubicBezTo>
                    <a:pt x="221" y="202"/>
                    <a:pt x="220" y="204"/>
                    <a:pt x="219" y="205"/>
                  </a:cubicBezTo>
                  <a:cubicBezTo>
                    <a:pt x="219" y="206"/>
                    <a:pt x="218" y="207"/>
                    <a:pt x="217" y="208"/>
                  </a:cubicBezTo>
                  <a:cubicBezTo>
                    <a:pt x="216" y="209"/>
                    <a:pt x="215" y="212"/>
                    <a:pt x="215" y="213"/>
                  </a:cubicBezTo>
                  <a:cubicBezTo>
                    <a:pt x="215" y="214"/>
                    <a:pt x="217" y="215"/>
                    <a:pt x="218" y="215"/>
                  </a:cubicBezTo>
                  <a:cubicBezTo>
                    <a:pt x="219" y="215"/>
                    <a:pt x="220" y="214"/>
                    <a:pt x="220" y="213"/>
                  </a:cubicBezTo>
                  <a:cubicBezTo>
                    <a:pt x="221" y="213"/>
                    <a:pt x="222" y="211"/>
                    <a:pt x="222" y="210"/>
                  </a:cubicBezTo>
                  <a:cubicBezTo>
                    <a:pt x="223" y="210"/>
                    <a:pt x="225" y="210"/>
                    <a:pt x="225" y="209"/>
                  </a:cubicBezTo>
                  <a:cubicBezTo>
                    <a:pt x="226" y="209"/>
                    <a:pt x="226" y="206"/>
                    <a:pt x="227" y="206"/>
                  </a:cubicBezTo>
                  <a:cubicBezTo>
                    <a:pt x="228" y="205"/>
                    <a:pt x="229" y="204"/>
                    <a:pt x="230" y="203"/>
                  </a:cubicBezTo>
                  <a:cubicBezTo>
                    <a:pt x="231" y="203"/>
                    <a:pt x="233" y="202"/>
                    <a:pt x="234" y="202"/>
                  </a:cubicBezTo>
                  <a:cubicBezTo>
                    <a:pt x="235" y="201"/>
                    <a:pt x="236" y="200"/>
                    <a:pt x="237" y="199"/>
                  </a:cubicBezTo>
                  <a:cubicBezTo>
                    <a:pt x="238" y="199"/>
                    <a:pt x="239" y="198"/>
                    <a:pt x="239" y="198"/>
                  </a:cubicBezTo>
                  <a:cubicBezTo>
                    <a:pt x="240" y="198"/>
                    <a:pt x="241" y="198"/>
                    <a:pt x="241" y="197"/>
                  </a:cubicBezTo>
                  <a:cubicBezTo>
                    <a:pt x="242" y="197"/>
                    <a:pt x="242" y="195"/>
                    <a:pt x="242" y="194"/>
                  </a:cubicBezTo>
                  <a:cubicBezTo>
                    <a:pt x="242" y="193"/>
                    <a:pt x="241" y="191"/>
                    <a:pt x="241" y="190"/>
                  </a:cubicBezTo>
                  <a:cubicBezTo>
                    <a:pt x="241" y="189"/>
                    <a:pt x="239" y="186"/>
                    <a:pt x="240" y="185"/>
                  </a:cubicBezTo>
                  <a:cubicBezTo>
                    <a:pt x="241" y="185"/>
                    <a:pt x="242" y="187"/>
                    <a:pt x="242" y="187"/>
                  </a:cubicBezTo>
                  <a:cubicBezTo>
                    <a:pt x="243" y="188"/>
                    <a:pt x="245" y="189"/>
                    <a:pt x="246" y="189"/>
                  </a:cubicBezTo>
                  <a:cubicBezTo>
                    <a:pt x="247" y="190"/>
                    <a:pt x="248" y="191"/>
                    <a:pt x="249" y="191"/>
                  </a:cubicBezTo>
                  <a:cubicBezTo>
                    <a:pt x="250" y="193"/>
                    <a:pt x="249" y="198"/>
                    <a:pt x="249" y="200"/>
                  </a:cubicBezTo>
                  <a:cubicBezTo>
                    <a:pt x="249" y="201"/>
                    <a:pt x="249" y="202"/>
                    <a:pt x="249" y="203"/>
                  </a:cubicBezTo>
                  <a:cubicBezTo>
                    <a:pt x="249" y="204"/>
                    <a:pt x="250" y="206"/>
                    <a:pt x="250" y="207"/>
                  </a:cubicBezTo>
                  <a:cubicBezTo>
                    <a:pt x="249" y="208"/>
                    <a:pt x="248" y="210"/>
                    <a:pt x="248" y="211"/>
                  </a:cubicBezTo>
                  <a:cubicBezTo>
                    <a:pt x="248" y="212"/>
                    <a:pt x="249" y="213"/>
                    <a:pt x="250" y="214"/>
                  </a:cubicBezTo>
                  <a:cubicBezTo>
                    <a:pt x="250" y="215"/>
                    <a:pt x="249" y="218"/>
                    <a:pt x="249" y="219"/>
                  </a:cubicBezTo>
                  <a:cubicBezTo>
                    <a:pt x="249" y="219"/>
                    <a:pt x="248" y="221"/>
                    <a:pt x="248" y="221"/>
                  </a:cubicBezTo>
                  <a:cubicBezTo>
                    <a:pt x="247" y="221"/>
                    <a:pt x="245" y="218"/>
                    <a:pt x="244" y="218"/>
                  </a:cubicBezTo>
                  <a:cubicBezTo>
                    <a:pt x="243" y="218"/>
                    <a:pt x="240" y="218"/>
                    <a:pt x="239" y="219"/>
                  </a:cubicBezTo>
                  <a:cubicBezTo>
                    <a:pt x="239" y="219"/>
                    <a:pt x="239" y="221"/>
                    <a:pt x="239" y="222"/>
                  </a:cubicBezTo>
                  <a:cubicBezTo>
                    <a:pt x="239" y="223"/>
                    <a:pt x="240" y="223"/>
                    <a:pt x="241" y="224"/>
                  </a:cubicBezTo>
                  <a:cubicBezTo>
                    <a:pt x="241" y="224"/>
                    <a:pt x="243" y="227"/>
                    <a:pt x="243" y="228"/>
                  </a:cubicBezTo>
                  <a:cubicBezTo>
                    <a:pt x="243" y="229"/>
                    <a:pt x="242" y="231"/>
                    <a:pt x="241" y="232"/>
                  </a:cubicBezTo>
                  <a:cubicBezTo>
                    <a:pt x="241" y="233"/>
                    <a:pt x="240" y="235"/>
                    <a:pt x="240" y="236"/>
                  </a:cubicBezTo>
                  <a:cubicBezTo>
                    <a:pt x="240" y="237"/>
                    <a:pt x="241" y="238"/>
                    <a:pt x="242" y="239"/>
                  </a:cubicBezTo>
                  <a:cubicBezTo>
                    <a:pt x="242" y="240"/>
                    <a:pt x="241" y="242"/>
                    <a:pt x="241" y="243"/>
                  </a:cubicBezTo>
                  <a:cubicBezTo>
                    <a:pt x="240" y="244"/>
                    <a:pt x="241" y="247"/>
                    <a:pt x="240" y="248"/>
                  </a:cubicBezTo>
                  <a:cubicBezTo>
                    <a:pt x="239" y="248"/>
                    <a:pt x="236" y="247"/>
                    <a:pt x="235" y="247"/>
                  </a:cubicBezTo>
                  <a:cubicBezTo>
                    <a:pt x="234" y="248"/>
                    <a:pt x="232" y="250"/>
                    <a:pt x="232" y="251"/>
                  </a:cubicBezTo>
                  <a:cubicBezTo>
                    <a:pt x="232" y="252"/>
                    <a:pt x="231" y="253"/>
                    <a:pt x="231" y="254"/>
                  </a:cubicBezTo>
                  <a:cubicBezTo>
                    <a:pt x="232" y="255"/>
                    <a:pt x="234" y="255"/>
                    <a:pt x="234" y="256"/>
                  </a:cubicBezTo>
                  <a:cubicBezTo>
                    <a:pt x="235" y="256"/>
                    <a:pt x="236" y="258"/>
                    <a:pt x="236" y="258"/>
                  </a:cubicBezTo>
                  <a:cubicBezTo>
                    <a:pt x="237" y="259"/>
                    <a:pt x="239" y="260"/>
                    <a:pt x="240" y="260"/>
                  </a:cubicBezTo>
                  <a:cubicBezTo>
                    <a:pt x="240" y="261"/>
                    <a:pt x="240" y="263"/>
                    <a:pt x="240" y="263"/>
                  </a:cubicBezTo>
                  <a:cubicBezTo>
                    <a:pt x="241" y="265"/>
                    <a:pt x="242" y="267"/>
                    <a:pt x="242" y="268"/>
                  </a:cubicBezTo>
                  <a:cubicBezTo>
                    <a:pt x="242" y="269"/>
                    <a:pt x="241" y="272"/>
                    <a:pt x="240" y="273"/>
                  </a:cubicBezTo>
                  <a:cubicBezTo>
                    <a:pt x="240" y="273"/>
                    <a:pt x="239" y="275"/>
                    <a:pt x="239" y="276"/>
                  </a:cubicBezTo>
                  <a:cubicBezTo>
                    <a:pt x="239" y="277"/>
                    <a:pt x="239" y="278"/>
                    <a:pt x="239" y="278"/>
                  </a:cubicBezTo>
                  <a:cubicBezTo>
                    <a:pt x="240" y="279"/>
                    <a:pt x="241" y="279"/>
                    <a:pt x="242" y="279"/>
                  </a:cubicBezTo>
                  <a:cubicBezTo>
                    <a:pt x="243" y="279"/>
                    <a:pt x="245" y="280"/>
                    <a:pt x="245" y="280"/>
                  </a:cubicBezTo>
                  <a:cubicBezTo>
                    <a:pt x="245" y="281"/>
                    <a:pt x="245" y="283"/>
                    <a:pt x="245" y="283"/>
                  </a:cubicBezTo>
                  <a:cubicBezTo>
                    <a:pt x="245" y="284"/>
                    <a:pt x="243" y="284"/>
                    <a:pt x="242" y="285"/>
                  </a:cubicBezTo>
                  <a:cubicBezTo>
                    <a:pt x="241" y="285"/>
                    <a:pt x="239" y="285"/>
                    <a:pt x="237" y="285"/>
                  </a:cubicBezTo>
                  <a:cubicBezTo>
                    <a:pt x="236" y="285"/>
                    <a:pt x="235" y="287"/>
                    <a:pt x="234" y="287"/>
                  </a:cubicBezTo>
                  <a:cubicBezTo>
                    <a:pt x="233" y="288"/>
                    <a:pt x="230" y="288"/>
                    <a:pt x="229" y="288"/>
                  </a:cubicBezTo>
                  <a:cubicBezTo>
                    <a:pt x="229" y="288"/>
                    <a:pt x="227" y="287"/>
                    <a:pt x="227" y="286"/>
                  </a:cubicBezTo>
                  <a:cubicBezTo>
                    <a:pt x="226" y="285"/>
                    <a:pt x="227" y="284"/>
                    <a:pt x="226" y="283"/>
                  </a:cubicBezTo>
                  <a:cubicBezTo>
                    <a:pt x="226" y="283"/>
                    <a:pt x="225" y="283"/>
                    <a:pt x="224" y="283"/>
                  </a:cubicBezTo>
                  <a:cubicBezTo>
                    <a:pt x="223" y="284"/>
                    <a:pt x="222" y="284"/>
                    <a:pt x="221" y="285"/>
                  </a:cubicBezTo>
                  <a:cubicBezTo>
                    <a:pt x="221" y="286"/>
                    <a:pt x="220" y="287"/>
                    <a:pt x="220" y="288"/>
                  </a:cubicBezTo>
                  <a:cubicBezTo>
                    <a:pt x="220" y="289"/>
                    <a:pt x="220" y="290"/>
                    <a:pt x="221" y="290"/>
                  </a:cubicBezTo>
                  <a:cubicBezTo>
                    <a:pt x="221" y="291"/>
                    <a:pt x="223" y="291"/>
                    <a:pt x="224" y="291"/>
                  </a:cubicBezTo>
                  <a:cubicBezTo>
                    <a:pt x="225" y="291"/>
                    <a:pt x="226" y="293"/>
                    <a:pt x="226" y="293"/>
                  </a:cubicBezTo>
                  <a:cubicBezTo>
                    <a:pt x="227" y="294"/>
                    <a:pt x="227" y="297"/>
                    <a:pt x="228" y="298"/>
                  </a:cubicBezTo>
                  <a:cubicBezTo>
                    <a:pt x="229" y="299"/>
                    <a:pt x="231" y="301"/>
                    <a:pt x="232" y="301"/>
                  </a:cubicBezTo>
                  <a:cubicBezTo>
                    <a:pt x="233" y="301"/>
                    <a:pt x="235" y="302"/>
                    <a:pt x="236" y="301"/>
                  </a:cubicBezTo>
                  <a:cubicBezTo>
                    <a:pt x="237" y="301"/>
                    <a:pt x="237" y="299"/>
                    <a:pt x="237" y="298"/>
                  </a:cubicBezTo>
                  <a:cubicBezTo>
                    <a:pt x="237" y="297"/>
                    <a:pt x="235" y="295"/>
                    <a:pt x="235" y="294"/>
                  </a:cubicBezTo>
                  <a:cubicBezTo>
                    <a:pt x="236" y="293"/>
                    <a:pt x="238" y="292"/>
                    <a:pt x="239" y="292"/>
                  </a:cubicBezTo>
                  <a:cubicBezTo>
                    <a:pt x="240" y="292"/>
                    <a:pt x="242" y="294"/>
                    <a:pt x="243" y="294"/>
                  </a:cubicBezTo>
                  <a:cubicBezTo>
                    <a:pt x="245" y="293"/>
                    <a:pt x="248" y="292"/>
                    <a:pt x="249" y="291"/>
                  </a:cubicBezTo>
                  <a:cubicBezTo>
                    <a:pt x="249" y="290"/>
                    <a:pt x="250" y="287"/>
                    <a:pt x="250" y="286"/>
                  </a:cubicBezTo>
                  <a:cubicBezTo>
                    <a:pt x="251" y="285"/>
                    <a:pt x="251" y="282"/>
                    <a:pt x="250" y="280"/>
                  </a:cubicBezTo>
                  <a:cubicBezTo>
                    <a:pt x="250" y="279"/>
                    <a:pt x="248" y="278"/>
                    <a:pt x="248" y="277"/>
                  </a:cubicBezTo>
                  <a:cubicBezTo>
                    <a:pt x="247" y="276"/>
                    <a:pt x="247" y="273"/>
                    <a:pt x="247" y="272"/>
                  </a:cubicBezTo>
                  <a:cubicBezTo>
                    <a:pt x="248" y="271"/>
                    <a:pt x="249" y="271"/>
                    <a:pt x="250" y="270"/>
                  </a:cubicBezTo>
                  <a:cubicBezTo>
                    <a:pt x="251" y="270"/>
                    <a:pt x="252" y="268"/>
                    <a:pt x="252" y="266"/>
                  </a:cubicBezTo>
                  <a:cubicBezTo>
                    <a:pt x="251" y="265"/>
                    <a:pt x="249" y="264"/>
                    <a:pt x="249" y="264"/>
                  </a:cubicBezTo>
                  <a:cubicBezTo>
                    <a:pt x="248" y="263"/>
                    <a:pt x="248" y="261"/>
                    <a:pt x="248" y="260"/>
                  </a:cubicBezTo>
                  <a:cubicBezTo>
                    <a:pt x="248" y="259"/>
                    <a:pt x="249" y="257"/>
                    <a:pt x="250" y="256"/>
                  </a:cubicBezTo>
                  <a:cubicBezTo>
                    <a:pt x="250" y="255"/>
                    <a:pt x="249" y="252"/>
                    <a:pt x="250" y="251"/>
                  </a:cubicBezTo>
                  <a:cubicBezTo>
                    <a:pt x="250" y="251"/>
                    <a:pt x="252" y="250"/>
                    <a:pt x="253" y="250"/>
                  </a:cubicBezTo>
                  <a:cubicBezTo>
                    <a:pt x="254" y="250"/>
                    <a:pt x="256" y="251"/>
                    <a:pt x="257" y="250"/>
                  </a:cubicBezTo>
                  <a:cubicBezTo>
                    <a:pt x="258" y="250"/>
                    <a:pt x="260" y="247"/>
                    <a:pt x="259" y="246"/>
                  </a:cubicBezTo>
                  <a:cubicBezTo>
                    <a:pt x="259" y="246"/>
                    <a:pt x="258" y="245"/>
                    <a:pt x="258" y="244"/>
                  </a:cubicBezTo>
                  <a:cubicBezTo>
                    <a:pt x="257" y="244"/>
                    <a:pt x="256" y="242"/>
                    <a:pt x="255" y="242"/>
                  </a:cubicBezTo>
                  <a:cubicBezTo>
                    <a:pt x="254" y="241"/>
                    <a:pt x="252" y="241"/>
                    <a:pt x="251" y="240"/>
                  </a:cubicBezTo>
                  <a:cubicBezTo>
                    <a:pt x="250" y="239"/>
                    <a:pt x="250" y="236"/>
                    <a:pt x="251" y="235"/>
                  </a:cubicBezTo>
                  <a:cubicBezTo>
                    <a:pt x="251" y="234"/>
                    <a:pt x="252" y="233"/>
                    <a:pt x="252" y="232"/>
                  </a:cubicBezTo>
                  <a:cubicBezTo>
                    <a:pt x="253" y="231"/>
                    <a:pt x="256" y="229"/>
                    <a:pt x="257" y="228"/>
                  </a:cubicBezTo>
                  <a:cubicBezTo>
                    <a:pt x="258" y="227"/>
                    <a:pt x="259" y="225"/>
                    <a:pt x="260" y="224"/>
                  </a:cubicBezTo>
                  <a:cubicBezTo>
                    <a:pt x="260" y="223"/>
                    <a:pt x="259" y="221"/>
                    <a:pt x="259" y="219"/>
                  </a:cubicBezTo>
                  <a:cubicBezTo>
                    <a:pt x="260" y="218"/>
                    <a:pt x="260" y="214"/>
                    <a:pt x="261" y="213"/>
                  </a:cubicBezTo>
                  <a:cubicBezTo>
                    <a:pt x="261" y="212"/>
                    <a:pt x="262" y="210"/>
                    <a:pt x="263" y="210"/>
                  </a:cubicBezTo>
                  <a:cubicBezTo>
                    <a:pt x="264" y="209"/>
                    <a:pt x="265" y="208"/>
                    <a:pt x="265" y="208"/>
                  </a:cubicBezTo>
                  <a:cubicBezTo>
                    <a:pt x="266" y="207"/>
                    <a:pt x="269" y="206"/>
                    <a:pt x="269" y="205"/>
                  </a:cubicBezTo>
                  <a:cubicBezTo>
                    <a:pt x="270" y="204"/>
                    <a:pt x="270" y="202"/>
                    <a:pt x="270" y="201"/>
                  </a:cubicBezTo>
                  <a:cubicBezTo>
                    <a:pt x="271" y="200"/>
                    <a:pt x="272" y="199"/>
                    <a:pt x="272" y="198"/>
                  </a:cubicBezTo>
                  <a:cubicBezTo>
                    <a:pt x="273" y="197"/>
                    <a:pt x="274" y="195"/>
                    <a:pt x="275" y="194"/>
                  </a:cubicBezTo>
                  <a:cubicBezTo>
                    <a:pt x="276" y="193"/>
                    <a:pt x="276" y="191"/>
                    <a:pt x="277" y="191"/>
                  </a:cubicBezTo>
                  <a:cubicBezTo>
                    <a:pt x="278" y="190"/>
                    <a:pt x="281" y="191"/>
                    <a:pt x="282" y="191"/>
                  </a:cubicBezTo>
                  <a:cubicBezTo>
                    <a:pt x="283" y="190"/>
                    <a:pt x="284" y="189"/>
                    <a:pt x="285" y="189"/>
                  </a:cubicBezTo>
                  <a:cubicBezTo>
                    <a:pt x="285" y="188"/>
                    <a:pt x="285" y="186"/>
                    <a:pt x="285" y="186"/>
                  </a:cubicBezTo>
                  <a:cubicBezTo>
                    <a:pt x="285" y="185"/>
                    <a:pt x="286" y="183"/>
                    <a:pt x="287" y="182"/>
                  </a:cubicBezTo>
                  <a:cubicBezTo>
                    <a:pt x="287" y="181"/>
                    <a:pt x="288" y="178"/>
                    <a:pt x="288" y="177"/>
                  </a:cubicBezTo>
                  <a:cubicBezTo>
                    <a:pt x="288" y="176"/>
                    <a:pt x="285" y="176"/>
                    <a:pt x="284" y="175"/>
                  </a:cubicBezTo>
                  <a:cubicBezTo>
                    <a:pt x="283" y="173"/>
                    <a:pt x="281" y="170"/>
                    <a:pt x="280" y="169"/>
                  </a:cubicBezTo>
                  <a:cubicBezTo>
                    <a:pt x="279" y="167"/>
                    <a:pt x="278" y="163"/>
                    <a:pt x="277" y="161"/>
                  </a:cubicBezTo>
                  <a:cubicBezTo>
                    <a:pt x="277" y="160"/>
                    <a:pt x="277" y="157"/>
                    <a:pt x="277" y="155"/>
                  </a:cubicBezTo>
                  <a:cubicBezTo>
                    <a:pt x="277" y="154"/>
                    <a:pt x="279" y="152"/>
                    <a:pt x="279" y="150"/>
                  </a:cubicBezTo>
                  <a:cubicBezTo>
                    <a:pt x="279" y="149"/>
                    <a:pt x="277" y="147"/>
                    <a:pt x="277" y="146"/>
                  </a:cubicBezTo>
                  <a:cubicBezTo>
                    <a:pt x="277" y="145"/>
                    <a:pt x="277" y="142"/>
                    <a:pt x="277" y="141"/>
                  </a:cubicBezTo>
                  <a:cubicBezTo>
                    <a:pt x="276" y="140"/>
                    <a:pt x="275" y="139"/>
                    <a:pt x="274" y="139"/>
                  </a:cubicBezTo>
                  <a:cubicBezTo>
                    <a:pt x="273" y="139"/>
                    <a:pt x="271" y="139"/>
                    <a:pt x="271" y="140"/>
                  </a:cubicBezTo>
                  <a:cubicBezTo>
                    <a:pt x="270" y="140"/>
                    <a:pt x="270" y="142"/>
                    <a:pt x="270" y="143"/>
                  </a:cubicBezTo>
                  <a:cubicBezTo>
                    <a:pt x="270" y="143"/>
                    <a:pt x="269" y="145"/>
                    <a:pt x="269" y="145"/>
                  </a:cubicBezTo>
                  <a:cubicBezTo>
                    <a:pt x="268" y="145"/>
                    <a:pt x="266" y="145"/>
                    <a:pt x="266" y="145"/>
                  </a:cubicBezTo>
                  <a:cubicBezTo>
                    <a:pt x="265" y="146"/>
                    <a:pt x="266" y="147"/>
                    <a:pt x="266" y="147"/>
                  </a:cubicBezTo>
                  <a:cubicBezTo>
                    <a:pt x="265" y="148"/>
                    <a:pt x="265" y="150"/>
                    <a:pt x="265" y="151"/>
                  </a:cubicBezTo>
                  <a:cubicBezTo>
                    <a:pt x="266" y="152"/>
                    <a:pt x="267" y="153"/>
                    <a:pt x="267" y="154"/>
                  </a:cubicBezTo>
                  <a:cubicBezTo>
                    <a:pt x="268" y="154"/>
                    <a:pt x="269" y="155"/>
                    <a:pt x="269" y="156"/>
                  </a:cubicBezTo>
                  <a:cubicBezTo>
                    <a:pt x="270" y="156"/>
                    <a:pt x="271" y="158"/>
                    <a:pt x="272" y="159"/>
                  </a:cubicBezTo>
                  <a:cubicBezTo>
                    <a:pt x="272" y="160"/>
                    <a:pt x="273" y="162"/>
                    <a:pt x="273" y="163"/>
                  </a:cubicBezTo>
                  <a:cubicBezTo>
                    <a:pt x="274" y="164"/>
                    <a:pt x="273" y="166"/>
                    <a:pt x="273" y="167"/>
                  </a:cubicBezTo>
                  <a:cubicBezTo>
                    <a:pt x="273" y="168"/>
                    <a:pt x="273" y="170"/>
                    <a:pt x="272" y="170"/>
                  </a:cubicBezTo>
                  <a:cubicBezTo>
                    <a:pt x="272" y="170"/>
                    <a:pt x="271" y="169"/>
                    <a:pt x="270" y="168"/>
                  </a:cubicBezTo>
                  <a:cubicBezTo>
                    <a:pt x="270" y="167"/>
                    <a:pt x="271" y="165"/>
                    <a:pt x="270" y="164"/>
                  </a:cubicBezTo>
                  <a:cubicBezTo>
                    <a:pt x="270" y="163"/>
                    <a:pt x="269" y="161"/>
                    <a:pt x="268" y="160"/>
                  </a:cubicBezTo>
                  <a:cubicBezTo>
                    <a:pt x="267" y="159"/>
                    <a:pt x="266" y="156"/>
                    <a:pt x="265" y="156"/>
                  </a:cubicBezTo>
                  <a:cubicBezTo>
                    <a:pt x="264" y="155"/>
                    <a:pt x="262" y="154"/>
                    <a:pt x="261" y="153"/>
                  </a:cubicBezTo>
                  <a:cubicBezTo>
                    <a:pt x="261" y="153"/>
                    <a:pt x="260" y="151"/>
                    <a:pt x="260" y="150"/>
                  </a:cubicBezTo>
                  <a:cubicBezTo>
                    <a:pt x="260" y="149"/>
                    <a:pt x="260" y="147"/>
                    <a:pt x="260" y="147"/>
                  </a:cubicBezTo>
                  <a:cubicBezTo>
                    <a:pt x="259" y="145"/>
                    <a:pt x="258" y="143"/>
                    <a:pt x="258" y="142"/>
                  </a:cubicBezTo>
                  <a:cubicBezTo>
                    <a:pt x="259" y="141"/>
                    <a:pt x="260" y="139"/>
                    <a:pt x="260" y="139"/>
                  </a:cubicBezTo>
                  <a:cubicBezTo>
                    <a:pt x="261" y="138"/>
                    <a:pt x="261" y="136"/>
                    <a:pt x="261" y="135"/>
                  </a:cubicBezTo>
                  <a:cubicBezTo>
                    <a:pt x="262" y="134"/>
                    <a:pt x="263" y="133"/>
                    <a:pt x="264" y="133"/>
                  </a:cubicBezTo>
                  <a:cubicBezTo>
                    <a:pt x="265" y="133"/>
                    <a:pt x="267" y="134"/>
                    <a:pt x="268" y="134"/>
                  </a:cubicBezTo>
                  <a:cubicBezTo>
                    <a:pt x="269" y="134"/>
                    <a:pt x="271" y="133"/>
                    <a:pt x="272" y="133"/>
                  </a:cubicBezTo>
                  <a:cubicBezTo>
                    <a:pt x="273" y="134"/>
                    <a:pt x="275" y="135"/>
                    <a:pt x="276" y="136"/>
                  </a:cubicBezTo>
                  <a:cubicBezTo>
                    <a:pt x="276" y="136"/>
                    <a:pt x="278" y="136"/>
                    <a:pt x="278" y="136"/>
                  </a:cubicBezTo>
                  <a:cubicBezTo>
                    <a:pt x="278" y="136"/>
                    <a:pt x="281" y="133"/>
                    <a:pt x="281" y="132"/>
                  </a:cubicBezTo>
                  <a:cubicBezTo>
                    <a:pt x="282" y="131"/>
                    <a:pt x="283" y="129"/>
                    <a:pt x="282" y="127"/>
                  </a:cubicBezTo>
                  <a:cubicBezTo>
                    <a:pt x="282" y="126"/>
                    <a:pt x="280" y="123"/>
                    <a:pt x="279" y="122"/>
                  </a:cubicBezTo>
                  <a:cubicBezTo>
                    <a:pt x="278" y="120"/>
                    <a:pt x="274" y="120"/>
                    <a:pt x="273" y="118"/>
                  </a:cubicBezTo>
                  <a:cubicBezTo>
                    <a:pt x="272" y="117"/>
                    <a:pt x="270" y="115"/>
                    <a:pt x="269" y="114"/>
                  </a:cubicBezTo>
                  <a:cubicBezTo>
                    <a:pt x="269" y="113"/>
                    <a:pt x="267" y="112"/>
                    <a:pt x="267" y="111"/>
                  </a:cubicBezTo>
                  <a:cubicBezTo>
                    <a:pt x="267" y="109"/>
                    <a:pt x="266" y="107"/>
                    <a:pt x="266" y="105"/>
                  </a:cubicBezTo>
                  <a:cubicBezTo>
                    <a:pt x="267" y="105"/>
                    <a:pt x="268" y="103"/>
                    <a:pt x="268" y="103"/>
                  </a:cubicBezTo>
                  <a:cubicBezTo>
                    <a:pt x="268" y="102"/>
                    <a:pt x="268" y="100"/>
                    <a:pt x="267" y="99"/>
                  </a:cubicBezTo>
                  <a:cubicBezTo>
                    <a:pt x="267" y="99"/>
                    <a:pt x="266" y="100"/>
                    <a:pt x="265" y="100"/>
                  </a:cubicBezTo>
                  <a:cubicBezTo>
                    <a:pt x="264" y="101"/>
                    <a:pt x="262" y="101"/>
                    <a:pt x="262" y="102"/>
                  </a:cubicBezTo>
                  <a:cubicBezTo>
                    <a:pt x="261" y="102"/>
                    <a:pt x="261" y="104"/>
                    <a:pt x="261" y="105"/>
                  </a:cubicBezTo>
                  <a:cubicBezTo>
                    <a:pt x="261" y="106"/>
                    <a:pt x="261" y="107"/>
                    <a:pt x="261" y="108"/>
                  </a:cubicBezTo>
                  <a:cubicBezTo>
                    <a:pt x="261" y="109"/>
                    <a:pt x="261" y="111"/>
                    <a:pt x="261" y="111"/>
                  </a:cubicBezTo>
                  <a:cubicBezTo>
                    <a:pt x="261" y="112"/>
                    <a:pt x="259" y="112"/>
                    <a:pt x="259" y="113"/>
                  </a:cubicBezTo>
                  <a:cubicBezTo>
                    <a:pt x="259" y="114"/>
                    <a:pt x="261" y="115"/>
                    <a:pt x="261" y="116"/>
                  </a:cubicBezTo>
                  <a:cubicBezTo>
                    <a:pt x="262" y="117"/>
                    <a:pt x="264" y="118"/>
                    <a:pt x="264" y="119"/>
                  </a:cubicBezTo>
                  <a:cubicBezTo>
                    <a:pt x="265" y="119"/>
                    <a:pt x="266" y="120"/>
                    <a:pt x="267" y="121"/>
                  </a:cubicBezTo>
                  <a:cubicBezTo>
                    <a:pt x="267" y="122"/>
                    <a:pt x="268" y="124"/>
                    <a:pt x="268" y="125"/>
                  </a:cubicBezTo>
                  <a:cubicBezTo>
                    <a:pt x="268" y="126"/>
                    <a:pt x="266" y="127"/>
                    <a:pt x="266" y="127"/>
                  </a:cubicBezTo>
                  <a:cubicBezTo>
                    <a:pt x="265" y="128"/>
                    <a:pt x="264" y="129"/>
                    <a:pt x="263" y="128"/>
                  </a:cubicBezTo>
                  <a:cubicBezTo>
                    <a:pt x="262" y="128"/>
                    <a:pt x="260" y="127"/>
                    <a:pt x="259" y="127"/>
                  </a:cubicBezTo>
                  <a:cubicBezTo>
                    <a:pt x="259" y="126"/>
                    <a:pt x="259" y="124"/>
                    <a:pt x="258" y="124"/>
                  </a:cubicBezTo>
                  <a:cubicBezTo>
                    <a:pt x="257" y="123"/>
                    <a:pt x="255" y="125"/>
                    <a:pt x="254" y="125"/>
                  </a:cubicBezTo>
                  <a:cubicBezTo>
                    <a:pt x="253" y="126"/>
                    <a:pt x="253" y="128"/>
                    <a:pt x="252" y="129"/>
                  </a:cubicBezTo>
                  <a:cubicBezTo>
                    <a:pt x="251" y="129"/>
                    <a:pt x="249" y="128"/>
                    <a:pt x="248" y="128"/>
                  </a:cubicBezTo>
                  <a:cubicBezTo>
                    <a:pt x="247" y="129"/>
                    <a:pt x="246" y="132"/>
                    <a:pt x="247" y="133"/>
                  </a:cubicBezTo>
                  <a:cubicBezTo>
                    <a:pt x="247" y="134"/>
                    <a:pt x="249" y="135"/>
                    <a:pt x="249" y="135"/>
                  </a:cubicBezTo>
                  <a:cubicBezTo>
                    <a:pt x="250" y="136"/>
                    <a:pt x="251" y="137"/>
                    <a:pt x="252" y="137"/>
                  </a:cubicBezTo>
                  <a:cubicBezTo>
                    <a:pt x="252" y="138"/>
                    <a:pt x="252" y="141"/>
                    <a:pt x="252" y="142"/>
                  </a:cubicBezTo>
                  <a:cubicBezTo>
                    <a:pt x="253" y="144"/>
                    <a:pt x="254" y="147"/>
                    <a:pt x="254" y="149"/>
                  </a:cubicBezTo>
                  <a:cubicBezTo>
                    <a:pt x="254" y="150"/>
                    <a:pt x="254" y="152"/>
                    <a:pt x="254" y="153"/>
                  </a:cubicBezTo>
                  <a:cubicBezTo>
                    <a:pt x="253" y="155"/>
                    <a:pt x="253" y="157"/>
                    <a:pt x="253" y="158"/>
                  </a:cubicBezTo>
                  <a:cubicBezTo>
                    <a:pt x="252" y="159"/>
                    <a:pt x="252" y="161"/>
                    <a:pt x="252" y="162"/>
                  </a:cubicBezTo>
                  <a:cubicBezTo>
                    <a:pt x="252" y="163"/>
                    <a:pt x="251" y="165"/>
                    <a:pt x="252" y="166"/>
                  </a:cubicBezTo>
                  <a:cubicBezTo>
                    <a:pt x="252" y="166"/>
                    <a:pt x="254" y="167"/>
                    <a:pt x="254" y="167"/>
                  </a:cubicBezTo>
                  <a:cubicBezTo>
                    <a:pt x="255" y="167"/>
                    <a:pt x="256" y="166"/>
                    <a:pt x="256" y="166"/>
                  </a:cubicBezTo>
                  <a:cubicBezTo>
                    <a:pt x="257" y="165"/>
                    <a:pt x="257" y="163"/>
                    <a:pt x="257" y="162"/>
                  </a:cubicBezTo>
                  <a:cubicBezTo>
                    <a:pt x="257" y="162"/>
                    <a:pt x="257" y="161"/>
                    <a:pt x="257" y="160"/>
                  </a:cubicBezTo>
                  <a:cubicBezTo>
                    <a:pt x="257" y="160"/>
                    <a:pt x="257" y="159"/>
                    <a:pt x="258" y="159"/>
                  </a:cubicBezTo>
                  <a:cubicBezTo>
                    <a:pt x="259" y="158"/>
                    <a:pt x="260" y="159"/>
                    <a:pt x="261" y="160"/>
                  </a:cubicBezTo>
                  <a:cubicBezTo>
                    <a:pt x="262" y="160"/>
                    <a:pt x="263" y="161"/>
                    <a:pt x="263" y="161"/>
                  </a:cubicBezTo>
                  <a:cubicBezTo>
                    <a:pt x="263" y="162"/>
                    <a:pt x="263" y="164"/>
                    <a:pt x="263" y="165"/>
                  </a:cubicBezTo>
                  <a:cubicBezTo>
                    <a:pt x="263" y="166"/>
                    <a:pt x="264" y="168"/>
                    <a:pt x="264" y="168"/>
                  </a:cubicBezTo>
                  <a:cubicBezTo>
                    <a:pt x="265" y="169"/>
                    <a:pt x="266" y="171"/>
                    <a:pt x="266" y="171"/>
                  </a:cubicBezTo>
                  <a:cubicBezTo>
                    <a:pt x="267" y="172"/>
                    <a:pt x="268" y="172"/>
                    <a:pt x="269" y="172"/>
                  </a:cubicBezTo>
                  <a:cubicBezTo>
                    <a:pt x="269" y="173"/>
                    <a:pt x="270" y="174"/>
                    <a:pt x="270" y="175"/>
                  </a:cubicBezTo>
                  <a:cubicBezTo>
                    <a:pt x="271" y="176"/>
                    <a:pt x="271" y="178"/>
                    <a:pt x="271" y="179"/>
                  </a:cubicBezTo>
                  <a:cubicBezTo>
                    <a:pt x="271" y="180"/>
                    <a:pt x="272" y="183"/>
                    <a:pt x="272" y="184"/>
                  </a:cubicBezTo>
                  <a:cubicBezTo>
                    <a:pt x="272" y="185"/>
                    <a:pt x="272" y="187"/>
                    <a:pt x="271" y="188"/>
                  </a:cubicBezTo>
                  <a:cubicBezTo>
                    <a:pt x="271" y="188"/>
                    <a:pt x="270" y="190"/>
                    <a:pt x="269" y="190"/>
                  </a:cubicBezTo>
                  <a:cubicBezTo>
                    <a:pt x="269" y="191"/>
                    <a:pt x="267" y="192"/>
                    <a:pt x="267" y="193"/>
                  </a:cubicBezTo>
                  <a:cubicBezTo>
                    <a:pt x="266" y="193"/>
                    <a:pt x="266" y="195"/>
                    <a:pt x="265" y="195"/>
                  </a:cubicBezTo>
                  <a:cubicBezTo>
                    <a:pt x="265" y="195"/>
                    <a:pt x="264" y="196"/>
                    <a:pt x="264" y="196"/>
                  </a:cubicBezTo>
                  <a:cubicBezTo>
                    <a:pt x="263" y="196"/>
                    <a:pt x="261" y="195"/>
                    <a:pt x="261" y="194"/>
                  </a:cubicBezTo>
                  <a:cubicBezTo>
                    <a:pt x="260" y="193"/>
                    <a:pt x="259" y="191"/>
                    <a:pt x="258" y="190"/>
                  </a:cubicBezTo>
                  <a:cubicBezTo>
                    <a:pt x="258" y="189"/>
                    <a:pt x="260" y="186"/>
                    <a:pt x="260" y="185"/>
                  </a:cubicBezTo>
                  <a:cubicBezTo>
                    <a:pt x="260" y="184"/>
                    <a:pt x="259" y="184"/>
                    <a:pt x="259" y="183"/>
                  </a:cubicBezTo>
                  <a:cubicBezTo>
                    <a:pt x="258" y="182"/>
                    <a:pt x="259" y="180"/>
                    <a:pt x="259" y="180"/>
                  </a:cubicBezTo>
                  <a:cubicBezTo>
                    <a:pt x="258" y="179"/>
                    <a:pt x="257" y="178"/>
                    <a:pt x="256" y="178"/>
                  </a:cubicBezTo>
                  <a:cubicBezTo>
                    <a:pt x="255" y="178"/>
                    <a:pt x="254" y="179"/>
                    <a:pt x="253" y="179"/>
                  </a:cubicBezTo>
                  <a:cubicBezTo>
                    <a:pt x="253" y="179"/>
                    <a:pt x="252" y="181"/>
                    <a:pt x="251" y="180"/>
                  </a:cubicBezTo>
                  <a:cubicBezTo>
                    <a:pt x="250" y="180"/>
                    <a:pt x="249" y="179"/>
                    <a:pt x="249" y="178"/>
                  </a:cubicBezTo>
                  <a:cubicBezTo>
                    <a:pt x="249" y="178"/>
                    <a:pt x="250" y="177"/>
                    <a:pt x="250" y="176"/>
                  </a:cubicBezTo>
                  <a:cubicBezTo>
                    <a:pt x="250" y="175"/>
                    <a:pt x="250" y="174"/>
                    <a:pt x="250" y="174"/>
                  </a:cubicBezTo>
                  <a:cubicBezTo>
                    <a:pt x="249" y="173"/>
                    <a:pt x="247" y="172"/>
                    <a:pt x="246" y="171"/>
                  </a:cubicBezTo>
                  <a:cubicBezTo>
                    <a:pt x="246" y="170"/>
                    <a:pt x="245" y="168"/>
                    <a:pt x="245" y="167"/>
                  </a:cubicBezTo>
                  <a:cubicBezTo>
                    <a:pt x="245" y="167"/>
                    <a:pt x="247" y="165"/>
                    <a:pt x="247" y="164"/>
                  </a:cubicBezTo>
                  <a:cubicBezTo>
                    <a:pt x="247" y="164"/>
                    <a:pt x="246" y="162"/>
                    <a:pt x="246" y="162"/>
                  </a:cubicBezTo>
                  <a:cubicBezTo>
                    <a:pt x="246" y="161"/>
                    <a:pt x="246" y="159"/>
                    <a:pt x="246" y="159"/>
                  </a:cubicBezTo>
                  <a:cubicBezTo>
                    <a:pt x="247" y="158"/>
                    <a:pt x="248" y="157"/>
                    <a:pt x="249" y="156"/>
                  </a:cubicBezTo>
                  <a:cubicBezTo>
                    <a:pt x="249" y="155"/>
                    <a:pt x="249" y="153"/>
                    <a:pt x="249" y="151"/>
                  </a:cubicBezTo>
                  <a:cubicBezTo>
                    <a:pt x="249" y="150"/>
                    <a:pt x="248" y="148"/>
                    <a:pt x="248" y="147"/>
                  </a:cubicBezTo>
                  <a:cubicBezTo>
                    <a:pt x="247" y="147"/>
                    <a:pt x="247" y="145"/>
                    <a:pt x="247" y="144"/>
                  </a:cubicBezTo>
                  <a:cubicBezTo>
                    <a:pt x="246" y="144"/>
                    <a:pt x="243" y="145"/>
                    <a:pt x="242" y="144"/>
                  </a:cubicBezTo>
                  <a:cubicBezTo>
                    <a:pt x="242" y="144"/>
                    <a:pt x="242" y="142"/>
                    <a:pt x="241" y="142"/>
                  </a:cubicBezTo>
                  <a:cubicBezTo>
                    <a:pt x="241" y="141"/>
                    <a:pt x="240" y="139"/>
                    <a:pt x="239" y="139"/>
                  </a:cubicBezTo>
                  <a:cubicBezTo>
                    <a:pt x="239" y="138"/>
                    <a:pt x="237" y="136"/>
                    <a:pt x="237" y="136"/>
                  </a:cubicBezTo>
                  <a:cubicBezTo>
                    <a:pt x="236" y="135"/>
                    <a:pt x="234" y="133"/>
                    <a:pt x="234" y="132"/>
                  </a:cubicBezTo>
                  <a:cubicBezTo>
                    <a:pt x="233" y="131"/>
                    <a:pt x="232" y="128"/>
                    <a:pt x="233" y="127"/>
                  </a:cubicBezTo>
                  <a:cubicBezTo>
                    <a:pt x="233" y="125"/>
                    <a:pt x="236" y="124"/>
                    <a:pt x="238" y="122"/>
                  </a:cubicBezTo>
                  <a:cubicBezTo>
                    <a:pt x="239" y="121"/>
                    <a:pt x="241" y="119"/>
                    <a:pt x="242" y="118"/>
                  </a:cubicBezTo>
                  <a:cubicBezTo>
                    <a:pt x="243" y="117"/>
                    <a:pt x="246" y="115"/>
                    <a:pt x="248" y="113"/>
                  </a:cubicBezTo>
                  <a:cubicBezTo>
                    <a:pt x="249" y="113"/>
                    <a:pt x="250" y="112"/>
                    <a:pt x="251" y="111"/>
                  </a:cubicBezTo>
                  <a:cubicBezTo>
                    <a:pt x="251" y="110"/>
                    <a:pt x="253" y="109"/>
                    <a:pt x="253" y="108"/>
                  </a:cubicBezTo>
                  <a:cubicBezTo>
                    <a:pt x="253" y="107"/>
                    <a:pt x="254" y="105"/>
                    <a:pt x="254" y="104"/>
                  </a:cubicBezTo>
                  <a:cubicBezTo>
                    <a:pt x="254" y="103"/>
                    <a:pt x="254" y="101"/>
                    <a:pt x="254" y="100"/>
                  </a:cubicBezTo>
                  <a:cubicBezTo>
                    <a:pt x="254" y="99"/>
                    <a:pt x="254" y="97"/>
                    <a:pt x="254" y="96"/>
                  </a:cubicBezTo>
                  <a:cubicBezTo>
                    <a:pt x="255" y="96"/>
                    <a:pt x="256" y="95"/>
                    <a:pt x="256" y="94"/>
                  </a:cubicBezTo>
                  <a:cubicBezTo>
                    <a:pt x="257" y="93"/>
                    <a:pt x="257" y="92"/>
                    <a:pt x="257" y="91"/>
                  </a:cubicBezTo>
                  <a:cubicBezTo>
                    <a:pt x="256" y="91"/>
                    <a:pt x="255" y="91"/>
                    <a:pt x="254" y="91"/>
                  </a:cubicBezTo>
                  <a:cubicBezTo>
                    <a:pt x="254" y="92"/>
                    <a:pt x="253" y="93"/>
                    <a:pt x="253" y="93"/>
                  </a:cubicBezTo>
                  <a:cubicBezTo>
                    <a:pt x="252" y="93"/>
                    <a:pt x="251" y="93"/>
                    <a:pt x="250" y="93"/>
                  </a:cubicBezTo>
                  <a:cubicBezTo>
                    <a:pt x="250" y="93"/>
                    <a:pt x="250" y="91"/>
                    <a:pt x="250" y="90"/>
                  </a:cubicBezTo>
                  <a:cubicBezTo>
                    <a:pt x="251" y="89"/>
                    <a:pt x="252" y="88"/>
                    <a:pt x="253" y="87"/>
                  </a:cubicBezTo>
                  <a:cubicBezTo>
                    <a:pt x="253" y="87"/>
                    <a:pt x="254" y="86"/>
                    <a:pt x="255" y="86"/>
                  </a:cubicBezTo>
                  <a:cubicBezTo>
                    <a:pt x="256" y="86"/>
                    <a:pt x="258" y="86"/>
                    <a:pt x="259" y="86"/>
                  </a:cubicBezTo>
                  <a:cubicBezTo>
                    <a:pt x="260" y="86"/>
                    <a:pt x="262" y="86"/>
                    <a:pt x="263" y="86"/>
                  </a:cubicBezTo>
                  <a:cubicBezTo>
                    <a:pt x="264" y="86"/>
                    <a:pt x="265" y="87"/>
                    <a:pt x="265" y="87"/>
                  </a:cubicBezTo>
                  <a:cubicBezTo>
                    <a:pt x="266" y="88"/>
                    <a:pt x="267" y="89"/>
                    <a:pt x="268" y="89"/>
                  </a:cubicBezTo>
                  <a:cubicBezTo>
                    <a:pt x="268" y="90"/>
                    <a:pt x="269" y="91"/>
                    <a:pt x="269" y="91"/>
                  </a:cubicBezTo>
                  <a:cubicBezTo>
                    <a:pt x="270" y="92"/>
                    <a:pt x="270" y="95"/>
                    <a:pt x="270" y="96"/>
                  </a:cubicBezTo>
                  <a:cubicBezTo>
                    <a:pt x="271" y="96"/>
                    <a:pt x="272" y="97"/>
                    <a:pt x="273" y="98"/>
                  </a:cubicBezTo>
                  <a:cubicBezTo>
                    <a:pt x="273" y="98"/>
                    <a:pt x="276" y="99"/>
                    <a:pt x="276" y="99"/>
                  </a:cubicBezTo>
                  <a:cubicBezTo>
                    <a:pt x="278" y="98"/>
                    <a:pt x="278" y="94"/>
                    <a:pt x="278" y="92"/>
                  </a:cubicBezTo>
                  <a:cubicBezTo>
                    <a:pt x="278" y="91"/>
                    <a:pt x="278" y="89"/>
                    <a:pt x="278" y="88"/>
                  </a:cubicBezTo>
                  <a:cubicBezTo>
                    <a:pt x="278" y="87"/>
                    <a:pt x="278" y="84"/>
                    <a:pt x="278" y="83"/>
                  </a:cubicBezTo>
                  <a:cubicBezTo>
                    <a:pt x="277" y="82"/>
                    <a:pt x="275" y="81"/>
                    <a:pt x="275" y="80"/>
                  </a:cubicBezTo>
                  <a:cubicBezTo>
                    <a:pt x="275" y="80"/>
                    <a:pt x="276" y="78"/>
                    <a:pt x="276" y="78"/>
                  </a:cubicBezTo>
                  <a:cubicBezTo>
                    <a:pt x="277" y="78"/>
                    <a:pt x="279" y="79"/>
                    <a:pt x="280" y="79"/>
                  </a:cubicBezTo>
                  <a:cubicBezTo>
                    <a:pt x="281" y="80"/>
                    <a:pt x="281" y="82"/>
                    <a:pt x="281" y="82"/>
                  </a:cubicBezTo>
                  <a:cubicBezTo>
                    <a:pt x="282" y="83"/>
                    <a:pt x="285" y="81"/>
                    <a:pt x="286" y="80"/>
                  </a:cubicBezTo>
                  <a:cubicBezTo>
                    <a:pt x="286" y="80"/>
                    <a:pt x="288" y="78"/>
                    <a:pt x="288" y="77"/>
                  </a:cubicBezTo>
                  <a:cubicBezTo>
                    <a:pt x="288" y="76"/>
                    <a:pt x="287" y="73"/>
                    <a:pt x="286" y="72"/>
                  </a:cubicBezTo>
                  <a:cubicBezTo>
                    <a:pt x="286" y="70"/>
                    <a:pt x="283" y="68"/>
                    <a:pt x="282" y="66"/>
                  </a:cubicBezTo>
                  <a:cubicBezTo>
                    <a:pt x="281" y="64"/>
                    <a:pt x="281" y="61"/>
                    <a:pt x="281" y="59"/>
                  </a:cubicBezTo>
                  <a:cubicBezTo>
                    <a:pt x="281" y="58"/>
                    <a:pt x="282" y="56"/>
                    <a:pt x="283" y="55"/>
                  </a:cubicBezTo>
                  <a:cubicBezTo>
                    <a:pt x="283" y="55"/>
                    <a:pt x="285" y="54"/>
                    <a:pt x="285" y="53"/>
                  </a:cubicBezTo>
                  <a:cubicBezTo>
                    <a:pt x="286" y="52"/>
                    <a:pt x="286" y="51"/>
                    <a:pt x="286" y="50"/>
                  </a:cubicBezTo>
                  <a:cubicBezTo>
                    <a:pt x="285" y="49"/>
                    <a:pt x="284" y="47"/>
                    <a:pt x="283" y="47"/>
                  </a:cubicBezTo>
                  <a:cubicBezTo>
                    <a:pt x="283" y="46"/>
                    <a:pt x="281" y="45"/>
                    <a:pt x="279" y="45"/>
                  </a:cubicBezTo>
                  <a:cubicBezTo>
                    <a:pt x="278" y="45"/>
                    <a:pt x="276" y="45"/>
                    <a:pt x="275" y="46"/>
                  </a:cubicBezTo>
                  <a:cubicBezTo>
                    <a:pt x="274" y="46"/>
                    <a:pt x="273" y="48"/>
                    <a:pt x="272" y="49"/>
                  </a:cubicBezTo>
                  <a:cubicBezTo>
                    <a:pt x="271" y="49"/>
                    <a:pt x="271" y="51"/>
                    <a:pt x="271" y="52"/>
                  </a:cubicBezTo>
                  <a:cubicBezTo>
                    <a:pt x="271" y="53"/>
                    <a:pt x="271" y="54"/>
                    <a:pt x="271" y="55"/>
                  </a:cubicBezTo>
                  <a:cubicBezTo>
                    <a:pt x="271" y="55"/>
                    <a:pt x="270" y="56"/>
                    <a:pt x="270" y="57"/>
                  </a:cubicBezTo>
                  <a:cubicBezTo>
                    <a:pt x="269" y="58"/>
                    <a:pt x="271" y="59"/>
                    <a:pt x="270" y="60"/>
                  </a:cubicBezTo>
                  <a:cubicBezTo>
                    <a:pt x="270" y="61"/>
                    <a:pt x="268" y="62"/>
                    <a:pt x="267" y="62"/>
                  </a:cubicBezTo>
                  <a:cubicBezTo>
                    <a:pt x="266" y="62"/>
                    <a:pt x="265" y="60"/>
                    <a:pt x="265" y="59"/>
                  </a:cubicBezTo>
                  <a:cubicBezTo>
                    <a:pt x="264" y="58"/>
                    <a:pt x="264" y="57"/>
                    <a:pt x="264" y="56"/>
                  </a:cubicBezTo>
                  <a:cubicBezTo>
                    <a:pt x="263" y="55"/>
                    <a:pt x="263" y="53"/>
                    <a:pt x="263" y="52"/>
                  </a:cubicBezTo>
                  <a:cubicBezTo>
                    <a:pt x="263" y="51"/>
                    <a:pt x="261" y="50"/>
                    <a:pt x="261" y="50"/>
                  </a:cubicBezTo>
                  <a:cubicBezTo>
                    <a:pt x="261" y="49"/>
                    <a:pt x="259" y="47"/>
                    <a:pt x="259" y="46"/>
                  </a:cubicBezTo>
                  <a:cubicBezTo>
                    <a:pt x="260" y="45"/>
                    <a:pt x="262" y="45"/>
                    <a:pt x="263" y="45"/>
                  </a:cubicBezTo>
                  <a:cubicBezTo>
                    <a:pt x="264" y="45"/>
                    <a:pt x="266" y="47"/>
                    <a:pt x="267" y="46"/>
                  </a:cubicBezTo>
                  <a:cubicBezTo>
                    <a:pt x="267" y="46"/>
                    <a:pt x="268" y="45"/>
                    <a:pt x="268" y="45"/>
                  </a:cubicBezTo>
                  <a:cubicBezTo>
                    <a:pt x="268" y="44"/>
                    <a:pt x="270" y="43"/>
                    <a:pt x="270" y="43"/>
                  </a:cubicBezTo>
                  <a:cubicBezTo>
                    <a:pt x="270" y="42"/>
                    <a:pt x="270" y="41"/>
                    <a:pt x="270" y="40"/>
                  </a:cubicBezTo>
                  <a:cubicBezTo>
                    <a:pt x="270" y="40"/>
                    <a:pt x="269" y="38"/>
                    <a:pt x="268" y="38"/>
                  </a:cubicBezTo>
                  <a:cubicBezTo>
                    <a:pt x="267" y="38"/>
                    <a:pt x="266" y="38"/>
                    <a:pt x="265" y="38"/>
                  </a:cubicBezTo>
                  <a:cubicBezTo>
                    <a:pt x="265" y="38"/>
                    <a:pt x="263" y="37"/>
                    <a:pt x="263" y="36"/>
                  </a:cubicBezTo>
                  <a:cubicBezTo>
                    <a:pt x="263" y="35"/>
                    <a:pt x="265" y="33"/>
                    <a:pt x="265" y="32"/>
                  </a:cubicBezTo>
                  <a:cubicBezTo>
                    <a:pt x="265" y="31"/>
                    <a:pt x="265" y="30"/>
                    <a:pt x="265" y="29"/>
                  </a:cubicBezTo>
                  <a:cubicBezTo>
                    <a:pt x="265" y="28"/>
                    <a:pt x="265" y="27"/>
                    <a:pt x="264" y="26"/>
                  </a:cubicBezTo>
                  <a:cubicBezTo>
                    <a:pt x="264" y="26"/>
                    <a:pt x="263" y="25"/>
                    <a:pt x="262" y="24"/>
                  </a:cubicBezTo>
                  <a:cubicBezTo>
                    <a:pt x="262" y="24"/>
                    <a:pt x="261" y="22"/>
                    <a:pt x="260" y="22"/>
                  </a:cubicBezTo>
                  <a:cubicBezTo>
                    <a:pt x="260" y="21"/>
                    <a:pt x="259" y="18"/>
                    <a:pt x="260" y="18"/>
                  </a:cubicBezTo>
                  <a:cubicBezTo>
                    <a:pt x="260" y="17"/>
                    <a:pt x="262" y="18"/>
                    <a:pt x="263" y="18"/>
                  </a:cubicBezTo>
                  <a:cubicBezTo>
                    <a:pt x="264" y="17"/>
                    <a:pt x="265" y="14"/>
                    <a:pt x="265" y="13"/>
                  </a:cubicBezTo>
                  <a:cubicBezTo>
                    <a:pt x="265" y="12"/>
                    <a:pt x="265" y="10"/>
                    <a:pt x="264" y="10"/>
                  </a:cubicBezTo>
                  <a:cubicBezTo>
                    <a:pt x="263" y="9"/>
                    <a:pt x="261" y="11"/>
                    <a:pt x="259" y="11"/>
                  </a:cubicBezTo>
                  <a:cubicBezTo>
                    <a:pt x="259" y="11"/>
                    <a:pt x="258" y="10"/>
                    <a:pt x="257" y="9"/>
                  </a:cubicBezTo>
                  <a:cubicBezTo>
                    <a:pt x="257" y="8"/>
                    <a:pt x="258" y="6"/>
                    <a:pt x="258" y="6"/>
                  </a:cubicBezTo>
                  <a:cubicBezTo>
                    <a:pt x="259" y="5"/>
                    <a:pt x="261" y="4"/>
                    <a:pt x="261" y="4"/>
                  </a:cubicBezTo>
                  <a:cubicBezTo>
                    <a:pt x="262" y="4"/>
                    <a:pt x="264" y="3"/>
                    <a:pt x="264" y="3"/>
                  </a:cubicBezTo>
                  <a:cubicBezTo>
                    <a:pt x="265" y="2"/>
                    <a:pt x="265" y="1"/>
                    <a:pt x="266" y="0"/>
                  </a:cubicBezTo>
                  <a:cubicBezTo>
                    <a:pt x="266" y="0"/>
                    <a:pt x="268" y="0"/>
                    <a:pt x="268" y="0"/>
                  </a:cubicBezTo>
                  <a:cubicBezTo>
                    <a:pt x="580" y="74"/>
                    <a:pt x="580" y="74"/>
                    <a:pt x="580" y="74"/>
                  </a:cubicBezTo>
                  <a:lnTo>
                    <a:pt x="918" y="139"/>
                  </a:ln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1" name="Freeform 23">
              <a:extLst>
                <a:ext uri="{FF2B5EF4-FFF2-40B4-BE49-F238E27FC236}">
                  <a16:creationId xmlns:a16="http://schemas.microsoft.com/office/drawing/2014/main" id="{D5A0CAF8-73E3-44D0-859D-7DBA68217086}"/>
                </a:ext>
              </a:extLst>
            </p:cNvPr>
            <p:cNvSpPr>
              <a:spLocks/>
            </p:cNvSpPr>
            <p:nvPr/>
          </p:nvSpPr>
          <p:spPr bwMode="auto">
            <a:xfrm>
              <a:off x="582614" y="3379791"/>
              <a:ext cx="3175" cy="4763"/>
            </a:xfrm>
            <a:custGeom>
              <a:avLst/>
              <a:gdLst>
                <a:gd name="T0" fmla="*/ 2 w 4"/>
                <a:gd name="T1" fmla="*/ 0 h 7"/>
                <a:gd name="T2" fmla="*/ 0 w 4"/>
                <a:gd name="T3" fmla="*/ 0 h 7"/>
                <a:gd name="T4" fmla="*/ 0 w 4"/>
                <a:gd name="T5" fmla="*/ 3 h 7"/>
                <a:gd name="T6" fmla="*/ 1 w 4"/>
                <a:gd name="T7" fmla="*/ 4 h 7"/>
                <a:gd name="T8" fmla="*/ 2 w 4"/>
                <a:gd name="T9" fmla="*/ 7 h 7"/>
                <a:gd name="T10" fmla="*/ 3 w 4"/>
                <a:gd name="T11" fmla="*/ 5 h 7"/>
                <a:gd name="T12" fmla="*/ 4 w 4"/>
                <a:gd name="T13" fmla="*/ 2 h 7"/>
                <a:gd name="T14" fmla="*/ 2 w 4"/>
                <a:gd name="T15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" h="7">
                  <a:moveTo>
                    <a:pt x="2" y="0"/>
                  </a:moveTo>
                  <a:cubicBezTo>
                    <a:pt x="2" y="0"/>
                    <a:pt x="0" y="0"/>
                    <a:pt x="0" y="0"/>
                  </a:cubicBezTo>
                  <a:cubicBezTo>
                    <a:pt x="0" y="1"/>
                    <a:pt x="0" y="2"/>
                    <a:pt x="0" y="3"/>
                  </a:cubicBezTo>
                  <a:cubicBezTo>
                    <a:pt x="0" y="3"/>
                    <a:pt x="1" y="4"/>
                    <a:pt x="1" y="4"/>
                  </a:cubicBezTo>
                  <a:cubicBezTo>
                    <a:pt x="2" y="5"/>
                    <a:pt x="1" y="7"/>
                    <a:pt x="2" y="7"/>
                  </a:cubicBezTo>
                  <a:cubicBezTo>
                    <a:pt x="2" y="7"/>
                    <a:pt x="3" y="6"/>
                    <a:pt x="3" y="5"/>
                  </a:cubicBezTo>
                  <a:cubicBezTo>
                    <a:pt x="4" y="4"/>
                    <a:pt x="4" y="3"/>
                    <a:pt x="4" y="2"/>
                  </a:cubicBezTo>
                  <a:cubicBezTo>
                    <a:pt x="4" y="1"/>
                    <a:pt x="3" y="1"/>
                    <a:pt x="2" y="0"/>
                  </a:cubicBez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3" name="Freeform 24">
              <a:extLst>
                <a:ext uri="{FF2B5EF4-FFF2-40B4-BE49-F238E27FC236}">
                  <a16:creationId xmlns:a16="http://schemas.microsoft.com/office/drawing/2014/main" id="{4473859D-971C-49CE-A4AC-12A556CFF82A}"/>
                </a:ext>
              </a:extLst>
            </p:cNvPr>
            <p:cNvSpPr>
              <a:spLocks/>
            </p:cNvSpPr>
            <p:nvPr/>
          </p:nvSpPr>
          <p:spPr bwMode="auto">
            <a:xfrm>
              <a:off x="522289" y="2132015"/>
              <a:ext cx="928686" cy="766763"/>
            </a:xfrm>
            <a:custGeom>
              <a:avLst/>
              <a:gdLst>
                <a:gd name="T0" fmla="*/ 1073 w 1102"/>
                <a:gd name="T1" fmla="*/ 260 h 910"/>
                <a:gd name="T2" fmla="*/ 1055 w 1102"/>
                <a:gd name="T3" fmla="*/ 229 h 910"/>
                <a:gd name="T4" fmla="*/ 792 w 1102"/>
                <a:gd name="T5" fmla="*/ 189 h 910"/>
                <a:gd name="T6" fmla="*/ 765 w 1102"/>
                <a:gd name="T7" fmla="*/ 185 h 910"/>
                <a:gd name="T8" fmla="*/ 743 w 1102"/>
                <a:gd name="T9" fmla="*/ 184 h 910"/>
                <a:gd name="T10" fmla="*/ 724 w 1102"/>
                <a:gd name="T11" fmla="*/ 188 h 910"/>
                <a:gd name="T12" fmla="*/ 691 w 1102"/>
                <a:gd name="T13" fmla="*/ 188 h 910"/>
                <a:gd name="T14" fmla="*/ 663 w 1102"/>
                <a:gd name="T15" fmla="*/ 192 h 910"/>
                <a:gd name="T16" fmla="*/ 639 w 1102"/>
                <a:gd name="T17" fmla="*/ 198 h 910"/>
                <a:gd name="T18" fmla="*/ 607 w 1102"/>
                <a:gd name="T19" fmla="*/ 183 h 910"/>
                <a:gd name="T20" fmla="*/ 581 w 1102"/>
                <a:gd name="T21" fmla="*/ 189 h 910"/>
                <a:gd name="T22" fmla="*/ 560 w 1102"/>
                <a:gd name="T23" fmla="*/ 189 h 910"/>
                <a:gd name="T24" fmla="*/ 539 w 1102"/>
                <a:gd name="T25" fmla="*/ 194 h 910"/>
                <a:gd name="T26" fmla="*/ 520 w 1102"/>
                <a:gd name="T27" fmla="*/ 173 h 910"/>
                <a:gd name="T28" fmla="*/ 497 w 1102"/>
                <a:gd name="T29" fmla="*/ 163 h 910"/>
                <a:gd name="T30" fmla="*/ 479 w 1102"/>
                <a:gd name="T31" fmla="*/ 162 h 910"/>
                <a:gd name="T32" fmla="*/ 456 w 1102"/>
                <a:gd name="T33" fmla="*/ 160 h 910"/>
                <a:gd name="T34" fmla="*/ 439 w 1102"/>
                <a:gd name="T35" fmla="*/ 167 h 910"/>
                <a:gd name="T36" fmla="*/ 418 w 1102"/>
                <a:gd name="T37" fmla="*/ 168 h 910"/>
                <a:gd name="T38" fmla="*/ 393 w 1102"/>
                <a:gd name="T39" fmla="*/ 170 h 910"/>
                <a:gd name="T40" fmla="*/ 375 w 1102"/>
                <a:gd name="T41" fmla="*/ 159 h 910"/>
                <a:gd name="T42" fmla="*/ 343 w 1102"/>
                <a:gd name="T43" fmla="*/ 134 h 910"/>
                <a:gd name="T44" fmla="*/ 345 w 1102"/>
                <a:gd name="T45" fmla="*/ 106 h 910"/>
                <a:gd name="T46" fmla="*/ 350 w 1102"/>
                <a:gd name="T47" fmla="*/ 86 h 910"/>
                <a:gd name="T48" fmla="*/ 342 w 1102"/>
                <a:gd name="T49" fmla="*/ 58 h 910"/>
                <a:gd name="T50" fmla="*/ 320 w 1102"/>
                <a:gd name="T51" fmla="*/ 38 h 910"/>
                <a:gd name="T52" fmla="*/ 300 w 1102"/>
                <a:gd name="T53" fmla="*/ 39 h 910"/>
                <a:gd name="T54" fmla="*/ 287 w 1102"/>
                <a:gd name="T55" fmla="*/ 20 h 910"/>
                <a:gd name="T56" fmla="*/ 279 w 1102"/>
                <a:gd name="T57" fmla="*/ 14 h 910"/>
                <a:gd name="T58" fmla="*/ 264 w 1102"/>
                <a:gd name="T59" fmla="*/ 13 h 910"/>
                <a:gd name="T60" fmla="*/ 241 w 1102"/>
                <a:gd name="T61" fmla="*/ 16 h 910"/>
                <a:gd name="T62" fmla="*/ 226 w 1102"/>
                <a:gd name="T63" fmla="*/ 2 h 910"/>
                <a:gd name="T64" fmla="*/ 215 w 1102"/>
                <a:gd name="T65" fmla="*/ 48 h 910"/>
                <a:gd name="T66" fmla="*/ 211 w 1102"/>
                <a:gd name="T67" fmla="*/ 93 h 910"/>
                <a:gd name="T68" fmla="*/ 193 w 1102"/>
                <a:gd name="T69" fmla="*/ 144 h 910"/>
                <a:gd name="T70" fmla="*/ 183 w 1102"/>
                <a:gd name="T71" fmla="*/ 182 h 910"/>
                <a:gd name="T72" fmla="*/ 167 w 1102"/>
                <a:gd name="T73" fmla="*/ 218 h 910"/>
                <a:gd name="T74" fmla="*/ 150 w 1102"/>
                <a:gd name="T75" fmla="*/ 262 h 910"/>
                <a:gd name="T76" fmla="*/ 139 w 1102"/>
                <a:gd name="T77" fmla="*/ 301 h 910"/>
                <a:gd name="T78" fmla="*/ 116 w 1102"/>
                <a:gd name="T79" fmla="*/ 364 h 910"/>
                <a:gd name="T80" fmla="*/ 57 w 1102"/>
                <a:gd name="T81" fmla="*/ 477 h 910"/>
                <a:gd name="T82" fmla="*/ 39 w 1102"/>
                <a:gd name="T83" fmla="*/ 510 h 910"/>
                <a:gd name="T84" fmla="*/ 13 w 1102"/>
                <a:gd name="T85" fmla="*/ 551 h 910"/>
                <a:gd name="T86" fmla="*/ 15 w 1102"/>
                <a:gd name="T87" fmla="*/ 580 h 910"/>
                <a:gd name="T88" fmla="*/ 9 w 1102"/>
                <a:gd name="T89" fmla="*/ 625 h 910"/>
                <a:gd name="T90" fmla="*/ 3 w 1102"/>
                <a:gd name="T91" fmla="*/ 666 h 910"/>
                <a:gd name="T92" fmla="*/ 4 w 1102"/>
                <a:gd name="T93" fmla="*/ 696 h 910"/>
                <a:gd name="T94" fmla="*/ 552 w 1102"/>
                <a:gd name="T95" fmla="*/ 839 h 910"/>
                <a:gd name="T96" fmla="*/ 985 w 1102"/>
                <a:gd name="T97" fmla="*/ 587 h 910"/>
                <a:gd name="T98" fmla="*/ 991 w 1102"/>
                <a:gd name="T99" fmla="*/ 558 h 910"/>
                <a:gd name="T100" fmla="*/ 998 w 1102"/>
                <a:gd name="T101" fmla="*/ 533 h 910"/>
                <a:gd name="T102" fmla="*/ 982 w 1102"/>
                <a:gd name="T103" fmla="*/ 515 h 910"/>
                <a:gd name="T104" fmla="*/ 968 w 1102"/>
                <a:gd name="T105" fmla="*/ 494 h 910"/>
                <a:gd name="T106" fmla="*/ 988 w 1102"/>
                <a:gd name="T107" fmla="*/ 464 h 910"/>
                <a:gd name="T108" fmla="*/ 1014 w 1102"/>
                <a:gd name="T109" fmla="*/ 434 h 910"/>
                <a:gd name="T110" fmla="*/ 1036 w 1102"/>
                <a:gd name="T111" fmla="*/ 392 h 910"/>
                <a:gd name="T112" fmla="*/ 1063 w 1102"/>
                <a:gd name="T113" fmla="*/ 354 h 910"/>
                <a:gd name="T114" fmla="*/ 1096 w 1102"/>
                <a:gd name="T115" fmla="*/ 307 h 9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102" h="910">
                  <a:moveTo>
                    <a:pt x="1095" y="286"/>
                  </a:moveTo>
                  <a:cubicBezTo>
                    <a:pt x="1095" y="285"/>
                    <a:pt x="1095" y="283"/>
                    <a:pt x="1095" y="282"/>
                  </a:cubicBezTo>
                  <a:cubicBezTo>
                    <a:pt x="1095" y="281"/>
                    <a:pt x="1096" y="278"/>
                    <a:pt x="1095" y="276"/>
                  </a:cubicBezTo>
                  <a:cubicBezTo>
                    <a:pt x="1095" y="274"/>
                    <a:pt x="1093" y="269"/>
                    <a:pt x="1091" y="267"/>
                  </a:cubicBezTo>
                  <a:cubicBezTo>
                    <a:pt x="1090" y="267"/>
                    <a:pt x="1087" y="268"/>
                    <a:pt x="1085" y="268"/>
                  </a:cubicBezTo>
                  <a:cubicBezTo>
                    <a:pt x="1084" y="267"/>
                    <a:pt x="1082" y="266"/>
                    <a:pt x="1081" y="265"/>
                  </a:cubicBezTo>
                  <a:cubicBezTo>
                    <a:pt x="1080" y="264"/>
                    <a:pt x="1080" y="259"/>
                    <a:pt x="1078" y="259"/>
                  </a:cubicBezTo>
                  <a:cubicBezTo>
                    <a:pt x="1077" y="258"/>
                    <a:pt x="1074" y="260"/>
                    <a:pt x="1073" y="260"/>
                  </a:cubicBezTo>
                  <a:cubicBezTo>
                    <a:pt x="1072" y="259"/>
                    <a:pt x="1070" y="258"/>
                    <a:pt x="1069" y="257"/>
                  </a:cubicBezTo>
                  <a:cubicBezTo>
                    <a:pt x="1068" y="256"/>
                    <a:pt x="1069" y="253"/>
                    <a:pt x="1068" y="252"/>
                  </a:cubicBezTo>
                  <a:cubicBezTo>
                    <a:pt x="1068" y="250"/>
                    <a:pt x="1067" y="248"/>
                    <a:pt x="1066" y="247"/>
                  </a:cubicBezTo>
                  <a:cubicBezTo>
                    <a:pt x="1065" y="245"/>
                    <a:pt x="1062" y="242"/>
                    <a:pt x="1062" y="241"/>
                  </a:cubicBezTo>
                  <a:cubicBezTo>
                    <a:pt x="1061" y="239"/>
                    <a:pt x="1061" y="234"/>
                    <a:pt x="1061" y="231"/>
                  </a:cubicBezTo>
                  <a:cubicBezTo>
                    <a:pt x="1060" y="230"/>
                    <a:pt x="1060" y="227"/>
                    <a:pt x="1059" y="226"/>
                  </a:cubicBezTo>
                  <a:cubicBezTo>
                    <a:pt x="1055" y="228"/>
                    <a:pt x="1055" y="228"/>
                    <a:pt x="1055" y="228"/>
                  </a:cubicBezTo>
                  <a:cubicBezTo>
                    <a:pt x="1055" y="229"/>
                    <a:pt x="1055" y="229"/>
                    <a:pt x="1055" y="229"/>
                  </a:cubicBezTo>
                  <a:cubicBezTo>
                    <a:pt x="1054" y="229"/>
                    <a:pt x="1054" y="229"/>
                    <a:pt x="1054" y="229"/>
                  </a:cubicBezTo>
                  <a:cubicBezTo>
                    <a:pt x="1055" y="229"/>
                    <a:pt x="1055" y="229"/>
                    <a:pt x="1055" y="229"/>
                  </a:cubicBezTo>
                  <a:cubicBezTo>
                    <a:pt x="1055" y="229"/>
                    <a:pt x="1054" y="229"/>
                    <a:pt x="1054" y="229"/>
                  </a:cubicBezTo>
                  <a:cubicBezTo>
                    <a:pt x="813" y="182"/>
                    <a:pt x="813" y="182"/>
                    <a:pt x="813" y="182"/>
                  </a:cubicBezTo>
                  <a:cubicBezTo>
                    <a:pt x="811" y="183"/>
                    <a:pt x="809" y="184"/>
                    <a:pt x="808" y="185"/>
                  </a:cubicBezTo>
                  <a:cubicBezTo>
                    <a:pt x="807" y="185"/>
                    <a:pt x="803" y="187"/>
                    <a:pt x="800" y="188"/>
                  </a:cubicBezTo>
                  <a:cubicBezTo>
                    <a:pt x="798" y="189"/>
                    <a:pt x="794" y="189"/>
                    <a:pt x="793" y="189"/>
                  </a:cubicBezTo>
                  <a:cubicBezTo>
                    <a:pt x="793" y="189"/>
                    <a:pt x="792" y="189"/>
                    <a:pt x="792" y="189"/>
                  </a:cubicBezTo>
                  <a:cubicBezTo>
                    <a:pt x="790" y="189"/>
                    <a:pt x="789" y="189"/>
                    <a:pt x="787" y="189"/>
                  </a:cubicBezTo>
                  <a:cubicBezTo>
                    <a:pt x="785" y="189"/>
                    <a:pt x="783" y="189"/>
                    <a:pt x="782" y="189"/>
                  </a:cubicBezTo>
                  <a:cubicBezTo>
                    <a:pt x="780" y="188"/>
                    <a:pt x="779" y="187"/>
                    <a:pt x="778" y="186"/>
                  </a:cubicBezTo>
                  <a:cubicBezTo>
                    <a:pt x="777" y="185"/>
                    <a:pt x="777" y="185"/>
                    <a:pt x="776" y="185"/>
                  </a:cubicBezTo>
                  <a:cubicBezTo>
                    <a:pt x="776" y="185"/>
                    <a:pt x="774" y="184"/>
                    <a:pt x="773" y="184"/>
                  </a:cubicBezTo>
                  <a:cubicBezTo>
                    <a:pt x="772" y="184"/>
                    <a:pt x="770" y="184"/>
                    <a:pt x="769" y="185"/>
                  </a:cubicBezTo>
                  <a:cubicBezTo>
                    <a:pt x="768" y="185"/>
                    <a:pt x="767" y="185"/>
                    <a:pt x="766" y="185"/>
                  </a:cubicBezTo>
                  <a:cubicBezTo>
                    <a:pt x="766" y="185"/>
                    <a:pt x="766" y="185"/>
                    <a:pt x="765" y="185"/>
                  </a:cubicBezTo>
                  <a:cubicBezTo>
                    <a:pt x="764" y="186"/>
                    <a:pt x="762" y="186"/>
                    <a:pt x="760" y="186"/>
                  </a:cubicBezTo>
                  <a:cubicBezTo>
                    <a:pt x="759" y="186"/>
                    <a:pt x="759" y="186"/>
                    <a:pt x="759" y="186"/>
                  </a:cubicBezTo>
                  <a:cubicBezTo>
                    <a:pt x="758" y="186"/>
                    <a:pt x="756" y="185"/>
                    <a:pt x="755" y="185"/>
                  </a:cubicBezTo>
                  <a:cubicBezTo>
                    <a:pt x="755" y="185"/>
                    <a:pt x="755" y="185"/>
                    <a:pt x="755" y="185"/>
                  </a:cubicBezTo>
                  <a:cubicBezTo>
                    <a:pt x="754" y="185"/>
                    <a:pt x="754" y="185"/>
                    <a:pt x="754" y="185"/>
                  </a:cubicBezTo>
                  <a:cubicBezTo>
                    <a:pt x="752" y="185"/>
                    <a:pt x="751" y="186"/>
                    <a:pt x="750" y="186"/>
                  </a:cubicBezTo>
                  <a:cubicBezTo>
                    <a:pt x="749" y="186"/>
                    <a:pt x="749" y="186"/>
                    <a:pt x="749" y="186"/>
                  </a:cubicBezTo>
                  <a:cubicBezTo>
                    <a:pt x="747" y="186"/>
                    <a:pt x="745" y="185"/>
                    <a:pt x="743" y="184"/>
                  </a:cubicBezTo>
                  <a:cubicBezTo>
                    <a:pt x="741" y="183"/>
                    <a:pt x="740" y="182"/>
                    <a:pt x="739" y="181"/>
                  </a:cubicBezTo>
                  <a:cubicBezTo>
                    <a:pt x="739" y="180"/>
                    <a:pt x="739" y="180"/>
                    <a:pt x="738" y="180"/>
                  </a:cubicBezTo>
                  <a:cubicBezTo>
                    <a:pt x="738" y="179"/>
                    <a:pt x="737" y="179"/>
                    <a:pt x="736" y="179"/>
                  </a:cubicBezTo>
                  <a:cubicBezTo>
                    <a:pt x="736" y="179"/>
                    <a:pt x="736" y="179"/>
                    <a:pt x="736" y="179"/>
                  </a:cubicBezTo>
                  <a:cubicBezTo>
                    <a:pt x="736" y="180"/>
                    <a:pt x="735" y="180"/>
                    <a:pt x="734" y="181"/>
                  </a:cubicBezTo>
                  <a:cubicBezTo>
                    <a:pt x="734" y="181"/>
                    <a:pt x="734" y="182"/>
                    <a:pt x="733" y="182"/>
                  </a:cubicBezTo>
                  <a:cubicBezTo>
                    <a:pt x="732" y="183"/>
                    <a:pt x="731" y="185"/>
                    <a:pt x="730" y="186"/>
                  </a:cubicBezTo>
                  <a:cubicBezTo>
                    <a:pt x="728" y="187"/>
                    <a:pt x="726" y="187"/>
                    <a:pt x="724" y="188"/>
                  </a:cubicBezTo>
                  <a:cubicBezTo>
                    <a:pt x="724" y="188"/>
                    <a:pt x="724" y="188"/>
                    <a:pt x="724" y="188"/>
                  </a:cubicBezTo>
                  <a:cubicBezTo>
                    <a:pt x="724" y="188"/>
                    <a:pt x="723" y="188"/>
                    <a:pt x="723" y="188"/>
                  </a:cubicBezTo>
                  <a:cubicBezTo>
                    <a:pt x="720" y="189"/>
                    <a:pt x="717" y="190"/>
                    <a:pt x="714" y="190"/>
                  </a:cubicBezTo>
                  <a:cubicBezTo>
                    <a:pt x="714" y="190"/>
                    <a:pt x="714" y="190"/>
                    <a:pt x="713" y="190"/>
                  </a:cubicBezTo>
                  <a:cubicBezTo>
                    <a:pt x="711" y="190"/>
                    <a:pt x="709" y="189"/>
                    <a:pt x="707" y="188"/>
                  </a:cubicBezTo>
                  <a:cubicBezTo>
                    <a:pt x="706" y="188"/>
                    <a:pt x="705" y="187"/>
                    <a:pt x="704" y="187"/>
                  </a:cubicBezTo>
                  <a:cubicBezTo>
                    <a:pt x="704" y="187"/>
                    <a:pt x="703" y="187"/>
                    <a:pt x="702" y="187"/>
                  </a:cubicBezTo>
                  <a:cubicBezTo>
                    <a:pt x="699" y="187"/>
                    <a:pt x="694" y="187"/>
                    <a:pt x="691" y="188"/>
                  </a:cubicBezTo>
                  <a:cubicBezTo>
                    <a:pt x="690" y="188"/>
                    <a:pt x="688" y="189"/>
                    <a:pt x="686" y="189"/>
                  </a:cubicBezTo>
                  <a:cubicBezTo>
                    <a:pt x="684" y="190"/>
                    <a:pt x="682" y="190"/>
                    <a:pt x="681" y="190"/>
                  </a:cubicBezTo>
                  <a:cubicBezTo>
                    <a:pt x="679" y="191"/>
                    <a:pt x="675" y="191"/>
                    <a:pt x="673" y="192"/>
                  </a:cubicBezTo>
                  <a:cubicBezTo>
                    <a:pt x="672" y="192"/>
                    <a:pt x="672" y="192"/>
                    <a:pt x="672" y="192"/>
                  </a:cubicBezTo>
                  <a:cubicBezTo>
                    <a:pt x="671" y="192"/>
                    <a:pt x="670" y="191"/>
                    <a:pt x="669" y="191"/>
                  </a:cubicBezTo>
                  <a:cubicBezTo>
                    <a:pt x="668" y="191"/>
                    <a:pt x="667" y="191"/>
                    <a:pt x="666" y="191"/>
                  </a:cubicBezTo>
                  <a:cubicBezTo>
                    <a:pt x="666" y="191"/>
                    <a:pt x="665" y="191"/>
                    <a:pt x="665" y="191"/>
                  </a:cubicBezTo>
                  <a:cubicBezTo>
                    <a:pt x="665" y="191"/>
                    <a:pt x="664" y="192"/>
                    <a:pt x="663" y="192"/>
                  </a:cubicBezTo>
                  <a:cubicBezTo>
                    <a:pt x="663" y="192"/>
                    <a:pt x="663" y="192"/>
                    <a:pt x="663" y="192"/>
                  </a:cubicBezTo>
                  <a:cubicBezTo>
                    <a:pt x="663" y="193"/>
                    <a:pt x="662" y="194"/>
                    <a:pt x="660" y="195"/>
                  </a:cubicBezTo>
                  <a:cubicBezTo>
                    <a:pt x="659" y="196"/>
                    <a:pt x="655" y="198"/>
                    <a:pt x="652" y="198"/>
                  </a:cubicBezTo>
                  <a:cubicBezTo>
                    <a:pt x="652" y="198"/>
                    <a:pt x="652" y="198"/>
                    <a:pt x="652" y="198"/>
                  </a:cubicBezTo>
                  <a:cubicBezTo>
                    <a:pt x="650" y="198"/>
                    <a:pt x="649" y="197"/>
                    <a:pt x="647" y="196"/>
                  </a:cubicBezTo>
                  <a:cubicBezTo>
                    <a:pt x="647" y="196"/>
                    <a:pt x="647" y="196"/>
                    <a:pt x="647" y="196"/>
                  </a:cubicBezTo>
                  <a:cubicBezTo>
                    <a:pt x="646" y="196"/>
                    <a:pt x="645" y="196"/>
                    <a:pt x="644" y="197"/>
                  </a:cubicBezTo>
                  <a:cubicBezTo>
                    <a:pt x="642" y="197"/>
                    <a:pt x="641" y="198"/>
                    <a:pt x="639" y="198"/>
                  </a:cubicBezTo>
                  <a:cubicBezTo>
                    <a:pt x="637" y="198"/>
                    <a:pt x="635" y="198"/>
                    <a:pt x="633" y="198"/>
                  </a:cubicBezTo>
                  <a:cubicBezTo>
                    <a:pt x="628" y="198"/>
                    <a:pt x="624" y="198"/>
                    <a:pt x="622" y="197"/>
                  </a:cubicBezTo>
                  <a:cubicBezTo>
                    <a:pt x="619" y="196"/>
                    <a:pt x="615" y="193"/>
                    <a:pt x="613" y="191"/>
                  </a:cubicBezTo>
                  <a:cubicBezTo>
                    <a:pt x="612" y="189"/>
                    <a:pt x="612" y="188"/>
                    <a:pt x="611" y="186"/>
                  </a:cubicBezTo>
                  <a:cubicBezTo>
                    <a:pt x="611" y="186"/>
                    <a:pt x="610" y="185"/>
                    <a:pt x="610" y="184"/>
                  </a:cubicBezTo>
                  <a:cubicBezTo>
                    <a:pt x="610" y="184"/>
                    <a:pt x="608" y="183"/>
                    <a:pt x="607" y="183"/>
                  </a:cubicBezTo>
                  <a:cubicBezTo>
                    <a:pt x="607" y="183"/>
                    <a:pt x="607" y="183"/>
                    <a:pt x="607" y="183"/>
                  </a:cubicBezTo>
                  <a:cubicBezTo>
                    <a:pt x="607" y="183"/>
                    <a:pt x="607" y="183"/>
                    <a:pt x="607" y="183"/>
                  </a:cubicBezTo>
                  <a:cubicBezTo>
                    <a:pt x="605" y="183"/>
                    <a:pt x="604" y="183"/>
                    <a:pt x="603" y="183"/>
                  </a:cubicBezTo>
                  <a:cubicBezTo>
                    <a:pt x="603" y="183"/>
                    <a:pt x="602" y="184"/>
                    <a:pt x="602" y="184"/>
                  </a:cubicBezTo>
                  <a:cubicBezTo>
                    <a:pt x="601" y="185"/>
                    <a:pt x="600" y="187"/>
                    <a:pt x="598" y="187"/>
                  </a:cubicBezTo>
                  <a:cubicBezTo>
                    <a:pt x="595" y="189"/>
                    <a:pt x="589" y="189"/>
                    <a:pt x="589" y="189"/>
                  </a:cubicBezTo>
                  <a:cubicBezTo>
                    <a:pt x="588" y="189"/>
                    <a:pt x="588" y="189"/>
                    <a:pt x="588" y="189"/>
                  </a:cubicBezTo>
                  <a:cubicBezTo>
                    <a:pt x="587" y="189"/>
                    <a:pt x="585" y="189"/>
                    <a:pt x="584" y="189"/>
                  </a:cubicBezTo>
                  <a:cubicBezTo>
                    <a:pt x="583" y="189"/>
                    <a:pt x="582" y="189"/>
                    <a:pt x="581" y="189"/>
                  </a:cubicBezTo>
                  <a:cubicBezTo>
                    <a:pt x="581" y="189"/>
                    <a:pt x="581" y="189"/>
                    <a:pt x="581" y="189"/>
                  </a:cubicBezTo>
                  <a:cubicBezTo>
                    <a:pt x="579" y="189"/>
                    <a:pt x="577" y="189"/>
                    <a:pt x="576" y="190"/>
                  </a:cubicBezTo>
                  <a:cubicBezTo>
                    <a:pt x="576" y="190"/>
                    <a:pt x="576" y="190"/>
                    <a:pt x="576" y="190"/>
                  </a:cubicBezTo>
                  <a:cubicBezTo>
                    <a:pt x="575" y="191"/>
                    <a:pt x="573" y="193"/>
                    <a:pt x="571" y="193"/>
                  </a:cubicBezTo>
                  <a:cubicBezTo>
                    <a:pt x="571" y="194"/>
                    <a:pt x="570" y="194"/>
                    <a:pt x="569" y="194"/>
                  </a:cubicBezTo>
                  <a:cubicBezTo>
                    <a:pt x="568" y="194"/>
                    <a:pt x="565" y="193"/>
                    <a:pt x="563" y="192"/>
                  </a:cubicBezTo>
                  <a:cubicBezTo>
                    <a:pt x="562" y="191"/>
                    <a:pt x="561" y="190"/>
                    <a:pt x="561" y="189"/>
                  </a:cubicBezTo>
                  <a:cubicBezTo>
                    <a:pt x="561" y="189"/>
                    <a:pt x="561" y="189"/>
                    <a:pt x="561" y="189"/>
                  </a:cubicBezTo>
                  <a:cubicBezTo>
                    <a:pt x="560" y="189"/>
                    <a:pt x="560" y="189"/>
                    <a:pt x="560" y="189"/>
                  </a:cubicBezTo>
                  <a:cubicBezTo>
                    <a:pt x="559" y="189"/>
                    <a:pt x="559" y="189"/>
                    <a:pt x="559" y="189"/>
                  </a:cubicBezTo>
                  <a:cubicBezTo>
                    <a:pt x="558" y="189"/>
                    <a:pt x="556" y="189"/>
                    <a:pt x="555" y="189"/>
                  </a:cubicBezTo>
                  <a:cubicBezTo>
                    <a:pt x="554" y="188"/>
                    <a:pt x="552" y="188"/>
                    <a:pt x="550" y="187"/>
                  </a:cubicBezTo>
                  <a:cubicBezTo>
                    <a:pt x="550" y="187"/>
                    <a:pt x="550" y="186"/>
                    <a:pt x="550" y="186"/>
                  </a:cubicBezTo>
                  <a:cubicBezTo>
                    <a:pt x="550" y="186"/>
                    <a:pt x="549" y="186"/>
                    <a:pt x="549" y="187"/>
                  </a:cubicBezTo>
                  <a:cubicBezTo>
                    <a:pt x="549" y="187"/>
                    <a:pt x="549" y="187"/>
                    <a:pt x="549" y="187"/>
                  </a:cubicBezTo>
                  <a:cubicBezTo>
                    <a:pt x="548" y="189"/>
                    <a:pt x="548" y="191"/>
                    <a:pt x="546" y="192"/>
                  </a:cubicBezTo>
                  <a:cubicBezTo>
                    <a:pt x="543" y="194"/>
                    <a:pt x="540" y="194"/>
                    <a:pt x="539" y="194"/>
                  </a:cubicBezTo>
                  <a:cubicBezTo>
                    <a:pt x="538" y="194"/>
                    <a:pt x="537" y="194"/>
                    <a:pt x="536" y="194"/>
                  </a:cubicBezTo>
                  <a:cubicBezTo>
                    <a:pt x="534" y="193"/>
                    <a:pt x="530" y="191"/>
                    <a:pt x="528" y="188"/>
                  </a:cubicBezTo>
                  <a:cubicBezTo>
                    <a:pt x="527" y="185"/>
                    <a:pt x="528" y="183"/>
                    <a:pt x="529" y="181"/>
                  </a:cubicBezTo>
                  <a:cubicBezTo>
                    <a:pt x="529" y="181"/>
                    <a:pt x="529" y="180"/>
                    <a:pt x="529" y="180"/>
                  </a:cubicBezTo>
                  <a:cubicBezTo>
                    <a:pt x="529" y="180"/>
                    <a:pt x="529" y="179"/>
                    <a:pt x="528" y="179"/>
                  </a:cubicBezTo>
                  <a:cubicBezTo>
                    <a:pt x="528" y="178"/>
                    <a:pt x="527" y="178"/>
                    <a:pt x="526" y="178"/>
                  </a:cubicBezTo>
                  <a:cubicBezTo>
                    <a:pt x="525" y="177"/>
                    <a:pt x="524" y="176"/>
                    <a:pt x="523" y="176"/>
                  </a:cubicBezTo>
                  <a:cubicBezTo>
                    <a:pt x="522" y="175"/>
                    <a:pt x="521" y="174"/>
                    <a:pt x="520" y="173"/>
                  </a:cubicBezTo>
                  <a:cubicBezTo>
                    <a:pt x="520" y="172"/>
                    <a:pt x="519" y="171"/>
                    <a:pt x="518" y="171"/>
                  </a:cubicBezTo>
                  <a:cubicBezTo>
                    <a:pt x="518" y="171"/>
                    <a:pt x="517" y="171"/>
                    <a:pt x="516" y="170"/>
                  </a:cubicBezTo>
                  <a:cubicBezTo>
                    <a:pt x="516" y="170"/>
                    <a:pt x="515" y="171"/>
                    <a:pt x="514" y="171"/>
                  </a:cubicBezTo>
                  <a:cubicBezTo>
                    <a:pt x="513" y="171"/>
                    <a:pt x="512" y="171"/>
                    <a:pt x="511" y="171"/>
                  </a:cubicBezTo>
                  <a:cubicBezTo>
                    <a:pt x="511" y="171"/>
                    <a:pt x="510" y="171"/>
                    <a:pt x="510" y="171"/>
                  </a:cubicBezTo>
                  <a:cubicBezTo>
                    <a:pt x="508" y="171"/>
                    <a:pt x="504" y="169"/>
                    <a:pt x="502" y="168"/>
                  </a:cubicBezTo>
                  <a:cubicBezTo>
                    <a:pt x="501" y="167"/>
                    <a:pt x="500" y="166"/>
                    <a:pt x="499" y="165"/>
                  </a:cubicBezTo>
                  <a:cubicBezTo>
                    <a:pt x="498" y="164"/>
                    <a:pt x="497" y="163"/>
                    <a:pt x="497" y="163"/>
                  </a:cubicBezTo>
                  <a:cubicBezTo>
                    <a:pt x="496" y="162"/>
                    <a:pt x="496" y="162"/>
                    <a:pt x="495" y="162"/>
                  </a:cubicBezTo>
                  <a:cubicBezTo>
                    <a:pt x="495" y="162"/>
                    <a:pt x="495" y="162"/>
                    <a:pt x="495" y="162"/>
                  </a:cubicBezTo>
                  <a:cubicBezTo>
                    <a:pt x="493" y="163"/>
                    <a:pt x="492" y="163"/>
                    <a:pt x="490" y="163"/>
                  </a:cubicBezTo>
                  <a:cubicBezTo>
                    <a:pt x="490" y="163"/>
                    <a:pt x="490" y="163"/>
                    <a:pt x="489" y="163"/>
                  </a:cubicBezTo>
                  <a:cubicBezTo>
                    <a:pt x="488" y="163"/>
                    <a:pt x="486" y="163"/>
                    <a:pt x="485" y="163"/>
                  </a:cubicBezTo>
                  <a:cubicBezTo>
                    <a:pt x="484" y="163"/>
                    <a:pt x="484" y="163"/>
                    <a:pt x="483" y="163"/>
                  </a:cubicBezTo>
                  <a:cubicBezTo>
                    <a:pt x="483" y="163"/>
                    <a:pt x="482" y="162"/>
                    <a:pt x="481" y="162"/>
                  </a:cubicBezTo>
                  <a:cubicBezTo>
                    <a:pt x="481" y="162"/>
                    <a:pt x="479" y="162"/>
                    <a:pt x="479" y="162"/>
                  </a:cubicBezTo>
                  <a:cubicBezTo>
                    <a:pt x="478" y="162"/>
                    <a:pt x="478" y="162"/>
                    <a:pt x="478" y="162"/>
                  </a:cubicBezTo>
                  <a:cubicBezTo>
                    <a:pt x="476" y="162"/>
                    <a:pt x="475" y="163"/>
                    <a:pt x="473" y="163"/>
                  </a:cubicBezTo>
                  <a:cubicBezTo>
                    <a:pt x="473" y="163"/>
                    <a:pt x="473" y="163"/>
                    <a:pt x="473" y="163"/>
                  </a:cubicBezTo>
                  <a:cubicBezTo>
                    <a:pt x="470" y="163"/>
                    <a:pt x="465" y="160"/>
                    <a:pt x="465" y="160"/>
                  </a:cubicBezTo>
                  <a:cubicBezTo>
                    <a:pt x="464" y="160"/>
                    <a:pt x="463" y="159"/>
                    <a:pt x="462" y="158"/>
                  </a:cubicBezTo>
                  <a:cubicBezTo>
                    <a:pt x="462" y="158"/>
                    <a:pt x="461" y="157"/>
                    <a:pt x="461" y="157"/>
                  </a:cubicBezTo>
                  <a:cubicBezTo>
                    <a:pt x="460" y="157"/>
                    <a:pt x="459" y="157"/>
                    <a:pt x="459" y="158"/>
                  </a:cubicBezTo>
                  <a:cubicBezTo>
                    <a:pt x="458" y="158"/>
                    <a:pt x="457" y="159"/>
                    <a:pt x="456" y="160"/>
                  </a:cubicBezTo>
                  <a:cubicBezTo>
                    <a:pt x="456" y="160"/>
                    <a:pt x="455" y="160"/>
                    <a:pt x="455" y="161"/>
                  </a:cubicBezTo>
                  <a:cubicBezTo>
                    <a:pt x="454" y="162"/>
                    <a:pt x="453" y="164"/>
                    <a:pt x="451" y="165"/>
                  </a:cubicBezTo>
                  <a:cubicBezTo>
                    <a:pt x="450" y="165"/>
                    <a:pt x="449" y="166"/>
                    <a:pt x="447" y="166"/>
                  </a:cubicBezTo>
                  <a:cubicBezTo>
                    <a:pt x="447" y="166"/>
                    <a:pt x="446" y="165"/>
                    <a:pt x="445" y="165"/>
                  </a:cubicBezTo>
                  <a:cubicBezTo>
                    <a:pt x="445" y="165"/>
                    <a:pt x="444" y="165"/>
                    <a:pt x="444" y="165"/>
                  </a:cubicBezTo>
                  <a:cubicBezTo>
                    <a:pt x="444" y="165"/>
                    <a:pt x="444" y="165"/>
                    <a:pt x="444" y="165"/>
                  </a:cubicBezTo>
                  <a:cubicBezTo>
                    <a:pt x="443" y="166"/>
                    <a:pt x="442" y="167"/>
                    <a:pt x="440" y="167"/>
                  </a:cubicBezTo>
                  <a:cubicBezTo>
                    <a:pt x="440" y="167"/>
                    <a:pt x="439" y="167"/>
                    <a:pt x="439" y="167"/>
                  </a:cubicBezTo>
                  <a:cubicBezTo>
                    <a:pt x="438" y="167"/>
                    <a:pt x="437" y="167"/>
                    <a:pt x="436" y="167"/>
                  </a:cubicBezTo>
                  <a:cubicBezTo>
                    <a:pt x="435" y="167"/>
                    <a:pt x="435" y="167"/>
                    <a:pt x="435" y="167"/>
                  </a:cubicBezTo>
                  <a:cubicBezTo>
                    <a:pt x="435" y="167"/>
                    <a:pt x="434" y="167"/>
                    <a:pt x="434" y="167"/>
                  </a:cubicBezTo>
                  <a:cubicBezTo>
                    <a:pt x="433" y="168"/>
                    <a:pt x="432" y="168"/>
                    <a:pt x="431" y="168"/>
                  </a:cubicBezTo>
                  <a:cubicBezTo>
                    <a:pt x="431" y="168"/>
                    <a:pt x="427" y="170"/>
                    <a:pt x="424" y="170"/>
                  </a:cubicBezTo>
                  <a:cubicBezTo>
                    <a:pt x="424" y="170"/>
                    <a:pt x="424" y="170"/>
                    <a:pt x="423" y="170"/>
                  </a:cubicBezTo>
                  <a:cubicBezTo>
                    <a:pt x="422" y="170"/>
                    <a:pt x="421" y="169"/>
                    <a:pt x="420" y="169"/>
                  </a:cubicBezTo>
                  <a:cubicBezTo>
                    <a:pt x="419" y="169"/>
                    <a:pt x="419" y="168"/>
                    <a:pt x="418" y="168"/>
                  </a:cubicBezTo>
                  <a:cubicBezTo>
                    <a:pt x="418" y="168"/>
                    <a:pt x="418" y="168"/>
                    <a:pt x="418" y="168"/>
                  </a:cubicBezTo>
                  <a:cubicBezTo>
                    <a:pt x="416" y="168"/>
                    <a:pt x="414" y="169"/>
                    <a:pt x="414" y="169"/>
                  </a:cubicBezTo>
                  <a:cubicBezTo>
                    <a:pt x="414" y="169"/>
                    <a:pt x="413" y="169"/>
                    <a:pt x="413" y="169"/>
                  </a:cubicBezTo>
                  <a:cubicBezTo>
                    <a:pt x="412" y="170"/>
                    <a:pt x="411" y="170"/>
                    <a:pt x="410" y="171"/>
                  </a:cubicBezTo>
                  <a:cubicBezTo>
                    <a:pt x="407" y="172"/>
                    <a:pt x="403" y="172"/>
                    <a:pt x="401" y="172"/>
                  </a:cubicBezTo>
                  <a:cubicBezTo>
                    <a:pt x="401" y="172"/>
                    <a:pt x="401" y="172"/>
                    <a:pt x="400" y="172"/>
                  </a:cubicBezTo>
                  <a:cubicBezTo>
                    <a:pt x="400" y="172"/>
                    <a:pt x="399" y="172"/>
                    <a:pt x="399" y="172"/>
                  </a:cubicBezTo>
                  <a:cubicBezTo>
                    <a:pt x="397" y="172"/>
                    <a:pt x="395" y="172"/>
                    <a:pt x="393" y="170"/>
                  </a:cubicBezTo>
                  <a:cubicBezTo>
                    <a:pt x="391" y="169"/>
                    <a:pt x="390" y="166"/>
                    <a:pt x="389" y="164"/>
                  </a:cubicBezTo>
                  <a:cubicBezTo>
                    <a:pt x="389" y="164"/>
                    <a:pt x="389" y="164"/>
                    <a:pt x="389" y="163"/>
                  </a:cubicBezTo>
                  <a:cubicBezTo>
                    <a:pt x="389" y="163"/>
                    <a:pt x="389" y="163"/>
                    <a:pt x="388" y="163"/>
                  </a:cubicBezTo>
                  <a:cubicBezTo>
                    <a:pt x="388" y="163"/>
                    <a:pt x="388" y="163"/>
                    <a:pt x="388" y="163"/>
                  </a:cubicBezTo>
                  <a:cubicBezTo>
                    <a:pt x="387" y="163"/>
                    <a:pt x="386" y="163"/>
                    <a:pt x="385" y="163"/>
                  </a:cubicBezTo>
                  <a:cubicBezTo>
                    <a:pt x="385" y="163"/>
                    <a:pt x="385" y="163"/>
                    <a:pt x="385" y="163"/>
                  </a:cubicBezTo>
                  <a:cubicBezTo>
                    <a:pt x="383" y="163"/>
                    <a:pt x="380" y="162"/>
                    <a:pt x="379" y="162"/>
                  </a:cubicBezTo>
                  <a:cubicBezTo>
                    <a:pt x="377" y="161"/>
                    <a:pt x="376" y="160"/>
                    <a:pt x="375" y="159"/>
                  </a:cubicBezTo>
                  <a:cubicBezTo>
                    <a:pt x="375" y="158"/>
                    <a:pt x="374" y="158"/>
                    <a:pt x="374" y="158"/>
                  </a:cubicBezTo>
                  <a:cubicBezTo>
                    <a:pt x="373" y="156"/>
                    <a:pt x="369" y="154"/>
                    <a:pt x="368" y="154"/>
                  </a:cubicBezTo>
                  <a:cubicBezTo>
                    <a:pt x="367" y="153"/>
                    <a:pt x="365" y="153"/>
                    <a:pt x="364" y="152"/>
                  </a:cubicBezTo>
                  <a:cubicBezTo>
                    <a:pt x="363" y="152"/>
                    <a:pt x="362" y="152"/>
                    <a:pt x="361" y="151"/>
                  </a:cubicBezTo>
                  <a:cubicBezTo>
                    <a:pt x="361" y="151"/>
                    <a:pt x="361" y="151"/>
                    <a:pt x="360" y="151"/>
                  </a:cubicBezTo>
                  <a:cubicBezTo>
                    <a:pt x="358" y="150"/>
                    <a:pt x="356" y="149"/>
                    <a:pt x="354" y="148"/>
                  </a:cubicBezTo>
                  <a:cubicBezTo>
                    <a:pt x="351" y="146"/>
                    <a:pt x="348" y="142"/>
                    <a:pt x="347" y="141"/>
                  </a:cubicBezTo>
                  <a:cubicBezTo>
                    <a:pt x="344" y="138"/>
                    <a:pt x="343" y="136"/>
                    <a:pt x="343" y="134"/>
                  </a:cubicBezTo>
                  <a:cubicBezTo>
                    <a:pt x="342" y="131"/>
                    <a:pt x="343" y="127"/>
                    <a:pt x="343" y="126"/>
                  </a:cubicBezTo>
                  <a:cubicBezTo>
                    <a:pt x="344" y="125"/>
                    <a:pt x="344" y="123"/>
                    <a:pt x="345" y="122"/>
                  </a:cubicBezTo>
                  <a:cubicBezTo>
                    <a:pt x="345" y="121"/>
                    <a:pt x="346" y="121"/>
                    <a:pt x="346" y="121"/>
                  </a:cubicBezTo>
                  <a:cubicBezTo>
                    <a:pt x="346" y="120"/>
                    <a:pt x="346" y="120"/>
                    <a:pt x="346" y="119"/>
                  </a:cubicBezTo>
                  <a:cubicBezTo>
                    <a:pt x="347" y="119"/>
                    <a:pt x="347" y="117"/>
                    <a:pt x="348" y="116"/>
                  </a:cubicBezTo>
                  <a:cubicBezTo>
                    <a:pt x="348" y="115"/>
                    <a:pt x="348" y="113"/>
                    <a:pt x="347" y="112"/>
                  </a:cubicBezTo>
                  <a:cubicBezTo>
                    <a:pt x="347" y="112"/>
                    <a:pt x="347" y="111"/>
                    <a:pt x="347" y="111"/>
                  </a:cubicBezTo>
                  <a:cubicBezTo>
                    <a:pt x="346" y="110"/>
                    <a:pt x="345" y="108"/>
                    <a:pt x="345" y="106"/>
                  </a:cubicBezTo>
                  <a:cubicBezTo>
                    <a:pt x="345" y="104"/>
                    <a:pt x="346" y="102"/>
                    <a:pt x="346" y="100"/>
                  </a:cubicBezTo>
                  <a:cubicBezTo>
                    <a:pt x="346" y="100"/>
                    <a:pt x="346" y="100"/>
                    <a:pt x="346" y="100"/>
                  </a:cubicBezTo>
                  <a:cubicBezTo>
                    <a:pt x="347" y="99"/>
                    <a:pt x="347" y="98"/>
                    <a:pt x="348" y="98"/>
                  </a:cubicBezTo>
                  <a:cubicBezTo>
                    <a:pt x="348" y="97"/>
                    <a:pt x="348" y="97"/>
                    <a:pt x="348" y="97"/>
                  </a:cubicBezTo>
                  <a:cubicBezTo>
                    <a:pt x="348" y="96"/>
                    <a:pt x="348" y="96"/>
                    <a:pt x="348" y="96"/>
                  </a:cubicBezTo>
                  <a:cubicBezTo>
                    <a:pt x="348" y="94"/>
                    <a:pt x="348" y="93"/>
                    <a:pt x="348" y="92"/>
                  </a:cubicBezTo>
                  <a:cubicBezTo>
                    <a:pt x="348" y="91"/>
                    <a:pt x="349" y="89"/>
                    <a:pt x="349" y="88"/>
                  </a:cubicBezTo>
                  <a:cubicBezTo>
                    <a:pt x="350" y="87"/>
                    <a:pt x="350" y="87"/>
                    <a:pt x="350" y="86"/>
                  </a:cubicBezTo>
                  <a:cubicBezTo>
                    <a:pt x="350" y="85"/>
                    <a:pt x="350" y="84"/>
                    <a:pt x="350" y="83"/>
                  </a:cubicBezTo>
                  <a:cubicBezTo>
                    <a:pt x="350" y="82"/>
                    <a:pt x="350" y="82"/>
                    <a:pt x="350" y="82"/>
                  </a:cubicBezTo>
                  <a:cubicBezTo>
                    <a:pt x="349" y="81"/>
                    <a:pt x="349" y="80"/>
                    <a:pt x="348" y="79"/>
                  </a:cubicBezTo>
                  <a:cubicBezTo>
                    <a:pt x="348" y="77"/>
                    <a:pt x="346" y="73"/>
                    <a:pt x="345" y="70"/>
                  </a:cubicBezTo>
                  <a:cubicBezTo>
                    <a:pt x="345" y="68"/>
                    <a:pt x="345" y="66"/>
                    <a:pt x="345" y="65"/>
                  </a:cubicBezTo>
                  <a:cubicBezTo>
                    <a:pt x="346" y="64"/>
                    <a:pt x="346" y="63"/>
                    <a:pt x="346" y="62"/>
                  </a:cubicBezTo>
                  <a:cubicBezTo>
                    <a:pt x="345" y="61"/>
                    <a:pt x="345" y="60"/>
                    <a:pt x="344" y="60"/>
                  </a:cubicBezTo>
                  <a:cubicBezTo>
                    <a:pt x="344" y="59"/>
                    <a:pt x="343" y="59"/>
                    <a:pt x="342" y="58"/>
                  </a:cubicBezTo>
                  <a:cubicBezTo>
                    <a:pt x="341" y="57"/>
                    <a:pt x="340" y="56"/>
                    <a:pt x="339" y="55"/>
                  </a:cubicBezTo>
                  <a:cubicBezTo>
                    <a:pt x="338" y="54"/>
                    <a:pt x="336" y="52"/>
                    <a:pt x="335" y="50"/>
                  </a:cubicBezTo>
                  <a:cubicBezTo>
                    <a:pt x="334" y="49"/>
                    <a:pt x="333" y="48"/>
                    <a:pt x="333" y="48"/>
                  </a:cubicBezTo>
                  <a:cubicBezTo>
                    <a:pt x="331" y="46"/>
                    <a:pt x="328" y="42"/>
                    <a:pt x="326" y="40"/>
                  </a:cubicBezTo>
                  <a:cubicBezTo>
                    <a:pt x="326" y="40"/>
                    <a:pt x="326" y="40"/>
                    <a:pt x="325" y="40"/>
                  </a:cubicBezTo>
                  <a:cubicBezTo>
                    <a:pt x="325" y="39"/>
                    <a:pt x="324" y="38"/>
                    <a:pt x="323" y="38"/>
                  </a:cubicBezTo>
                  <a:cubicBezTo>
                    <a:pt x="323" y="37"/>
                    <a:pt x="323" y="37"/>
                    <a:pt x="322" y="37"/>
                  </a:cubicBezTo>
                  <a:cubicBezTo>
                    <a:pt x="322" y="37"/>
                    <a:pt x="321" y="38"/>
                    <a:pt x="320" y="38"/>
                  </a:cubicBezTo>
                  <a:cubicBezTo>
                    <a:pt x="319" y="38"/>
                    <a:pt x="319" y="38"/>
                    <a:pt x="319" y="38"/>
                  </a:cubicBezTo>
                  <a:cubicBezTo>
                    <a:pt x="316" y="38"/>
                    <a:pt x="315" y="38"/>
                    <a:pt x="314" y="38"/>
                  </a:cubicBezTo>
                  <a:cubicBezTo>
                    <a:pt x="314" y="38"/>
                    <a:pt x="313" y="39"/>
                    <a:pt x="313" y="39"/>
                  </a:cubicBezTo>
                  <a:cubicBezTo>
                    <a:pt x="312" y="40"/>
                    <a:pt x="310" y="41"/>
                    <a:pt x="307" y="42"/>
                  </a:cubicBezTo>
                  <a:cubicBezTo>
                    <a:pt x="307" y="42"/>
                    <a:pt x="307" y="42"/>
                    <a:pt x="307" y="42"/>
                  </a:cubicBezTo>
                  <a:cubicBezTo>
                    <a:pt x="307" y="42"/>
                    <a:pt x="307" y="42"/>
                    <a:pt x="307" y="42"/>
                  </a:cubicBezTo>
                  <a:cubicBezTo>
                    <a:pt x="304" y="42"/>
                    <a:pt x="303" y="41"/>
                    <a:pt x="301" y="40"/>
                  </a:cubicBezTo>
                  <a:cubicBezTo>
                    <a:pt x="301" y="39"/>
                    <a:pt x="300" y="39"/>
                    <a:pt x="300" y="39"/>
                  </a:cubicBezTo>
                  <a:cubicBezTo>
                    <a:pt x="300" y="39"/>
                    <a:pt x="300" y="39"/>
                    <a:pt x="299" y="39"/>
                  </a:cubicBezTo>
                  <a:cubicBezTo>
                    <a:pt x="298" y="39"/>
                    <a:pt x="296" y="39"/>
                    <a:pt x="294" y="38"/>
                  </a:cubicBezTo>
                  <a:cubicBezTo>
                    <a:pt x="293" y="37"/>
                    <a:pt x="291" y="35"/>
                    <a:pt x="290" y="33"/>
                  </a:cubicBezTo>
                  <a:cubicBezTo>
                    <a:pt x="290" y="33"/>
                    <a:pt x="290" y="33"/>
                    <a:pt x="290" y="33"/>
                  </a:cubicBezTo>
                  <a:cubicBezTo>
                    <a:pt x="289" y="33"/>
                    <a:pt x="289" y="32"/>
                    <a:pt x="289" y="32"/>
                  </a:cubicBezTo>
                  <a:cubicBezTo>
                    <a:pt x="288" y="31"/>
                    <a:pt x="286" y="29"/>
                    <a:pt x="286" y="27"/>
                  </a:cubicBezTo>
                  <a:cubicBezTo>
                    <a:pt x="286" y="25"/>
                    <a:pt x="286" y="23"/>
                    <a:pt x="287" y="21"/>
                  </a:cubicBezTo>
                  <a:cubicBezTo>
                    <a:pt x="287" y="21"/>
                    <a:pt x="287" y="20"/>
                    <a:pt x="287" y="20"/>
                  </a:cubicBezTo>
                  <a:cubicBezTo>
                    <a:pt x="288" y="19"/>
                    <a:pt x="288" y="19"/>
                    <a:pt x="288" y="19"/>
                  </a:cubicBezTo>
                  <a:cubicBezTo>
                    <a:pt x="288" y="19"/>
                    <a:pt x="288" y="17"/>
                    <a:pt x="288" y="17"/>
                  </a:cubicBezTo>
                  <a:cubicBezTo>
                    <a:pt x="288" y="16"/>
                    <a:pt x="287" y="15"/>
                    <a:pt x="286" y="15"/>
                  </a:cubicBezTo>
                  <a:cubicBezTo>
                    <a:pt x="286" y="15"/>
                    <a:pt x="286" y="15"/>
                    <a:pt x="285" y="15"/>
                  </a:cubicBezTo>
                  <a:cubicBezTo>
                    <a:pt x="285" y="15"/>
                    <a:pt x="285" y="15"/>
                    <a:pt x="284" y="15"/>
                  </a:cubicBezTo>
                  <a:cubicBezTo>
                    <a:pt x="284" y="15"/>
                    <a:pt x="284" y="15"/>
                    <a:pt x="284" y="15"/>
                  </a:cubicBezTo>
                  <a:cubicBezTo>
                    <a:pt x="283" y="15"/>
                    <a:pt x="283" y="15"/>
                    <a:pt x="282" y="15"/>
                  </a:cubicBezTo>
                  <a:cubicBezTo>
                    <a:pt x="281" y="15"/>
                    <a:pt x="280" y="14"/>
                    <a:pt x="279" y="14"/>
                  </a:cubicBezTo>
                  <a:cubicBezTo>
                    <a:pt x="277" y="14"/>
                    <a:pt x="277" y="14"/>
                    <a:pt x="277" y="14"/>
                  </a:cubicBezTo>
                  <a:cubicBezTo>
                    <a:pt x="276" y="13"/>
                    <a:pt x="276" y="13"/>
                    <a:pt x="276" y="13"/>
                  </a:cubicBezTo>
                  <a:cubicBezTo>
                    <a:pt x="275" y="13"/>
                    <a:pt x="274" y="13"/>
                    <a:pt x="274" y="13"/>
                  </a:cubicBezTo>
                  <a:cubicBezTo>
                    <a:pt x="273" y="12"/>
                    <a:pt x="273" y="12"/>
                    <a:pt x="272" y="12"/>
                  </a:cubicBezTo>
                  <a:cubicBezTo>
                    <a:pt x="272" y="12"/>
                    <a:pt x="272" y="12"/>
                    <a:pt x="272" y="12"/>
                  </a:cubicBezTo>
                  <a:cubicBezTo>
                    <a:pt x="271" y="13"/>
                    <a:pt x="271" y="14"/>
                    <a:pt x="270" y="14"/>
                  </a:cubicBezTo>
                  <a:cubicBezTo>
                    <a:pt x="270" y="14"/>
                    <a:pt x="268" y="14"/>
                    <a:pt x="268" y="14"/>
                  </a:cubicBezTo>
                  <a:cubicBezTo>
                    <a:pt x="267" y="14"/>
                    <a:pt x="265" y="13"/>
                    <a:pt x="264" y="13"/>
                  </a:cubicBezTo>
                  <a:cubicBezTo>
                    <a:pt x="263" y="13"/>
                    <a:pt x="262" y="15"/>
                    <a:pt x="261" y="15"/>
                  </a:cubicBezTo>
                  <a:cubicBezTo>
                    <a:pt x="260" y="15"/>
                    <a:pt x="257" y="14"/>
                    <a:pt x="255" y="14"/>
                  </a:cubicBezTo>
                  <a:cubicBezTo>
                    <a:pt x="255" y="13"/>
                    <a:pt x="254" y="11"/>
                    <a:pt x="253" y="11"/>
                  </a:cubicBezTo>
                  <a:cubicBezTo>
                    <a:pt x="252" y="11"/>
                    <a:pt x="250" y="13"/>
                    <a:pt x="249" y="13"/>
                  </a:cubicBezTo>
                  <a:cubicBezTo>
                    <a:pt x="248" y="13"/>
                    <a:pt x="246" y="13"/>
                    <a:pt x="244" y="13"/>
                  </a:cubicBezTo>
                  <a:cubicBezTo>
                    <a:pt x="244" y="13"/>
                    <a:pt x="242" y="11"/>
                    <a:pt x="241" y="11"/>
                  </a:cubicBezTo>
                  <a:cubicBezTo>
                    <a:pt x="241" y="12"/>
                    <a:pt x="240" y="13"/>
                    <a:pt x="240" y="14"/>
                  </a:cubicBezTo>
                  <a:cubicBezTo>
                    <a:pt x="240" y="14"/>
                    <a:pt x="241" y="15"/>
                    <a:pt x="241" y="16"/>
                  </a:cubicBezTo>
                  <a:cubicBezTo>
                    <a:pt x="242" y="17"/>
                    <a:pt x="241" y="18"/>
                    <a:pt x="241" y="18"/>
                  </a:cubicBezTo>
                  <a:cubicBezTo>
                    <a:pt x="240" y="18"/>
                    <a:pt x="238" y="18"/>
                    <a:pt x="238" y="17"/>
                  </a:cubicBezTo>
                  <a:cubicBezTo>
                    <a:pt x="237" y="17"/>
                    <a:pt x="236" y="15"/>
                    <a:pt x="235" y="14"/>
                  </a:cubicBezTo>
                  <a:cubicBezTo>
                    <a:pt x="234" y="13"/>
                    <a:pt x="234" y="10"/>
                    <a:pt x="233" y="9"/>
                  </a:cubicBezTo>
                  <a:cubicBezTo>
                    <a:pt x="233" y="8"/>
                    <a:pt x="231" y="6"/>
                    <a:pt x="230" y="5"/>
                  </a:cubicBezTo>
                  <a:cubicBezTo>
                    <a:pt x="229" y="4"/>
                    <a:pt x="228" y="3"/>
                    <a:pt x="228" y="3"/>
                  </a:cubicBezTo>
                  <a:cubicBezTo>
                    <a:pt x="227" y="2"/>
                    <a:pt x="227" y="0"/>
                    <a:pt x="226" y="0"/>
                  </a:cubicBezTo>
                  <a:cubicBezTo>
                    <a:pt x="226" y="0"/>
                    <a:pt x="226" y="2"/>
                    <a:pt x="226" y="2"/>
                  </a:cubicBezTo>
                  <a:cubicBezTo>
                    <a:pt x="225" y="4"/>
                    <a:pt x="225" y="6"/>
                    <a:pt x="225" y="7"/>
                  </a:cubicBezTo>
                  <a:cubicBezTo>
                    <a:pt x="225" y="9"/>
                    <a:pt x="226" y="11"/>
                    <a:pt x="226" y="12"/>
                  </a:cubicBezTo>
                  <a:cubicBezTo>
                    <a:pt x="227" y="13"/>
                    <a:pt x="227" y="16"/>
                    <a:pt x="227" y="17"/>
                  </a:cubicBezTo>
                  <a:cubicBezTo>
                    <a:pt x="228" y="20"/>
                    <a:pt x="228" y="25"/>
                    <a:pt x="228" y="28"/>
                  </a:cubicBezTo>
                  <a:cubicBezTo>
                    <a:pt x="227" y="31"/>
                    <a:pt x="227" y="36"/>
                    <a:pt x="226" y="39"/>
                  </a:cubicBezTo>
                  <a:cubicBezTo>
                    <a:pt x="225" y="40"/>
                    <a:pt x="224" y="43"/>
                    <a:pt x="223" y="44"/>
                  </a:cubicBezTo>
                  <a:cubicBezTo>
                    <a:pt x="222" y="45"/>
                    <a:pt x="219" y="45"/>
                    <a:pt x="218" y="45"/>
                  </a:cubicBezTo>
                  <a:cubicBezTo>
                    <a:pt x="217" y="46"/>
                    <a:pt x="215" y="47"/>
                    <a:pt x="215" y="48"/>
                  </a:cubicBezTo>
                  <a:cubicBezTo>
                    <a:pt x="214" y="49"/>
                    <a:pt x="214" y="51"/>
                    <a:pt x="214" y="52"/>
                  </a:cubicBezTo>
                  <a:cubicBezTo>
                    <a:pt x="215" y="53"/>
                    <a:pt x="216" y="55"/>
                    <a:pt x="216" y="56"/>
                  </a:cubicBezTo>
                  <a:cubicBezTo>
                    <a:pt x="216" y="57"/>
                    <a:pt x="215" y="60"/>
                    <a:pt x="215" y="61"/>
                  </a:cubicBezTo>
                  <a:cubicBezTo>
                    <a:pt x="215" y="63"/>
                    <a:pt x="213" y="67"/>
                    <a:pt x="213" y="69"/>
                  </a:cubicBezTo>
                  <a:cubicBezTo>
                    <a:pt x="212" y="71"/>
                    <a:pt x="208" y="75"/>
                    <a:pt x="208" y="78"/>
                  </a:cubicBezTo>
                  <a:cubicBezTo>
                    <a:pt x="208" y="79"/>
                    <a:pt x="209" y="82"/>
                    <a:pt x="209" y="83"/>
                  </a:cubicBezTo>
                  <a:cubicBezTo>
                    <a:pt x="210" y="84"/>
                    <a:pt x="211" y="86"/>
                    <a:pt x="211" y="87"/>
                  </a:cubicBezTo>
                  <a:cubicBezTo>
                    <a:pt x="211" y="89"/>
                    <a:pt x="211" y="92"/>
                    <a:pt x="211" y="93"/>
                  </a:cubicBezTo>
                  <a:cubicBezTo>
                    <a:pt x="210" y="96"/>
                    <a:pt x="208" y="101"/>
                    <a:pt x="207" y="104"/>
                  </a:cubicBezTo>
                  <a:cubicBezTo>
                    <a:pt x="206" y="106"/>
                    <a:pt x="205" y="112"/>
                    <a:pt x="204" y="114"/>
                  </a:cubicBezTo>
                  <a:cubicBezTo>
                    <a:pt x="203" y="116"/>
                    <a:pt x="202" y="120"/>
                    <a:pt x="201" y="121"/>
                  </a:cubicBezTo>
                  <a:cubicBezTo>
                    <a:pt x="200" y="122"/>
                    <a:pt x="199" y="124"/>
                    <a:pt x="198" y="125"/>
                  </a:cubicBezTo>
                  <a:cubicBezTo>
                    <a:pt x="198" y="126"/>
                    <a:pt x="196" y="127"/>
                    <a:pt x="196" y="128"/>
                  </a:cubicBezTo>
                  <a:cubicBezTo>
                    <a:pt x="196" y="129"/>
                    <a:pt x="195" y="131"/>
                    <a:pt x="195" y="132"/>
                  </a:cubicBezTo>
                  <a:cubicBezTo>
                    <a:pt x="195" y="133"/>
                    <a:pt x="197" y="136"/>
                    <a:pt x="197" y="137"/>
                  </a:cubicBezTo>
                  <a:cubicBezTo>
                    <a:pt x="197" y="139"/>
                    <a:pt x="194" y="142"/>
                    <a:pt x="193" y="144"/>
                  </a:cubicBezTo>
                  <a:cubicBezTo>
                    <a:pt x="193" y="145"/>
                    <a:pt x="192" y="148"/>
                    <a:pt x="191" y="148"/>
                  </a:cubicBezTo>
                  <a:cubicBezTo>
                    <a:pt x="190" y="149"/>
                    <a:pt x="188" y="148"/>
                    <a:pt x="187" y="149"/>
                  </a:cubicBezTo>
                  <a:cubicBezTo>
                    <a:pt x="187" y="149"/>
                    <a:pt x="187" y="151"/>
                    <a:pt x="187" y="151"/>
                  </a:cubicBezTo>
                  <a:cubicBezTo>
                    <a:pt x="187" y="153"/>
                    <a:pt x="190" y="153"/>
                    <a:pt x="191" y="154"/>
                  </a:cubicBezTo>
                  <a:cubicBezTo>
                    <a:pt x="192" y="156"/>
                    <a:pt x="191" y="159"/>
                    <a:pt x="190" y="161"/>
                  </a:cubicBezTo>
                  <a:cubicBezTo>
                    <a:pt x="190" y="163"/>
                    <a:pt x="188" y="166"/>
                    <a:pt x="187" y="168"/>
                  </a:cubicBezTo>
                  <a:cubicBezTo>
                    <a:pt x="186" y="170"/>
                    <a:pt x="185" y="174"/>
                    <a:pt x="184" y="176"/>
                  </a:cubicBezTo>
                  <a:cubicBezTo>
                    <a:pt x="184" y="178"/>
                    <a:pt x="183" y="181"/>
                    <a:pt x="183" y="182"/>
                  </a:cubicBezTo>
                  <a:cubicBezTo>
                    <a:pt x="182" y="184"/>
                    <a:pt x="181" y="186"/>
                    <a:pt x="180" y="188"/>
                  </a:cubicBezTo>
                  <a:cubicBezTo>
                    <a:pt x="180" y="189"/>
                    <a:pt x="179" y="190"/>
                    <a:pt x="178" y="191"/>
                  </a:cubicBezTo>
                  <a:cubicBezTo>
                    <a:pt x="177" y="192"/>
                    <a:pt x="175" y="193"/>
                    <a:pt x="174" y="194"/>
                  </a:cubicBezTo>
                  <a:cubicBezTo>
                    <a:pt x="174" y="195"/>
                    <a:pt x="172" y="196"/>
                    <a:pt x="172" y="197"/>
                  </a:cubicBezTo>
                  <a:cubicBezTo>
                    <a:pt x="172" y="198"/>
                    <a:pt x="172" y="200"/>
                    <a:pt x="172" y="201"/>
                  </a:cubicBezTo>
                  <a:cubicBezTo>
                    <a:pt x="172" y="202"/>
                    <a:pt x="172" y="205"/>
                    <a:pt x="171" y="206"/>
                  </a:cubicBezTo>
                  <a:cubicBezTo>
                    <a:pt x="171" y="207"/>
                    <a:pt x="170" y="210"/>
                    <a:pt x="169" y="211"/>
                  </a:cubicBezTo>
                  <a:cubicBezTo>
                    <a:pt x="168" y="213"/>
                    <a:pt x="168" y="217"/>
                    <a:pt x="167" y="218"/>
                  </a:cubicBezTo>
                  <a:cubicBezTo>
                    <a:pt x="166" y="221"/>
                    <a:pt x="164" y="225"/>
                    <a:pt x="163" y="227"/>
                  </a:cubicBezTo>
                  <a:cubicBezTo>
                    <a:pt x="162" y="229"/>
                    <a:pt x="160" y="232"/>
                    <a:pt x="159" y="233"/>
                  </a:cubicBezTo>
                  <a:cubicBezTo>
                    <a:pt x="158" y="234"/>
                    <a:pt x="156" y="236"/>
                    <a:pt x="155" y="237"/>
                  </a:cubicBezTo>
                  <a:cubicBezTo>
                    <a:pt x="155" y="238"/>
                    <a:pt x="154" y="240"/>
                    <a:pt x="153" y="241"/>
                  </a:cubicBezTo>
                  <a:cubicBezTo>
                    <a:pt x="153" y="243"/>
                    <a:pt x="154" y="247"/>
                    <a:pt x="154" y="248"/>
                  </a:cubicBezTo>
                  <a:cubicBezTo>
                    <a:pt x="154" y="249"/>
                    <a:pt x="153" y="251"/>
                    <a:pt x="153" y="252"/>
                  </a:cubicBezTo>
                  <a:cubicBezTo>
                    <a:pt x="153" y="253"/>
                    <a:pt x="152" y="256"/>
                    <a:pt x="151" y="258"/>
                  </a:cubicBezTo>
                  <a:cubicBezTo>
                    <a:pt x="151" y="259"/>
                    <a:pt x="150" y="261"/>
                    <a:pt x="150" y="262"/>
                  </a:cubicBezTo>
                  <a:cubicBezTo>
                    <a:pt x="150" y="263"/>
                    <a:pt x="150" y="264"/>
                    <a:pt x="150" y="265"/>
                  </a:cubicBezTo>
                  <a:cubicBezTo>
                    <a:pt x="150" y="266"/>
                    <a:pt x="150" y="267"/>
                    <a:pt x="149" y="267"/>
                  </a:cubicBezTo>
                  <a:cubicBezTo>
                    <a:pt x="149" y="268"/>
                    <a:pt x="147" y="269"/>
                    <a:pt x="147" y="270"/>
                  </a:cubicBezTo>
                  <a:cubicBezTo>
                    <a:pt x="146" y="271"/>
                    <a:pt x="147" y="273"/>
                    <a:pt x="147" y="274"/>
                  </a:cubicBezTo>
                  <a:cubicBezTo>
                    <a:pt x="147" y="275"/>
                    <a:pt x="146" y="277"/>
                    <a:pt x="146" y="278"/>
                  </a:cubicBezTo>
                  <a:cubicBezTo>
                    <a:pt x="145" y="280"/>
                    <a:pt x="144" y="283"/>
                    <a:pt x="143" y="285"/>
                  </a:cubicBezTo>
                  <a:cubicBezTo>
                    <a:pt x="142" y="287"/>
                    <a:pt x="140" y="292"/>
                    <a:pt x="139" y="294"/>
                  </a:cubicBezTo>
                  <a:cubicBezTo>
                    <a:pt x="139" y="296"/>
                    <a:pt x="140" y="300"/>
                    <a:pt x="139" y="301"/>
                  </a:cubicBezTo>
                  <a:cubicBezTo>
                    <a:pt x="139" y="303"/>
                    <a:pt x="137" y="306"/>
                    <a:pt x="137" y="308"/>
                  </a:cubicBezTo>
                  <a:cubicBezTo>
                    <a:pt x="136" y="310"/>
                    <a:pt x="133" y="314"/>
                    <a:pt x="131" y="316"/>
                  </a:cubicBezTo>
                  <a:cubicBezTo>
                    <a:pt x="131" y="318"/>
                    <a:pt x="128" y="321"/>
                    <a:pt x="128" y="322"/>
                  </a:cubicBezTo>
                  <a:cubicBezTo>
                    <a:pt x="127" y="323"/>
                    <a:pt x="127" y="325"/>
                    <a:pt x="127" y="326"/>
                  </a:cubicBezTo>
                  <a:cubicBezTo>
                    <a:pt x="127" y="328"/>
                    <a:pt x="126" y="332"/>
                    <a:pt x="126" y="333"/>
                  </a:cubicBezTo>
                  <a:cubicBezTo>
                    <a:pt x="125" y="336"/>
                    <a:pt x="124" y="341"/>
                    <a:pt x="123" y="343"/>
                  </a:cubicBezTo>
                  <a:cubicBezTo>
                    <a:pt x="122" y="344"/>
                    <a:pt x="121" y="348"/>
                    <a:pt x="120" y="349"/>
                  </a:cubicBezTo>
                  <a:cubicBezTo>
                    <a:pt x="119" y="353"/>
                    <a:pt x="117" y="361"/>
                    <a:pt x="116" y="364"/>
                  </a:cubicBezTo>
                  <a:cubicBezTo>
                    <a:pt x="114" y="370"/>
                    <a:pt x="110" y="380"/>
                    <a:pt x="108" y="386"/>
                  </a:cubicBezTo>
                  <a:cubicBezTo>
                    <a:pt x="105" y="394"/>
                    <a:pt x="98" y="411"/>
                    <a:pt x="94" y="419"/>
                  </a:cubicBezTo>
                  <a:cubicBezTo>
                    <a:pt x="92" y="424"/>
                    <a:pt x="88" y="432"/>
                    <a:pt x="86" y="437"/>
                  </a:cubicBezTo>
                  <a:cubicBezTo>
                    <a:pt x="84" y="440"/>
                    <a:pt x="81" y="447"/>
                    <a:pt x="80" y="450"/>
                  </a:cubicBezTo>
                  <a:cubicBezTo>
                    <a:pt x="78" y="453"/>
                    <a:pt x="73" y="459"/>
                    <a:pt x="71" y="462"/>
                  </a:cubicBezTo>
                  <a:cubicBezTo>
                    <a:pt x="70" y="464"/>
                    <a:pt x="67" y="468"/>
                    <a:pt x="65" y="470"/>
                  </a:cubicBezTo>
                  <a:cubicBezTo>
                    <a:pt x="64" y="471"/>
                    <a:pt x="61" y="473"/>
                    <a:pt x="60" y="475"/>
                  </a:cubicBezTo>
                  <a:cubicBezTo>
                    <a:pt x="59" y="475"/>
                    <a:pt x="58" y="477"/>
                    <a:pt x="57" y="477"/>
                  </a:cubicBezTo>
                  <a:cubicBezTo>
                    <a:pt x="56" y="478"/>
                    <a:pt x="54" y="477"/>
                    <a:pt x="54" y="477"/>
                  </a:cubicBezTo>
                  <a:cubicBezTo>
                    <a:pt x="53" y="478"/>
                    <a:pt x="51" y="479"/>
                    <a:pt x="51" y="480"/>
                  </a:cubicBezTo>
                  <a:cubicBezTo>
                    <a:pt x="50" y="481"/>
                    <a:pt x="49" y="483"/>
                    <a:pt x="49" y="484"/>
                  </a:cubicBezTo>
                  <a:cubicBezTo>
                    <a:pt x="49" y="486"/>
                    <a:pt x="49" y="489"/>
                    <a:pt x="49" y="491"/>
                  </a:cubicBezTo>
                  <a:cubicBezTo>
                    <a:pt x="49" y="492"/>
                    <a:pt x="48" y="494"/>
                    <a:pt x="48" y="495"/>
                  </a:cubicBezTo>
                  <a:cubicBezTo>
                    <a:pt x="47" y="497"/>
                    <a:pt x="45" y="500"/>
                    <a:pt x="44" y="501"/>
                  </a:cubicBezTo>
                  <a:cubicBezTo>
                    <a:pt x="43" y="503"/>
                    <a:pt x="42" y="505"/>
                    <a:pt x="41" y="506"/>
                  </a:cubicBezTo>
                  <a:cubicBezTo>
                    <a:pt x="41" y="507"/>
                    <a:pt x="40" y="509"/>
                    <a:pt x="39" y="510"/>
                  </a:cubicBezTo>
                  <a:cubicBezTo>
                    <a:pt x="38" y="511"/>
                    <a:pt x="36" y="512"/>
                    <a:pt x="36" y="513"/>
                  </a:cubicBezTo>
                  <a:cubicBezTo>
                    <a:pt x="35" y="514"/>
                    <a:pt x="36" y="516"/>
                    <a:pt x="36" y="517"/>
                  </a:cubicBezTo>
                  <a:cubicBezTo>
                    <a:pt x="35" y="519"/>
                    <a:pt x="34" y="521"/>
                    <a:pt x="33" y="522"/>
                  </a:cubicBezTo>
                  <a:cubicBezTo>
                    <a:pt x="32" y="524"/>
                    <a:pt x="31" y="527"/>
                    <a:pt x="30" y="528"/>
                  </a:cubicBezTo>
                  <a:cubicBezTo>
                    <a:pt x="30" y="530"/>
                    <a:pt x="28" y="532"/>
                    <a:pt x="27" y="533"/>
                  </a:cubicBezTo>
                  <a:cubicBezTo>
                    <a:pt x="26" y="535"/>
                    <a:pt x="24" y="537"/>
                    <a:pt x="23" y="538"/>
                  </a:cubicBezTo>
                  <a:cubicBezTo>
                    <a:pt x="22" y="540"/>
                    <a:pt x="20" y="545"/>
                    <a:pt x="18" y="547"/>
                  </a:cubicBezTo>
                  <a:cubicBezTo>
                    <a:pt x="17" y="548"/>
                    <a:pt x="14" y="550"/>
                    <a:pt x="13" y="551"/>
                  </a:cubicBezTo>
                  <a:cubicBezTo>
                    <a:pt x="12" y="552"/>
                    <a:pt x="11" y="554"/>
                    <a:pt x="10" y="555"/>
                  </a:cubicBezTo>
                  <a:cubicBezTo>
                    <a:pt x="10" y="556"/>
                    <a:pt x="10" y="559"/>
                    <a:pt x="10" y="560"/>
                  </a:cubicBezTo>
                  <a:cubicBezTo>
                    <a:pt x="10" y="561"/>
                    <a:pt x="11" y="564"/>
                    <a:pt x="11" y="566"/>
                  </a:cubicBezTo>
                  <a:cubicBezTo>
                    <a:pt x="11" y="567"/>
                    <a:pt x="10" y="569"/>
                    <a:pt x="10" y="570"/>
                  </a:cubicBezTo>
                  <a:cubicBezTo>
                    <a:pt x="10" y="571"/>
                    <a:pt x="9" y="574"/>
                    <a:pt x="10" y="575"/>
                  </a:cubicBezTo>
                  <a:cubicBezTo>
                    <a:pt x="11" y="575"/>
                    <a:pt x="12" y="575"/>
                    <a:pt x="13" y="575"/>
                  </a:cubicBezTo>
                  <a:cubicBezTo>
                    <a:pt x="13" y="576"/>
                    <a:pt x="13" y="577"/>
                    <a:pt x="13" y="578"/>
                  </a:cubicBezTo>
                  <a:cubicBezTo>
                    <a:pt x="13" y="579"/>
                    <a:pt x="15" y="579"/>
                    <a:pt x="15" y="580"/>
                  </a:cubicBezTo>
                  <a:cubicBezTo>
                    <a:pt x="16" y="581"/>
                    <a:pt x="16" y="583"/>
                    <a:pt x="16" y="584"/>
                  </a:cubicBezTo>
                  <a:cubicBezTo>
                    <a:pt x="16" y="585"/>
                    <a:pt x="14" y="586"/>
                    <a:pt x="14" y="587"/>
                  </a:cubicBezTo>
                  <a:cubicBezTo>
                    <a:pt x="14" y="588"/>
                    <a:pt x="15" y="589"/>
                    <a:pt x="15" y="589"/>
                  </a:cubicBezTo>
                  <a:cubicBezTo>
                    <a:pt x="16" y="590"/>
                    <a:pt x="18" y="592"/>
                    <a:pt x="19" y="593"/>
                  </a:cubicBezTo>
                  <a:cubicBezTo>
                    <a:pt x="19" y="595"/>
                    <a:pt x="19" y="599"/>
                    <a:pt x="18" y="601"/>
                  </a:cubicBezTo>
                  <a:cubicBezTo>
                    <a:pt x="18" y="604"/>
                    <a:pt x="17" y="608"/>
                    <a:pt x="16" y="610"/>
                  </a:cubicBezTo>
                  <a:cubicBezTo>
                    <a:pt x="15" y="612"/>
                    <a:pt x="12" y="615"/>
                    <a:pt x="11" y="617"/>
                  </a:cubicBezTo>
                  <a:cubicBezTo>
                    <a:pt x="10" y="619"/>
                    <a:pt x="10" y="623"/>
                    <a:pt x="9" y="625"/>
                  </a:cubicBezTo>
                  <a:cubicBezTo>
                    <a:pt x="8" y="627"/>
                    <a:pt x="6" y="630"/>
                    <a:pt x="6" y="631"/>
                  </a:cubicBezTo>
                  <a:cubicBezTo>
                    <a:pt x="5" y="633"/>
                    <a:pt x="5" y="638"/>
                    <a:pt x="4" y="640"/>
                  </a:cubicBezTo>
                  <a:cubicBezTo>
                    <a:pt x="4" y="641"/>
                    <a:pt x="2" y="643"/>
                    <a:pt x="2" y="644"/>
                  </a:cubicBezTo>
                  <a:cubicBezTo>
                    <a:pt x="2" y="645"/>
                    <a:pt x="2" y="647"/>
                    <a:pt x="2" y="648"/>
                  </a:cubicBezTo>
                  <a:cubicBezTo>
                    <a:pt x="2" y="650"/>
                    <a:pt x="4" y="653"/>
                    <a:pt x="3" y="655"/>
                  </a:cubicBezTo>
                  <a:cubicBezTo>
                    <a:pt x="3" y="656"/>
                    <a:pt x="1" y="657"/>
                    <a:pt x="1" y="658"/>
                  </a:cubicBezTo>
                  <a:cubicBezTo>
                    <a:pt x="1" y="659"/>
                    <a:pt x="0" y="661"/>
                    <a:pt x="1" y="662"/>
                  </a:cubicBezTo>
                  <a:cubicBezTo>
                    <a:pt x="1" y="663"/>
                    <a:pt x="2" y="665"/>
                    <a:pt x="3" y="666"/>
                  </a:cubicBezTo>
                  <a:cubicBezTo>
                    <a:pt x="3" y="667"/>
                    <a:pt x="3" y="669"/>
                    <a:pt x="3" y="670"/>
                  </a:cubicBezTo>
                  <a:cubicBezTo>
                    <a:pt x="3" y="671"/>
                    <a:pt x="3" y="674"/>
                    <a:pt x="2" y="675"/>
                  </a:cubicBezTo>
                  <a:cubicBezTo>
                    <a:pt x="2" y="676"/>
                    <a:pt x="2" y="678"/>
                    <a:pt x="2" y="679"/>
                  </a:cubicBezTo>
                  <a:cubicBezTo>
                    <a:pt x="2" y="679"/>
                    <a:pt x="3" y="681"/>
                    <a:pt x="3" y="681"/>
                  </a:cubicBezTo>
                  <a:cubicBezTo>
                    <a:pt x="3" y="682"/>
                    <a:pt x="2" y="683"/>
                    <a:pt x="1" y="684"/>
                  </a:cubicBezTo>
                  <a:cubicBezTo>
                    <a:pt x="1" y="685"/>
                    <a:pt x="0" y="688"/>
                    <a:pt x="1" y="689"/>
                  </a:cubicBezTo>
                  <a:cubicBezTo>
                    <a:pt x="1" y="690"/>
                    <a:pt x="3" y="691"/>
                    <a:pt x="4" y="691"/>
                  </a:cubicBezTo>
                  <a:cubicBezTo>
                    <a:pt x="4" y="693"/>
                    <a:pt x="4" y="695"/>
                    <a:pt x="4" y="696"/>
                  </a:cubicBezTo>
                  <a:cubicBezTo>
                    <a:pt x="5" y="697"/>
                    <a:pt x="6" y="699"/>
                    <a:pt x="7" y="699"/>
                  </a:cubicBezTo>
                  <a:cubicBezTo>
                    <a:pt x="7" y="700"/>
                    <a:pt x="9" y="700"/>
                    <a:pt x="10" y="701"/>
                  </a:cubicBezTo>
                  <a:cubicBezTo>
                    <a:pt x="11" y="702"/>
                    <a:pt x="13" y="704"/>
                    <a:pt x="14" y="706"/>
                  </a:cubicBezTo>
                  <a:cubicBezTo>
                    <a:pt x="14" y="707"/>
                    <a:pt x="14" y="709"/>
                    <a:pt x="15" y="711"/>
                  </a:cubicBezTo>
                  <a:cubicBezTo>
                    <a:pt x="138" y="741"/>
                    <a:pt x="138" y="741"/>
                    <a:pt x="138" y="741"/>
                  </a:cubicBezTo>
                  <a:cubicBezTo>
                    <a:pt x="361" y="795"/>
                    <a:pt x="361" y="795"/>
                    <a:pt x="361" y="795"/>
                  </a:cubicBezTo>
                  <a:cubicBezTo>
                    <a:pt x="543" y="837"/>
                    <a:pt x="543" y="837"/>
                    <a:pt x="543" y="837"/>
                  </a:cubicBezTo>
                  <a:cubicBezTo>
                    <a:pt x="552" y="839"/>
                    <a:pt x="552" y="839"/>
                    <a:pt x="552" y="839"/>
                  </a:cubicBezTo>
                  <a:cubicBezTo>
                    <a:pt x="920" y="910"/>
                    <a:pt x="920" y="910"/>
                    <a:pt x="920" y="910"/>
                  </a:cubicBezTo>
                  <a:cubicBezTo>
                    <a:pt x="920" y="910"/>
                    <a:pt x="920" y="910"/>
                    <a:pt x="920" y="910"/>
                  </a:cubicBezTo>
                  <a:cubicBezTo>
                    <a:pt x="972" y="625"/>
                    <a:pt x="972" y="625"/>
                    <a:pt x="972" y="625"/>
                  </a:cubicBezTo>
                  <a:cubicBezTo>
                    <a:pt x="972" y="625"/>
                    <a:pt x="975" y="615"/>
                    <a:pt x="976" y="612"/>
                  </a:cubicBezTo>
                  <a:cubicBezTo>
                    <a:pt x="976" y="609"/>
                    <a:pt x="975" y="604"/>
                    <a:pt x="975" y="601"/>
                  </a:cubicBezTo>
                  <a:cubicBezTo>
                    <a:pt x="976" y="599"/>
                    <a:pt x="976" y="594"/>
                    <a:pt x="977" y="592"/>
                  </a:cubicBezTo>
                  <a:cubicBezTo>
                    <a:pt x="978" y="591"/>
                    <a:pt x="980" y="590"/>
                    <a:pt x="981" y="590"/>
                  </a:cubicBezTo>
                  <a:cubicBezTo>
                    <a:pt x="982" y="589"/>
                    <a:pt x="984" y="588"/>
                    <a:pt x="985" y="587"/>
                  </a:cubicBezTo>
                  <a:cubicBezTo>
                    <a:pt x="986" y="586"/>
                    <a:pt x="986" y="584"/>
                    <a:pt x="986" y="583"/>
                  </a:cubicBezTo>
                  <a:cubicBezTo>
                    <a:pt x="987" y="582"/>
                    <a:pt x="988" y="581"/>
                    <a:pt x="988" y="580"/>
                  </a:cubicBezTo>
                  <a:cubicBezTo>
                    <a:pt x="989" y="579"/>
                    <a:pt x="988" y="575"/>
                    <a:pt x="989" y="574"/>
                  </a:cubicBezTo>
                  <a:cubicBezTo>
                    <a:pt x="989" y="573"/>
                    <a:pt x="991" y="572"/>
                    <a:pt x="992" y="571"/>
                  </a:cubicBezTo>
                  <a:cubicBezTo>
                    <a:pt x="992" y="570"/>
                    <a:pt x="993" y="568"/>
                    <a:pt x="994" y="567"/>
                  </a:cubicBezTo>
                  <a:cubicBezTo>
                    <a:pt x="994" y="566"/>
                    <a:pt x="995" y="563"/>
                    <a:pt x="995" y="561"/>
                  </a:cubicBezTo>
                  <a:cubicBezTo>
                    <a:pt x="994" y="560"/>
                    <a:pt x="993" y="559"/>
                    <a:pt x="992" y="558"/>
                  </a:cubicBezTo>
                  <a:cubicBezTo>
                    <a:pt x="992" y="558"/>
                    <a:pt x="991" y="558"/>
                    <a:pt x="991" y="558"/>
                  </a:cubicBezTo>
                  <a:cubicBezTo>
                    <a:pt x="990" y="557"/>
                    <a:pt x="990" y="553"/>
                    <a:pt x="990" y="552"/>
                  </a:cubicBezTo>
                  <a:cubicBezTo>
                    <a:pt x="991" y="551"/>
                    <a:pt x="995" y="552"/>
                    <a:pt x="997" y="551"/>
                  </a:cubicBezTo>
                  <a:cubicBezTo>
                    <a:pt x="998" y="551"/>
                    <a:pt x="999" y="549"/>
                    <a:pt x="999" y="548"/>
                  </a:cubicBezTo>
                  <a:cubicBezTo>
                    <a:pt x="1000" y="548"/>
                    <a:pt x="1001" y="545"/>
                    <a:pt x="1001" y="545"/>
                  </a:cubicBezTo>
                  <a:cubicBezTo>
                    <a:pt x="1002" y="544"/>
                    <a:pt x="1003" y="543"/>
                    <a:pt x="1003" y="542"/>
                  </a:cubicBezTo>
                  <a:cubicBezTo>
                    <a:pt x="1004" y="541"/>
                    <a:pt x="1005" y="538"/>
                    <a:pt x="1004" y="537"/>
                  </a:cubicBezTo>
                  <a:cubicBezTo>
                    <a:pt x="1004" y="536"/>
                    <a:pt x="1003" y="534"/>
                    <a:pt x="1002" y="533"/>
                  </a:cubicBezTo>
                  <a:cubicBezTo>
                    <a:pt x="1001" y="533"/>
                    <a:pt x="999" y="533"/>
                    <a:pt x="998" y="533"/>
                  </a:cubicBezTo>
                  <a:cubicBezTo>
                    <a:pt x="997" y="533"/>
                    <a:pt x="996" y="531"/>
                    <a:pt x="996" y="530"/>
                  </a:cubicBezTo>
                  <a:cubicBezTo>
                    <a:pt x="995" y="529"/>
                    <a:pt x="997" y="526"/>
                    <a:pt x="996" y="525"/>
                  </a:cubicBezTo>
                  <a:cubicBezTo>
                    <a:pt x="996" y="524"/>
                    <a:pt x="994" y="523"/>
                    <a:pt x="993" y="522"/>
                  </a:cubicBezTo>
                  <a:cubicBezTo>
                    <a:pt x="992" y="522"/>
                    <a:pt x="991" y="522"/>
                    <a:pt x="990" y="522"/>
                  </a:cubicBezTo>
                  <a:cubicBezTo>
                    <a:pt x="990" y="523"/>
                    <a:pt x="989" y="525"/>
                    <a:pt x="988" y="525"/>
                  </a:cubicBezTo>
                  <a:cubicBezTo>
                    <a:pt x="987" y="525"/>
                    <a:pt x="986" y="523"/>
                    <a:pt x="986" y="523"/>
                  </a:cubicBezTo>
                  <a:cubicBezTo>
                    <a:pt x="985" y="522"/>
                    <a:pt x="984" y="521"/>
                    <a:pt x="984" y="520"/>
                  </a:cubicBezTo>
                  <a:cubicBezTo>
                    <a:pt x="983" y="519"/>
                    <a:pt x="983" y="515"/>
                    <a:pt x="982" y="515"/>
                  </a:cubicBezTo>
                  <a:cubicBezTo>
                    <a:pt x="981" y="515"/>
                    <a:pt x="980" y="517"/>
                    <a:pt x="979" y="518"/>
                  </a:cubicBezTo>
                  <a:cubicBezTo>
                    <a:pt x="978" y="518"/>
                    <a:pt x="975" y="519"/>
                    <a:pt x="974" y="518"/>
                  </a:cubicBezTo>
                  <a:cubicBezTo>
                    <a:pt x="973" y="518"/>
                    <a:pt x="972" y="515"/>
                    <a:pt x="972" y="514"/>
                  </a:cubicBezTo>
                  <a:cubicBezTo>
                    <a:pt x="971" y="513"/>
                    <a:pt x="969" y="513"/>
                    <a:pt x="969" y="512"/>
                  </a:cubicBezTo>
                  <a:cubicBezTo>
                    <a:pt x="968" y="511"/>
                    <a:pt x="968" y="508"/>
                    <a:pt x="969" y="507"/>
                  </a:cubicBezTo>
                  <a:cubicBezTo>
                    <a:pt x="969" y="506"/>
                    <a:pt x="972" y="505"/>
                    <a:pt x="972" y="504"/>
                  </a:cubicBezTo>
                  <a:cubicBezTo>
                    <a:pt x="973" y="502"/>
                    <a:pt x="971" y="500"/>
                    <a:pt x="970" y="499"/>
                  </a:cubicBezTo>
                  <a:cubicBezTo>
                    <a:pt x="970" y="497"/>
                    <a:pt x="968" y="495"/>
                    <a:pt x="968" y="494"/>
                  </a:cubicBezTo>
                  <a:cubicBezTo>
                    <a:pt x="968" y="493"/>
                    <a:pt x="970" y="491"/>
                    <a:pt x="971" y="490"/>
                  </a:cubicBezTo>
                  <a:cubicBezTo>
                    <a:pt x="972" y="489"/>
                    <a:pt x="973" y="487"/>
                    <a:pt x="973" y="486"/>
                  </a:cubicBezTo>
                  <a:cubicBezTo>
                    <a:pt x="974" y="485"/>
                    <a:pt x="973" y="482"/>
                    <a:pt x="973" y="481"/>
                  </a:cubicBezTo>
                  <a:cubicBezTo>
                    <a:pt x="974" y="479"/>
                    <a:pt x="977" y="477"/>
                    <a:pt x="978" y="475"/>
                  </a:cubicBezTo>
                  <a:cubicBezTo>
                    <a:pt x="979" y="475"/>
                    <a:pt x="980" y="472"/>
                    <a:pt x="980" y="472"/>
                  </a:cubicBezTo>
                  <a:cubicBezTo>
                    <a:pt x="981" y="471"/>
                    <a:pt x="983" y="472"/>
                    <a:pt x="984" y="471"/>
                  </a:cubicBezTo>
                  <a:cubicBezTo>
                    <a:pt x="985" y="470"/>
                    <a:pt x="984" y="467"/>
                    <a:pt x="985" y="466"/>
                  </a:cubicBezTo>
                  <a:cubicBezTo>
                    <a:pt x="986" y="465"/>
                    <a:pt x="988" y="465"/>
                    <a:pt x="988" y="464"/>
                  </a:cubicBezTo>
                  <a:cubicBezTo>
                    <a:pt x="989" y="463"/>
                    <a:pt x="988" y="460"/>
                    <a:pt x="989" y="459"/>
                  </a:cubicBezTo>
                  <a:cubicBezTo>
                    <a:pt x="990" y="457"/>
                    <a:pt x="993" y="456"/>
                    <a:pt x="994" y="454"/>
                  </a:cubicBezTo>
                  <a:cubicBezTo>
                    <a:pt x="995" y="453"/>
                    <a:pt x="996" y="449"/>
                    <a:pt x="997" y="447"/>
                  </a:cubicBezTo>
                  <a:cubicBezTo>
                    <a:pt x="998" y="446"/>
                    <a:pt x="1000" y="445"/>
                    <a:pt x="1001" y="443"/>
                  </a:cubicBezTo>
                  <a:cubicBezTo>
                    <a:pt x="1001" y="442"/>
                    <a:pt x="1001" y="438"/>
                    <a:pt x="1002" y="437"/>
                  </a:cubicBezTo>
                  <a:cubicBezTo>
                    <a:pt x="1003" y="436"/>
                    <a:pt x="1005" y="436"/>
                    <a:pt x="1006" y="436"/>
                  </a:cubicBezTo>
                  <a:cubicBezTo>
                    <a:pt x="1008" y="436"/>
                    <a:pt x="1010" y="437"/>
                    <a:pt x="1011" y="436"/>
                  </a:cubicBezTo>
                  <a:cubicBezTo>
                    <a:pt x="1012" y="436"/>
                    <a:pt x="1013" y="434"/>
                    <a:pt x="1014" y="434"/>
                  </a:cubicBezTo>
                  <a:cubicBezTo>
                    <a:pt x="1015" y="433"/>
                    <a:pt x="1018" y="433"/>
                    <a:pt x="1019" y="432"/>
                  </a:cubicBezTo>
                  <a:cubicBezTo>
                    <a:pt x="1021" y="431"/>
                    <a:pt x="1021" y="426"/>
                    <a:pt x="1023" y="424"/>
                  </a:cubicBezTo>
                  <a:cubicBezTo>
                    <a:pt x="1024" y="423"/>
                    <a:pt x="1029" y="422"/>
                    <a:pt x="1030" y="420"/>
                  </a:cubicBezTo>
                  <a:cubicBezTo>
                    <a:pt x="1032" y="419"/>
                    <a:pt x="1033" y="415"/>
                    <a:pt x="1034" y="413"/>
                  </a:cubicBezTo>
                  <a:cubicBezTo>
                    <a:pt x="1035" y="412"/>
                    <a:pt x="1035" y="410"/>
                    <a:pt x="1035" y="409"/>
                  </a:cubicBezTo>
                  <a:cubicBezTo>
                    <a:pt x="1035" y="407"/>
                    <a:pt x="1032" y="404"/>
                    <a:pt x="1032" y="403"/>
                  </a:cubicBezTo>
                  <a:cubicBezTo>
                    <a:pt x="1032" y="401"/>
                    <a:pt x="1035" y="400"/>
                    <a:pt x="1036" y="399"/>
                  </a:cubicBezTo>
                  <a:cubicBezTo>
                    <a:pt x="1036" y="397"/>
                    <a:pt x="1035" y="394"/>
                    <a:pt x="1036" y="392"/>
                  </a:cubicBezTo>
                  <a:cubicBezTo>
                    <a:pt x="1037" y="391"/>
                    <a:pt x="1040" y="391"/>
                    <a:pt x="1041" y="390"/>
                  </a:cubicBezTo>
                  <a:cubicBezTo>
                    <a:pt x="1043" y="389"/>
                    <a:pt x="1045" y="387"/>
                    <a:pt x="1046" y="386"/>
                  </a:cubicBezTo>
                  <a:cubicBezTo>
                    <a:pt x="1046" y="385"/>
                    <a:pt x="1046" y="382"/>
                    <a:pt x="1047" y="381"/>
                  </a:cubicBezTo>
                  <a:cubicBezTo>
                    <a:pt x="1048" y="380"/>
                    <a:pt x="1050" y="380"/>
                    <a:pt x="1051" y="379"/>
                  </a:cubicBezTo>
                  <a:cubicBezTo>
                    <a:pt x="1052" y="378"/>
                    <a:pt x="1054" y="376"/>
                    <a:pt x="1055" y="374"/>
                  </a:cubicBezTo>
                  <a:cubicBezTo>
                    <a:pt x="1055" y="373"/>
                    <a:pt x="1056" y="370"/>
                    <a:pt x="1057" y="368"/>
                  </a:cubicBezTo>
                  <a:cubicBezTo>
                    <a:pt x="1058" y="366"/>
                    <a:pt x="1059" y="361"/>
                    <a:pt x="1060" y="359"/>
                  </a:cubicBezTo>
                  <a:cubicBezTo>
                    <a:pt x="1060" y="358"/>
                    <a:pt x="1062" y="356"/>
                    <a:pt x="1063" y="354"/>
                  </a:cubicBezTo>
                  <a:cubicBezTo>
                    <a:pt x="1064" y="353"/>
                    <a:pt x="1065" y="351"/>
                    <a:pt x="1066" y="350"/>
                  </a:cubicBezTo>
                  <a:cubicBezTo>
                    <a:pt x="1067" y="348"/>
                    <a:pt x="1067" y="345"/>
                    <a:pt x="1067" y="344"/>
                  </a:cubicBezTo>
                  <a:cubicBezTo>
                    <a:pt x="1068" y="343"/>
                    <a:pt x="1070" y="341"/>
                    <a:pt x="1071" y="340"/>
                  </a:cubicBezTo>
                  <a:cubicBezTo>
                    <a:pt x="1073" y="337"/>
                    <a:pt x="1076" y="333"/>
                    <a:pt x="1077" y="331"/>
                  </a:cubicBezTo>
                  <a:cubicBezTo>
                    <a:pt x="1079" y="329"/>
                    <a:pt x="1084" y="327"/>
                    <a:pt x="1085" y="324"/>
                  </a:cubicBezTo>
                  <a:cubicBezTo>
                    <a:pt x="1087" y="323"/>
                    <a:pt x="1086" y="318"/>
                    <a:pt x="1087" y="316"/>
                  </a:cubicBezTo>
                  <a:cubicBezTo>
                    <a:pt x="1087" y="315"/>
                    <a:pt x="1090" y="313"/>
                    <a:pt x="1091" y="312"/>
                  </a:cubicBezTo>
                  <a:cubicBezTo>
                    <a:pt x="1092" y="310"/>
                    <a:pt x="1095" y="308"/>
                    <a:pt x="1096" y="307"/>
                  </a:cubicBezTo>
                  <a:cubicBezTo>
                    <a:pt x="1097" y="306"/>
                    <a:pt x="1100" y="303"/>
                    <a:pt x="1101" y="301"/>
                  </a:cubicBezTo>
                  <a:cubicBezTo>
                    <a:pt x="1102" y="299"/>
                    <a:pt x="1101" y="295"/>
                    <a:pt x="1100" y="294"/>
                  </a:cubicBezTo>
                  <a:cubicBezTo>
                    <a:pt x="1100" y="291"/>
                    <a:pt x="1096" y="288"/>
                    <a:pt x="1095" y="286"/>
                  </a:cubicBez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4" name="Freeform 25">
              <a:extLst>
                <a:ext uri="{FF2B5EF4-FFF2-40B4-BE49-F238E27FC236}">
                  <a16:creationId xmlns:a16="http://schemas.microsoft.com/office/drawing/2014/main" id="{E55B32AC-0952-4F69-989E-BE5BEE2F6178}"/>
                </a:ext>
              </a:extLst>
            </p:cNvPr>
            <p:cNvSpPr>
              <a:spLocks/>
            </p:cNvSpPr>
            <p:nvPr/>
          </p:nvSpPr>
          <p:spPr bwMode="auto">
            <a:xfrm>
              <a:off x="1301751" y="1887540"/>
              <a:ext cx="681037" cy="1106489"/>
            </a:xfrm>
            <a:custGeom>
              <a:avLst/>
              <a:gdLst>
                <a:gd name="T0" fmla="*/ 791 w 808"/>
                <a:gd name="T1" fmla="*/ 852 h 1312"/>
                <a:gd name="T2" fmla="*/ 767 w 808"/>
                <a:gd name="T3" fmla="*/ 834 h 1312"/>
                <a:gd name="T4" fmla="*/ 760 w 808"/>
                <a:gd name="T5" fmla="*/ 864 h 1312"/>
                <a:gd name="T6" fmla="*/ 723 w 808"/>
                <a:gd name="T7" fmla="*/ 862 h 1312"/>
                <a:gd name="T8" fmla="*/ 691 w 808"/>
                <a:gd name="T9" fmla="*/ 856 h 1312"/>
                <a:gd name="T10" fmla="*/ 665 w 808"/>
                <a:gd name="T11" fmla="*/ 850 h 1312"/>
                <a:gd name="T12" fmla="*/ 644 w 808"/>
                <a:gd name="T13" fmla="*/ 867 h 1312"/>
                <a:gd name="T14" fmla="*/ 618 w 808"/>
                <a:gd name="T15" fmla="*/ 857 h 1312"/>
                <a:gd name="T16" fmla="*/ 588 w 808"/>
                <a:gd name="T17" fmla="*/ 861 h 1312"/>
                <a:gd name="T18" fmla="*/ 574 w 808"/>
                <a:gd name="T19" fmla="*/ 864 h 1312"/>
                <a:gd name="T20" fmla="*/ 562 w 808"/>
                <a:gd name="T21" fmla="*/ 832 h 1312"/>
                <a:gd name="T22" fmla="*/ 558 w 808"/>
                <a:gd name="T23" fmla="*/ 802 h 1312"/>
                <a:gd name="T24" fmla="*/ 531 w 808"/>
                <a:gd name="T25" fmla="*/ 789 h 1312"/>
                <a:gd name="T26" fmla="*/ 522 w 808"/>
                <a:gd name="T27" fmla="*/ 763 h 1312"/>
                <a:gd name="T28" fmla="*/ 520 w 808"/>
                <a:gd name="T29" fmla="*/ 733 h 1312"/>
                <a:gd name="T30" fmla="*/ 504 w 808"/>
                <a:gd name="T31" fmla="*/ 701 h 1312"/>
                <a:gd name="T32" fmla="*/ 500 w 808"/>
                <a:gd name="T33" fmla="*/ 666 h 1312"/>
                <a:gd name="T34" fmla="*/ 495 w 808"/>
                <a:gd name="T35" fmla="*/ 640 h 1312"/>
                <a:gd name="T36" fmla="*/ 475 w 808"/>
                <a:gd name="T37" fmla="*/ 623 h 1312"/>
                <a:gd name="T38" fmla="*/ 456 w 808"/>
                <a:gd name="T39" fmla="*/ 644 h 1312"/>
                <a:gd name="T40" fmla="*/ 432 w 808"/>
                <a:gd name="T41" fmla="*/ 657 h 1312"/>
                <a:gd name="T42" fmla="*/ 409 w 808"/>
                <a:gd name="T43" fmla="*/ 637 h 1312"/>
                <a:gd name="T44" fmla="*/ 416 w 808"/>
                <a:gd name="T45" fmla="*/ 614 h 1312"/>
                <a:gd name="T46" fmla="*/ 424 w 808"/>
                <a:gd name="T47" fmla="*/ 588 h 1312"/>
                <a:gd name="T48" fmla="*/ 432 w 808"/>
                <a:gd name="T49" fmla="*/ 567 h 1312"/>
                <a:gd name="T50" fmla="*/ 424 w 808"/>
                <a:gd name="T51" fmla="*/ 541 h 1312"/>
                <a:gd name="T52" fmla="*/ 435 w 808"/>
                <a:gd name="T53" fmla="*/ 516 h 1312"/>
                <a:gd name="T54" fmla="*/ 451 w 808"/>
                <a:gd name="T55" fmla="*/ 486 h 1312"/>
                <a:gd name="T56" fmla="*/ 462 w 808"/>
                <a:gd name="T57" fmla="*/ 459 h 1312"/>
                <a:gd name="T58" fmla="*/ 435 w 808"/>
                <a:gd name="T59" fmla="*/ 450 h 1312"/>
                <a:gd name="T60" fmla="*/ 420 w 808"/>
                <a:gd name="T61" fmla="*/ 432 h 1312"/>
                <a:gd name="T62" fmla="*/ 406 w 808"/>
                <a:gd name="T63" fmla="*/ 421 h 1312"/>
                <a:gd name="T64" fmla="*/ 393 w 808"/>
                <a:gd name="T65" fmla="*/ 393 h 1312"/>
                <a:gd name="T66" fmla="*/ 373 w 808"/>
                <a:gd name="T67" fmla="*/ 358 h 1312"/>
                <a:gd name="T68" fmla="*/ 357 w 808"/>
                <a:gd name="T69" fmla="*/ 329 h 1312"/>
                <a:gd name="T70" fmla="*/ 324 w 808"/>
                <a:gd name="T71" fmla="*/ 299 h 1312"/>
                <a:gd name="T72" fmla="*/ 322 w 808"/>
                <a:gd name="T73" fmla="*/ 279 h 1312"/>
                <a:gd name="T74" fmla="*/ 322 w 808"/>
                <a:gd name="T75" fmla="*/ 253 h 1312"/>
                <a:gd name="T76" fmla="*/ 313 w 808"/>
                <a:gd name="T77" fmla="*/ 230 h 1312"/>
                <a:gd name="T78" fmla="*/ 298 w 808"/>
                <a:gd name="T79" fmla="*/ 197 h 1312"/>
                <a:gd name="T80" fmla="*/ 134 w 808"/>
                <a:gd name="T81" fmla="*/ 449 h 1312"/>
                <a:gd name="T82" fmla="*/ 142 w 808"/>
                <a:gd name="T83" fmla="*/ 473 h 1312"/>
                <a:gd name="T84" fmla="*/ 134 w 808"/>
                <a:gd name="T85" fmla="*/ 499 h 1312"/>
                <a:gd name="T86" fmla="*/ 141 w 808"/>
                <a:gd name="T87" fmla="*/ 529 h 1312"/>
                <a:gd name="T88" fmla="*/ 156 w 808"/>
                <a:gd name="T89" fmla="*/ 544 h 1312"/>
                <a:gd name="T90" fmla="*/ 175 w 808"/>
                <a:gd name="T91" fmla="*/ 570 h 1312"/>
                <a:gd name="T92" fmla="*/ 172 w 808"/>
                <a:gd name="T93" fmla="*/ 603 h 1312"/>
                <a:gd name="T94" fmla="*/ 152 w 808"/>
                <a:gd name="T95" fmla="*/ 629 h 1312"/>
                <a:gd name="T96" fmla="*/ 141 w 808"/>
                <a:gd name="T97" fmla="*/ 649 h 1312"/>
                <a:gd name="T98" fmla="*/ 126 w 808"/>
                <a:gd name="T99" fmla="*/ 675 h 1312"/>
                <a:gd name="T100" fmla="*/ 109 w 808"/>
                <a:gd name="T101" fmla="*/ 714 h 1312"/>
                <a:gd name="T102" fmla="*/ 87 w 808"/>
                <a:gd name="T103" fmla="*/ 731 h 1312"/>
                <a:gd name="T104" fmla="*/ 75 w 808"/>
                <a:gd name="T105" fmla="*/ 743 h 1312"/>
                <a:gd name="T106" fmla="*/ 58 w 808"/>
                <a:gd name="T107" fmla="*/ 767 h 1312"/>
                <a:gd name="T108" fmla="*/ 50 w 808"/>
                <a:gd name="T109" fmla="*/ 787 h 1312"/>
                <a:gd name="T110" fmla="*/ 58 w 808"/>
                <a:gd name="T111" fmla="*/ 800 h 1312"/>
                <a:gd name="T112" fmla="*/ 79 w 808"/>
                <a:gd name="T113" fmla="*/ 819 h 1312"/>
                <a:gd name="T114" fmla="*/ 73 w 808"/>
                <a:gd name="T115" fmla="*/ 847 h 1312"/>
                <a:gd name="T116" fmla="*/ 66 w 808"/>
                <a:gd name="T117" fmla="*/ 876 h 1312"/>
                <a:gd name="T118" fmla="*/ 56 w 808"/>
                <a:gd name="T119" fmla="*/ 902 h 1312"/>
                <a:gd name="T120" fmla="*/ 705 w 808"/>
                <a:gd name="T121" fmla="*/ 1306 h 1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808" h="1312">
                  <a:moveTo>
                    <a:pt x="806" y="883"/>
                  </a:moveTo>
                  <a:cubicBezTo>
                    <a:pt x="804" y="882"/>
                    <a:pt x="802" y="880"/>
                    <a:pt x="801" y="879"/>
                  </a:cubicBezTo>
                  <a:cubicBezTo>
                    <a:pt x="800" y="878"/>
                    <a:pt x="799" y="873"/>
                    <a:pt x="798" y="872"/>
                  </a:cubicBezTo>
                  <a:cubicBezTo>
                    <a:pt x="798" y="871"/>
                    <a:pt x="796" y="869"/>
                    <a:pt x="796" y="869"/>
                  </a:cubicBezTo>
                  <a:cubicBezTo>
                    <a:pt x="795" y="868"/>
                    <a:pt x="794" y="865"/>
                    <a:pt x="793" y="864"/>
                  </a:cubicBezTo>
                  <a:cubicBezTo>
                    <a:pt x="792" y="864"/>
                    <a:pt x="790" y="863"/>
                    <a:pt x="790" y="862"/>
                  </a:cubicBezTo>
                  <a:cubicBezTo>
                    <a:pt x="789" y="861"/>
                    <a:pt x="790" y="859"/>
                    <a:pt x="791" y="858"/>
                  </a:cubicBezTo>
                  <a:cubicBezTo>
                    <a:pt x="791" y="856"/>
                    <a:pt x="791" y="853"/>
                    <a:pt x="791" y="852"/>
                  </a:cubicBezTo>
                  <a:cubicBezTo>
                    <a:pt x="790" y="850"/>
                    <a:pt x="786" y="849"/>
                    <a:pt x="785" y="848"/>
                  </a:cubicBezTo>
                  <a:cubicBezTo>
                    <a:pt x="785" y="846"/>
                    <a:pt x="785" y="843"/>
                    <a:pt x="785" y="841"/>
                  </a:cubicBezTo>
                  <a:cubicBezTo>
                    <a:pt x="784" y="840"/>
                    <a:pt x="784" y="837"/>
                    <a:pt x="783" y="836"/>
                  </a:cubicBezTo>
                  <a:cubicBezTo>
                    <a:pt x="782" y="836"/>
                    <a:pt x="780" y="836"/>
                    <a:pt x="779" y="835"/>
                  </a:cubicBezTo>
                  <a:cubicBezTo>
                    <a:pt x="778" y="834"/>
                    <a:pt x="777" y="832"/>
                    <a:pt x="776" y="831"/>
                  </a:cubicBezTo>
                  <a:cubicBezTo>
                    <a:pt x="775" y="830"/>
                    <a:pt x="773" y="829"/>
                    <a:pt x="772" y="830"/>
                  </a:cubicBezTo>
                  <a:cubicBezTo>
                    <a:pt x="771" y="831"/>
                    <a:pt x="773" y="835"/>
                    <a:pt x="772" y="836"/>
                  </a:cubicBezTo>
                  <a:cubicBezTo>
                    <a:pt x="770" y="837"/>
                    <a:pt x="768" y="834"/>
                    <a:pt x="767" y="834"/>
                  </a:cubicBezTo>
                  <a:cubicBezTo>
                    <a:pt x="765" y="834"/>
                    <a:pt x="763" y="834"/>
                    <a:pt x="762" y="835"/>
                  </a:cubicBezTo>
                  <a:cubicBezTo>
                    <a:pt x="761" y="835"/>
                    <a:pt x="760" y="837"/>
                    <a:pt x="760" y="838"/>
                  </a:cubicBezTo>
                  <a:cubicBezTo>
                    <a:pt x="760" y="839"/>
                    <a:pt x="761" y="841"/>
                    <a:pt x="761" y="842"/>
                  </a:cubicBezTo>
                  <a:cubicBezTo>
                    <a:pt x="761" y="844"/>
                    <a:pt x="759" y="846"/>
                    <a:pt x="758" y="848"/>
                  </a:cubicBezTo>
                  <a:cubicBezTo>
                    <a:pt x="757" y="848"/>
                    <a:pt x="755" y="849"/>
                    <a:pt x="754" y="850"/>
                  </a:cubicBezTo>
                  <a:cubicBezTo>
                    <a:pt x="754" y="851"/>
                    <a:pt x="753" y="853"/>
                    <a:pt x="754" y="854"/>
                  </a:cubicBezTo>
                  <a:cubicBezTo>
                    <a:pt x="754" y="856"/>
                    <a:pt x="757" y="858"/>
                    <a:pt x="758" y="859"/>
                  </a:cubicBezTo>
                  <a:cubicBezTo>
                    <a:pt x="758" y="861"/>
                    <a:pt x="760" y="863"/>
                    <a:pt x="760" y="864"/>
                  </a:cubicBezTo>
                  <a:cubicBezTo>
                    <a:pt x="759" y="865"/>
                    <a:pt x="757" y="867"/>
                    <a:pt x="756" y="867"/>
                  </a:cubicBezTo>
                  <a:cubicBezTo>
                    <a:pt x="755" y="867"/>
                    <a:pt x="752" y="866"/>
                    <a:pt x="751" y="865"/>
                  </a:cubicBezTo>
                  <a:cubicBezTo>
                    <a:pt x="750" y="864"/>
                    <a:pt x="749" y="862"/>
                    <a:pt x="747" y="861"/>
                  </a:cubicBezTo>
                  <a:cubicBezTo>
                    <a:pt x="747" y="861"/>
                    <a:pt x="745" y="860"/>
                    <a:pt x="745" y="860"/>
                  </a:cubicBezTo>
                  <a:cubicBezTo>
                    <a:pt x="743" y="860"/>
                    <a:pt x="741" y="862"/>
                    <a:pt x="740" y="862"/>
                  </a:cubicBezTo>
                  <a:cubicBezTo>
                    <a:pt x="738" y="862"/>
                    <a:pt x="736" y="859"/>
                    <a:pt x="734" y="859"/>
                  </a:cubicBezTo>
                  <a:cubicBezTo>
                    <a:pt x="733" y="859"/>
                    <a:pt x="730" y="859"/>
                    <a:pt x="729" y="860"/>
                  </a:cubicBezTo>
                  <a:cubicBezTo>
                    <a:pt x="727" y="860"/>
                    <a:pt x="724" y="862"/>
                    <a:pt x="723" y="862"/>
                  </a:cubicBezTo>
                  <a:cubicBezTo>
                    <a:pt x="722" y="863"/>
                    <a:pt x="719" y="864"/>
                    <a:pt x="718" y="865"/>
                  </a:cubicBezTo>
                  <a:cubicBezTo>
                    <a:pt x="717" y="865"/>
                    <a:pt x="714" y="866"/>
                    <a:pt x="713" y="866"/>
                  </a:cubicBezTo>
                  <a:cubicBezTo>
                    <a:pt x="712" y="865"/>
                    <a:pt x="711" y="862"/>
                    <a:pt x="711" y="861"/>
                  </a:cubicBezTo>
                  <a:cubicBezTo>
                    <a:pt x="710" y="860"/>
                    <a:pt x="710" y="856"/>
                    <a:pt x="709" y="855"/>
                  </a:cubicBezTo>
                  <a:cubicBezTo>
                    <a:pt x="708" y="854"/>
                    <a:pt x="705" y="854"/>
                    <a:pt x="703" y="854"/>
                  </a:cubicBezTo>
                  <a:cubicBezTo>
                    <a:pt x="702" y="855"/>
                    <a:pt x="699" y="857"/>
                    <a:pt x="698" y="857"/>
                  </a:cubicBezTo>
                  <a:cubicBezTo>
                    <a:pt x="697" y="858"/>
                    <a:pt x="695" y="858"/>
                    <a:pt x="694" y="858"/>
                  </a:cubicBezTo>
                  <a:cubicBezTo>
                    <a:pt x="693" y="858"/>
                    <a:pt x="692" y="856"/>
                    <a:pt x="691" y="856"/>
                  </a:cubicBezTo>
                  <a:cubicBezTo>
                    <a:pt x="690" y="856"/>
                    <a:pt x="689" y="859"/>
                    <a:pt x="688" y="860"/>
                  </a:cubicBezTo>
                  <a:cubicBezTo>
                    <a:pt x="687" y="860"/>
                    <a:pt x="686" y="858"/>
                    <a:pt x="685" y="858"/>
                  </a:cubicBezTo>
                  <a:cubicBezTo>
                    <a:pt x="684" y="857"/>
                    <a:pt x="681" y="858"/>
                    <a:pt x="680" y="858"/>
                  </a:cubicBezTo>
                  <a:cubicBezTo>
                    <a:pt x="679" y="858"/>
                    <a:pt x="678" y="857"/>
                    <a:pt x="677" y="856"/>
                  </a:cubicBezTo>
                  <a:cubicBezTo>
                    <a:pt x="677" y="856"/>
                    <a:pt x="675" y="854"/>
                    <a:pt x="675" y="854"/>
                  </a:cubicBezTo>
                  <a:cubicBezTo>
                    <a:pt x="673" y="854"/>
                    <a:pt x="671" y="857"/>
                    <a:pt x="670" y="857"/>
                  </a:cubicBezTo>
                  <a:cubicBezTo>
                    <a:pt x="669" y="857"/>
                    <a:pt x="667" y="856"/>
                    <a:pt x="666" y="855"/>
                  </a:cubicBezTo>
                  <a:cubicBezTo>
                    <a:pt x="666" y="854"/>
                    <a:pt x="666" y="851"/>
                    <a:pt x="665" y="850"/>
                  </a:cubicBezTo>
                  <a:cubicBezTo>
                    <a:pt x="665" y="849"/>
                    <a:pt x="662" y="847"/>
                    <a:pt x="661" y="847"/>
                  </a:cubicBezTo>
                  <a:cubicBezTo>
                    <a:pt x="661" y="847"/>
                    <a:pt x="658" y="847"/>
                    <a:pt x="657" y="847"/>
                  </a:cubicBezTo>
                  <a:cubicBezTo>
                    <a:pt x="657" y="848"/>
                    <a:pt x="657" y="850"/>
                    <a:pt x="656" y="851"/>
                  </a:cubicBezTo>
                  <a:cubicBezTo>
                    <a:pt x="655" y="852"/>
                    <a:pt x="653" y="852"/>
                    <a:pt x="652" y="852"/>
                  </a:cubicBezTo>
                  <a:cubicBezTo>
                    <a:pt x="651" y="852"/>
                    <a:pt x="649" y="852"/>
                    <a:pt x="648" y="852"/>
                  </a:cubicBezTo>
                  <a:cubicBezTo>
                    <a:pt x="648" y="853"/>
                    <a:pt x="647" y="855"/>
                    <a:pt x="647" y="856"/>
                  </a:cubicBezTo>
                  <a:cubicBezTo>
                    <a:pt x="647" y="858"/>
                    <a:pt x="648" y="861"/>
                    <a:pt x="647" y="863"/>
                  </a:cubicBezTo>
                  <a:cubicBezTo>
                    <a:pt x="647" y="864"/>
                    <a:pt x="645" y="867"/>
                    <a:pt x="644" y="867"/>
                  </a:cubicBezTo>
                  <a:cubicBezTo>
                    <a:pt x="643" y="868"/>
                    <a:pt x="641" y="866"/>
                    <a:pt x="640" y="865"/>
                  </a:cubicBezTo>
                  <a:cubicBezTo>
                    <a:pt x="639" y="865"/>
                    <a:pt x="638" y="862"/>
                    <a:pt x="637" y="861"/>
                  </a:cubicBezTo>
                  <a:cubicBezTo>
                    <a:pt x="637" y="860"/>
                    <a:pt x="635" y="860"/>
                    <a:pt x="634" y="860"/>
                  </a:cubicBezTo>
                  <a:cubicBezTo>
                    <a:pt x="633" y="860"/>
                    <a:pt x="631" y="862"/>
                    <a:pt x="630" y="862"/>
                  </a:cubicBezTo>
                  <a:cubicBezTo>
                    <a:pt x="629" y="862"/>
                    <a:pt x="627" y="861"/>
                    <a:pt x="627" y="861"/>
                  </a:cubicBezTo>
                  <a:cubicBezTo>
                    <a:pt x="626" y="860"/>
                    <a:pt x="625" y="858"/>
                    <a:pt x="625" y="858"/>
                  </a:cubicBezTo>
                  <a:cubicBezTo>
                    <a:pt x="624" y="858"/>
                    <a:pt x="622" y="859"/>
                    <a:pt x="621" y="858"/>
                  </a:cubicBezTo>
                  <a:cubicBezTo>
                    <a:pt x="620" y="858"/>
                    <a:pt x="619" y="857"/>
                    <a:pt x="618" y="857"/>
                  </a:cubicBezTo>
                  <a:cubicBezTo>
                    <a:pt x="617" y="856"/>
                    <a:pt x="614" y="856"/>
                    <a:pt x="612" y="856"/>
                  </a:cubicBezTo>
                  <a:cubicBezTo>
                    <a:pt x="611" y="856"/>
                    <a:pt x="609" y="856"/>
                    <a:pt x="608" y="856"/>
                  </a:cubicBezTo>
                  <a:cubicBezTo>
                    <a:pt x="608" y="855"/>
                    <a:pt x="607" y="853"/>
                    <a:pt x="607" y="853"/>
                  </a:cubicBezTo>
                  <a:cubicBezTo>
                    <a:pt x="606" y="852"/>
                    <a:pt x="604" y="851"/>
                    <a:pt x="603" y="851"/>
                  </a:cubicBezTo>
                  <a:cubicBezTo>
                    <a:pt x="602" y="851"/>
                    <a:pt x="601" y="852"/>
                    <a:pt x="600" y="853"/>
                  </a:cubicBezTo>
                  <a:cubicBezTo>
                    <a:pt x="599" y="853"/>
                    <a:pt x="597" y="852"/>
                    <a:pt x="596" y="853"/>
                  </a:cubicBezTo>
                  <a:cubicBezTo>
                    <a:pt x="595" y="853"/>
                    <a:pt x="592" y="856"/>
                    <a:pt x="591" y="857"/>
                  </a:cubicBezTo>
                  <a:cubicBezTo>
                    <a:pt x="590" y="858"/>
                    <a:pt x="589" y="859"/>
                    <a:pt x="588" y="861"/>
                  </a:cubicBezTo>
                  <a:cubicBezTo>
                    <a:pt x="588" y="861"/>
                    <a:pt x="588" y="863"/>
                    <a:pt x="588" y="864"/>
                  </a:cubicBezTo>
                  <a:cubicBezTo>
                    <a:pt x="588" y="865"/>
                    <a:pt x="589" y="866"/>
                    <a:pt x="590" y="867"/>
                  </a:cubicBezTo>
                  <a:cubicBezTo>
                    <a:pt x="590" y="868"/>
                    <a:pt x="591" y="871"/>
                    <a:pt x="590" y="872"/>
                  </a:cubicBezTo>
                  <a:cubicBezTo>
                    <a:pt x="590" y="873"/>
                    <a:pt x="588" y="874"/>
                    <a:pt x="587" y="874"/>
                  </a:cubicBezTo>
                  <a:cubicBezTo>
                    <a:pt x="586" y="875"/>
                    <a:pt x="584" y="875"/>
                    <a:pt x="582" y="875"/>
                  </a:cubicBezTo>
                  <a:cubicBezTo>
                    <a:pt x="581" y="874"/>
                    <a:pt x="580" y="872"/>
                    <a:pt x="580" y="871"/>
                  </a:cubicBezTo>
                  <a:cubicBezTo>
                    <a:pt x="579" y="870"/>
                    <a:pt x="579" y="867"/>
                    <a:pt x="578" y="866"/>
                  </a:cubicBezTo>
                  <a:cubicBezTo>
                    <a:pt x="577" y="866"/>
                    <a:pt x="575" y="865"/>
                    <a:pt x="574" y="864"/>
                  </a:cubicBezTo>
                  <a:cubicBezTo>
                    <a:pt x="573" y="864"/>
                    <a:pt x="571" y="862"/>
                    <a:pt x="570" y="861"/>
                  </a:cubicBezTo>
                  <a:cubicBezTo>
                    <a:pt x="569" y="861"/>
                    <a:pt x="567" y="859"/>
                    <a:pt x="567" y="858"/>
                  </a:cubicBezTo>
                  <a:cubicBezTo>
                    <a:pt x="566" y="856"/>
                    <a:pt x="566" y="852"/>
                    <a:pt x="566" y="852"/>
                  </a:cubicBezTo>
                  <a:cubicBezTo>
                    <a:pt x="566" y="851"/>
                    <a:pt x="565" y="848"/>
                    <a:pt x="565" y="846"/>
                  </a:cubicBezTo>
                  <a:cubicBezTo>
                    <a:pt x="565" y="845"/>
                    <a:pt x="566" y="843"/>
                    <a:pt x="566" y="843"/>
                  </a:cubicBezTo>
                  <a:cubicBezTo>
                    <a:pt x="566" y="842"/>
                    <a:pt x="565" y="840"/>
                    <a:pt x="565" y="839"/>
                  </a:cubicBezTo>
                  <a:cubicBezTo>
                    <a:pt x="565" y="839"/>
                    <a:pt x="565" y="837"/>
                    <a:pt x="564" y="836"/>
                  </a:cubicBezTo>
                  <a:cubicBezTo>
                    <a:pt x="564" y="835"/>
                    <a:pt x="562" y="833"/>
                    <a:pt x="562" y="832"/>
                  </a:cubicBezTo>
                  <a:cubicBezTo>
                    <a:pt x="561" y="831"/>
                    <a:pt x="561" y="829"/>
                    <a:pt x="561" y="828"/>
                  </a:cubicBezTo>
                  <a:cubicBezTo>
                    <a:pt x="562" y="827"/>
                    <a:pt x="564" y="827"/>
                    <a:pt x="564" y="827"/>
                  </a:cubicBezTo>
                  <a:cubicBezTo>
                    <a:pt x="565" y="826"/>
                    <a:pt x="566" y="824"/>
                    <a:pt x="566" y="823"/>
                  </a:cubicBezTo>
                  <a:cubicBezTo>
                    <a:pt x="566" y="822"/>
                    <a:pt x="565" y="820"/>
                    <a:pt x="565" y="819"/>
                  </a:cubicBezTo>
                  <a:cubicBezTo>
                    <a:pt x="565" y="817"/>
                    <a:pt x="564" y="814"/>
                    <a:pt x="563" y="813"/>
                  </a:cubicBezTo>
                  <a:cubicBezTo>
                    <a:pt x="563" y="812"/>
                    <a:pt x="561" y="811"/>
                    <a:pt x="560" y="810"/>
                  </a:cubicBezTo>
                  <a:cubicBezTo>
                    <a:pt x="560" y="809"/>
                    <a:pt x="560" y="806"/>
                    <a:pt x="560" y="805"/>
                  </a:cubicBezTo>
                  <a:cubicBezTo>
                    <a:pt x="560" y="804"/>
                    <a:pt x="558" y="803"/>
                    <a:pt x="558" y="802"/>
                  </a:cubicBezTo>
                  <a:cubicBezTo>
                    <a:pt x="558" y="801"/>
                    <a:pt x="558" y="798"/>
                    <a:pt x="558" y="797"/>
                  </a:cubicBezTo>
                  <a:cubicBezTo>
                    <a:pt x="557" y="796"/>
                    <a:pt x="555" y="796"/>
                    <a:pt x="554" y="796"/>
                  </a:cubicBezTo>
                  <a:cubicBezTo>
                    <a:pt x="553" y="795"/>
                    <a:pt x="552" y="792"/>
                    <a:pt x="551" y="791"/>
                  </a:cubicBezTo>
                  <a:cubicBezTo>
                    <a:pt x="550" y="790"/>
                    <a:pt x="548" y="788"/>
                    <a:pt x="547" y="788"/>
                  </a:cubicBezTo>
                  <a:cubicBezTo>
                    <a:pt x="546" y="787"/>
                    <a:pt x="543" y="788"/>
                    <a:pt x="542" y="788"/>
                  </a:cubicBezTo>
                  <a:cubicBezTo>
                    <a:pt x="541" y="789"/>
                    <a:pt x="539" y="791"/>
                    <a:pt x="538" y="791"/>
                  </a:cubicBezTo>
                  <a:cubicBezTo>
                    <a:pt x="537" y="792"/>
                    <a:pt x="535" y="793"/>
                    <a:pt x="534" y="793"/>
                  </a:cubicBezTo>
                  <a:cubicBezTo>
                    <a:pt x="533" y="793"/>
                    <a:pt x="532" y="790"/>
                    <a:pt x="531" y="789"/>
                  </a:cubicBezTo>
                  <a:cubicBezTo>
                    <a:pt x="531" y="788"/>
                    <a:pt x="531" y="786"/>
                    <a:pt x="530" y="785"/>
                  </a:cubicBezTo>
                  <a:cubicBezTo>
                    <a:pt x="530" y="784"/>
                    <a:pt x="529" y="783"/>
                    <a:pt x="528" y="782"/>
                  </a:cubicBezTo>
                  <a:cubicBezTo>
                    <a:pt x="527" y="782"/>
                    <a:pt x="524" y="781"/>
                    <a:pt x="523" y="780"/>
                  </a:cubicBezTo>
                  <a:cubicBezTo>
                    <a:pt x="522" y="779"/>
                    <a:pt x="521" y="777"/>
                    <a:pt x="520" y="776"/>
                  </a:cubicBezTo>
                  <a:cubicBezTo>
                    <a:pt x="520" y="774"/>
                    <a:pt x="520" y="771"/>
                    <a:pt x="520" y="770"/>
                  </a:cubicBezTo>
                  <a:cubicBezTo>
                    <a:pt x="520" y="769"/>
                    <a:pt x="519" y="767"/>
                    <a:pt x="519" y="766"/>
                  </a:cubicBezTo>
                  <a:cubicBezTo>
                    <a:pt x="519" y="765"/>
                    <a:pt x="518" y="764"/>
                    <a:pt x="519" y="763"/>
                  </a:cubicBezTo>
                  <a:cubicBezTo>
                    <a:pt x="519" y="763"/>
                    <a:pt x="521" y="764"/>
                    <a:pt x="522" y="763"/>
                  </a:cubicBezTo>
                  <a:cubicBezTo>
                    <a:pt x="523" y="763"/>
                    <a:pt x="524" y="762"/>
                    <a:pt x="525" y="761"/>
                  </a:cubicBezTo>
                  <a:cubicBezTo>
                    <a:pt x="526" y="760"/>
                    <a:pt x="525" y="757"/>
                    <a:pt x="526" y="755"/>
                  </a:cubicBezTo>
                  <a:cubicBezTo>
                    <a:pt x="526" y="754"/>
                    <a:pt x="529" y="753"/>
                    <a:pt x="529" y="752"/>
                  </a:cubicBezTo>
                  <a:cubicBezTo>
                    <a:pt x="529" y="751"/>
                    <a:pt x="528" y="749"/>
                    <a:pt x="527" y="748"/>
                  </a:cubicBezTo>
                  <a:cubicBezTo>
                    <a:pt x="527" y="747"/>
                    <a:pt x="527" y="744"/>
                    <a:pt x="526" y="743"/>
                  </a:cubicBezTo>
                  <a:cubicBezTo>
                    <a:pt x="525" y="742"/>
                    <a:pt x="522" y="742"/>
                    <a:pt x="521" y="742"/>
                  </a:cubicBezTo>
                  <a:cubicBezTo>
                    <a:pt x="520" y="741"/>
                    <a:pt x="520" y="739"/>
                    <a:pt x="520" y="738"/>
                  </a:cubicBezTo>
                  <a:cubicBezTo>
                    <a:pt x="519" y="737"/>
                    <a:pt x="521" y="734"/>
                    <a:pt x="520" y="733"/>
                  </a:cubicBezTo>
                  <a:cubicBezTo>
                    <a:pt x="519" y="732"/>
                    <a:pt x="517" y="732"/>
                    <a:pt x="516" y="732"/>
                  </a:cubicBezTo>
                  <a:cubicBezTo>
                    <a:pt x="515" y="731"/>
                    <a:pt x="513" y="729"/>
                    <a:pt x="512" y="728"/>
                  </a:cubicBezTo>
                  <a:cubicBezTo>
                    <a:pt x="512" y="727"/>
                    <a:pt x="512" y="725"/>
                    <a:pt x="512" y="724"/>
                  </a:cubicBezTo>
                  <a:cubicBezTo>
                    <a:pt x="512" y="722"/>
                    <a:pt x="513" y="719"/>
                    <a:pt x="512" y="717"/>
                  </a:cubicBezTo>
                  <a:cubicBezTo>
                    <a:pt x="512" y="716"/>
                    <a:pt x="509" y="715"/>
                    <a:pt x="508" y="714"/>
                  </a:cubicBezTo>
                  <a:cubicBezTo>
                    <a:pt x="507" y="712"/>
                    <a:pt x="507" y="710"/>
                    <a:pt x="506" y="709"/>
                  </a:cubicBezTo>
                  <a:cubicBezTo>
                    <a:pt x="506" y="708"/>
                    <a:pt x="504" y="707"/>
                    <a:pt x="504" y="706"/>
                  </a:cubicBezTo>
                  <a:cubicBezTo>
                    <a:pt x="503" y="705"/>
                    <a:pt x="504" y="702"/>
                    <a:pt x="504" y="701"/>
                  </a:cubicBezTo>
                  <a:cubicBezTo>
                    <a:pt x="503" y="699"/>
                    <a:pt x="501" y="697"/>
                    <a:pt x="500" y="695"/>
                  </a:cubicBezTo>
                  <a:cubicBezTo>
                    <a:pt x="500" y="694"/>
                    <a:pt x="498" y="692"/>
                    <a:pt x="498" y="690"/>
                  </a:cubicBezTo>
                  <a:cubicBezTo>
                    <a:pt x="498" y="689"/>
                    <a:pt x="499" y="687"/>
                    <a:pt x="499" y="685"/>
                  </a:cubicBezTo>
                  <a:cubicBezTo>
                    <a:pt x="500" y="684"/>
                    <a:pt x="500" y="682"/>
                    <a:pt x="500" y="681"/>
                  </a:cubicBezTo>
                  <a:cubicBezTo>
                    <a:pt x="499" y="680"/>
                    <a:pt x="497" y="678"/>
                    <a:pt x="496" y="677"/>
                  </a:cubicBezTo>
                  <a:cubicBezTo>
                    <a:pt x="496" y="676"/>
                    <a:pt x="497" y="674"/>
                    <a:pt x="497" y="672"/>
                  </a:cubicBezTo>
                  <a:cubicBezTo>
                    <a:pt x="497" y="671"/>
                    <a:pt x="496" y="669"/>
                    <a:pt x="496" y="668"/>
                  </a:cubicBezTo>
                  <a:cubicBezTo>
                    <a:pt x="497" y="667"/>
                    <a:pt x="500" y="667"/>
                    <a:pt x="500" y="666"/>
                  </a:cubicBezTo>
                  <a:cubicBezTo>
                    <a:pt x="501" y="665"/>
                    <a:pt x="501" y="663"/>
                    <a:pt x="501" y="662"/>
                  </a:cubicBezTo>
                  <a:cubicBezTo>
                    <a:pt x="501" y="661"/>
                    <a:pt x="500" y="659"/>
                    <a:pt x="500" y="658"/>
                  </a:cubicBezTo>
                  <a:cubicBezTo>
                    <a:pt x="499" y="657"/>
                    <a:pt x="497" y="658"/>
                    <a:pt x="496" y="658"/>
                  </a:cubicBezTo>
                  <a:cubicBezTo>
                    <a:pt x="495" y="658"/>
                    <a:pt x="493" y="657"/>
                    <a:pt x="493" y="656"/>
                  </a:cubicBezTo>
                  <a:cubicBezTo>
                    <a:pt x="492" y="654"/>
                    <a:pt x="494" y="650"/>
                    <a:pt x="494" y="649"/>
                  </a:cubicBezTo>
                  <a:cubicBezTo>
                    <a:pt x="495" y="648"/>
                    <a:pt x="496" y="647"/>
                    <a:pt x="497" y="646"/>
                  </a:cubicBezTo>
                  <a:cubicBezTo>
                    <a:pt x="497" y="646"/>
                    <a:pt x="497" y="644"/>
                    <a:pt x="497" y="643"/>
                  </a:cubicBezTo>
                  <a:cubicBezTo>
                    <a:pt x="497" y="642"/>
                    <a:pt x="496" y="640"/>
                    <a:pt x="495" y="640"/>
                  </a:cubicBezTo>
                  <a:cubicBezTo>
                    <a:pt x="494" y="639"/>
                    <a:pt x="493" y="639"/>
                    <a:pt x="492" y="638"/>
                  </a:cubicBezTo>
                  <a:cubicBezTo>
                    <a:pt x="491" y="638"/>
                    <a:pt x="489" y="639"/>
                    <a:pt x="489" y="639"/>
                  </a:cubicBezTo>
                  <a:cubicBezTo>
                    <a:pt x="488" y="639"/>
                    <a:pt x="486" y="639"/>
                    <a:pt x="485" y="638"/>
                  </a:cubicBezTo>
                  <a:cubicBezTo>
                    <a:pt x="485" y="637"/>
                    <a:pt x="487" y="634"/>
                    <a:pt x="486" y="633"/>
                  </a:cubicBezTo>
                  <a:cubicBezTo>
                    <a:pt x="486" y="632"/>
                    <a:pt x="485" y="630"/>
                    <a:pt x="484" y="629"/>
                  </a:cubicBezTo>
                  <a:cubicBezTo>
                    <a:pt x="483" y="628"/>
                    <a:pt x="483" y="626"/>
                    <a:pt x="482" y="626"/>
                  </a:cubicBezTo>
                  <a:cubicBezTo>
                    <a:pt x="481" y="625"/>
                    <a:pt x="479" y="623"/>
                    <a:pt x="478" y="623"/>
                  </a:cubicBezTo>
                  <a:cubicBezTo>
                    <a:pt x="478" y="623"/>
                    <a:pt x="476" y="623"/>
                    <a:pt x="475" y="623"/>
                  </a:cubicBezTo>
                  <a:cubicBezTo>
                    <a:pt x="474" y="624"/>
                    <a:pt x="474" y="626"/>
                    <a:pt x="473" y="627"/>
                  </a:cubicBezTo>
                  <a:cubicBezTo>
                    <a:pt x="473" y="628"/>
                    <a:pt x="473" y="631"/>
                    <a:pt x="472" y="632"/>
                  </a:cubicBezTo>
                  <a:cubicBezTo>
                    <a:pt x="472" y="633"/>
                    <a:pt x="469" y="633"/>
                    <a:pt x="469" y="633"/>
                  </a:cubicBezTo>
                  <a:cubicBezTo>
                    <a:pt x="468" y="634"/>
                    <a:pt x="465" y="634"/>
                    <a:pt x="465" y="635"/>
                  </a:cubicBezTo>
                  <a:cubicBezTo>
                    <a:pt x="464" y="636"/>
                    <a:pt x="465" y="638"/>
                    <a:pt x="464" y="639"/>
                  </a:cubicBezTo>
                  <a:cubicBezTo>
                    <a:pt x="464" y="640"/>
                    <a:pt x="463" y="641"/>
                    <a:pt x="463" y="641"/>
                  </a:cubicBezTo>
                  <a:cubicBezTo>
                    <a:pt x="462" y="641"/>
                    <a:pt x="460" y="641"/>
                    <a:pt x="459" y="641"/>
                  </a:cubicBezTo>
                  <a:cubicBezTo>
                    <a:pt x="458" y="642"/>
                    <a:pt x="457" y="644"/>
                    <a:pt x="456" y="644"/>
                  </a:cubicBezTo>
                  <a:cubicBezTo>
                    <a:pt x="456" y="645"/>
                    <a:pt x="455" y="645"/>
                    <a:pt x="455" y="646"/>
                  </a:cubicBezTo>
                  <a:cubicBezTo>
                    <a:pt x="453" y="647"/>
                    <a:pt x="450" y="649"/>
                    <a:pt x="448" y="648"/>
                  </a:cubicBezTo>
                  <a:cubicBezTo>
                    <a:pt x="447" y="648"/>
                    <a:pt x="446" y="646"/>
                    <a:pt x="445" y="646"/>
                  </a:cubicBezTo>
                  <a:cubicBezTo>
                    <a:pt x="444" y="646"/>
                    <a:pt x="442" y="647"/>
                    <a:pt x="442" y="647"/>
                  </a:cubicBezTo>
                  <a:cubicBezTo>
                    <a:pt x="441" y="648"/>
                    <a:pt x="441" y="650"/>
                    <a:pt x="441" y="651"/>
                  </a:cubicBezTo>
                  <a:cubicBezTo>
                    <a:pt x="441" y="652"/>
                    <a:pt x="440" y="653"/>
                    <a:pt x="439" y="654"/>
                  </a:cubicBezTo>
                  <a:cubicBezTo>
                    <a:pt x="438" y="654"/>
                    <a:pt x="437" y="656"/>
                    <a:pt x="436" y="657"/>
                  </a:cubicBezTo>
                  <a:cubicBezTo>
                    <a:pt x="435" y="657"/>
                    <a:pt x="433" y="657"/>
                    <a:pt x="432" y="657"/>
                  </a:cubicBezTo>
                  <a:cubicBezTo>
                    <a:pt x="431" y="658"/>
                    <a:pt x="431" y="659"/>
                    <a:pt x="430" y="659"/>
                  </a:cubicBezTo>
                  <a:cubicBezTo>
                    <a:pt x="429" y="659"/>
                    <a:pt x="428" y="657"/>
                    <a:pt x="427" y="657"/>
                  </a:cubicBezTo>
                  <a:cubicBezTo>
                    <a:pt x="427" y="656"/>
                    <a:pt x="427" y="653"/>
                    <a:pt x="427" y="652"/>
                  </a:cubicBezTo>
                  <a:cubicBezTo>
                    <a:pt x="426" y="651"/>
                    <a:pt x="425" y="649"/>
                    <a:pt x="424" y="649"/>
                  </a:cubicBezTo>
                  <a:cubicBezTo>
                    <a:pt x="422" y="648"/>
                    <a:pt x="419" y="647"/>
                    <a:pt x="418" y="645"/>
                  </a:cubicBezTo>
                  <a:cubicBezTo>
                    <a:pt x="417" y="644"/>
                    <a:pt x="417" y="640"/>
                    <a:pt x="416" y="639"/>
                  </a:cubicBezTo>
                  <a:cubicBezTo>
                    <a:pt x="415" y="639"/>
                    <a:pt x="413" y="639"/>
                    <a:pt x="412" y="638"/>
                  </a:cubicBezTo>
                  <a:cubicBezTo>
                    <a:pt x="411" y="638"/>
                    <a:pt x="410" y="637"/>
                    <a:pt x="409" y="637"/>
                  </a:cubicBezTo>
                  <a:cubicBezTo>
                    <a:pt x="408" y="636"/>
                    <a:pt x="406" y="636"/>
                    <a:pt x="406" y="635"/>
                  </a:cubicBezTo>
                  <a:cubicBezTo>
                    <a:pt x="405" y="635"/>
                    <a:pt x="406" y="632"/>
                    <a:pt x="406" y="632"/>
                  </a:cubicBezTo>
                  <a:cubicBezTo>
                    <a:pt x="406" y="631"/>
                    <a:pt x="407" y="629"/>
                    <a:pt x="408" y="628"/>
                  </a:cubicBezTo>
                  <a:cubicBezTo>
                    <a:pt x="408" y="627"/>
                    <a:pt x="406" y="626"/>
                    <a:pt x="406" y="625"/>
                  </a:cubicBezTo>
                  <a:cubicBezTo>
                    <a:pt x="407" y="624"/>
                    <a:pt x="408" y="623"/>
                    <a:pt x="409" y="622"/>
                  </a:cubicBezTo>
                  <a:cubicBezTo>
                    <a:pt x="410" y="622"/>
                    <a:pt x="412" y="623"/>
                    <a:pt x="413" y="622"/>
                  </a:cubicBezTo>
                  <a:cubicBezTo>
                    <a:pt x="414" y="622"/>
                    <a:pt x="416" y="619"/>
                    <a:pt x="416" y="618"/>
                  </a:cubicBezTo>
                  <a:cubicBezTo>
                    <a:pt x="416" y="617"/>
                    <a:pt x="416" y="615"/>
                    <a:pt x="416" y="614"/>
                  </a:cubicBezTo>
                  <a:cubicBezTo>
                    <a:pt x="416" y="613"/>
                    <a:pt x="415" y="611"/>
                    <a:pt x="415" y="610"/>
                  </a:cubicBezTo>
                  <a:cubicBezTo>
                    <a:pt x="414" y="609"/>
                    <a:pt x="412" y="608"/>
                    <a:pt x="411" y="606"/>
                  </a:cubicBezTo>
                  <a:cubicBezTo>
                    <a:pt x="411" y="606"/>
                    <a:pt x="411" y="604"/>
                    <a:pt x="411" y="603"/>
                  </a:cubicBezTo>
                  <a:cubicBezTo>
                    <a:pt x="410" y="602"/>
                    <a:pt x="409" y="600"/>
                    <a:pt x="410" y="599"/>
                  </a:cubicBezTo>
                  <a:cubicBezTo>
                    <a:pt x="410" y="598"/>
                    <a:pt x="413" y="597"/>
                    <a:pt x="413" y="596"/>
                  </a:cubicBezTo>
                  <a:cubicBezTo>
                    <a:pt x="414" y="596"/>
                    <a:pt x="417" y="594"/>
                    <a:pt x="418" y="593"/>
                  </a:cubicBezTo>
                  <a:cubicBezTo>
                    <a:pt x="418" y="592"/>
                    <a:pt x="417" y="589"/>
                    <a:pt x="418" y="589"/>
                  </a:cubicBezTo>
                  <a:cubicBezTo>
                    <a:pt x="419" y="588"/>
                    <a:pt x="422" y="588"/>
                    <a:pt x="424" y="588"/>
                  </a:cubicBezTo>
                  <a:cubicBezTo>
                    <a:pt x="424" y="588"/>
                    <a:pt x="426" y="589"/>
                    <a:pt x="427" y="589"/>
                  </a:cubicBezTo>
                  <a:cubicBezTo>
                    <a:pt x="427" y="589"/>
                    <a:pt x="429" y="589"/>
                    <a:pt x="429" y="589"/>
                  </a:cubicBezTo>
                  <a:cubicBezTo>
                    <a:pt x="430" y="589"/>
                    <a:pt x="433" y="589"/>
                    <a:pt x="434" y="588"/>
                  </a:cubicBezTo>
                  <a:cubicBezTo>
                    <a:pt x="435" y="587"/>
                    <a:pt x="435" y="584"/>
                    <a:pt x="435" y="583"/>
                  </a:cubicBezTo>
                  <a:cubicBezTo>
                    <a:pt x="435" y="582"/>
                    <a:pt x="433" y="581"/>
                    <a:pt x="433" y="580"/>
                  </a:cubicBezTo>
                  <a:cubicBezTo>
                    <a:pt x="432" y="578"/>
                    <a:pt x="431" y="576"/>
                    <a:pt x="431" y="575"/>
                  </a:cubicBezTo>
                  <a:cubicBezTo>
                    <a:pt x="431" y="574"/>
                    <a:pt x="432" y="573"/>
                    <a:pt x="432" y="572"/>
                  </a:cubicBezTo>
                  <a:cubicBezTo>
                    <a:pt x="432" y="571"/>
                    <a:pt x="433" y="568"/>
                    <a:pt x="432" y="567"/>
                  </a:cubicBezTo>
                  <a:cubicBezTo>
                    <a:pt x="432" y="566"/>
                    <a:pt x="431" y="565"/>
                    <a:pt x="430" y="564"/>
                  </a:cubicBezTo>
                  <a:cubicBezTo>
                    <a:pt x="429" y="564"/>
                    <a:pt x="427" y="564"/>
                    <a:pt x="427" y="563"/>
                  </a:cubicBezTo>
                  <a:cubicBezTo>
                    <a:pt x="426" y="562"/>
                    <a:pt x="425" y="559"/>
                    <a:pt x="426" y="557"/>
                  </a:cubicBezTo>
                  <a:cubicBezTo>
                    <a:pt x="426" y="556"/>
                    <a:pt x="428" y="553"/>
                    <a:pt x="429" y="552"/>
                  </a:cubicBezTo>
                  <a:cubicBezTo>
                    <a:pt x="429" y="551"/>
                    <a:pt x="431" y="550"/>
                    <a:pt x="431" y="549"/>
                  </a:cubicBezTo>
                  <a:cubicBezTo>
                    <a:pt x="431" y="548"/>
                    <a:pt x="432" y="545"/>
                    <a:pt x="431" y="544"/>
                  </a:cubicBezTo>
                  <a:cubicBezTo>
                    <a:pt x="431" y="543"/>
                    <a:pt x="429" y="543"/>
                    <a:pt x="428" y="542"/>
                  </a:cubicBezTo>
                  <a:cubicBezTo>
                    <a:pt x="427" y="542"/>
                    <a:pt x="425" y="542"/>
                    <a:pt x="424" y="541"/>
                  </a:cubicBezTo>
                  <a:cubicBezTo>
                    <a:pt x="423" y="541"/>
                    <a:pt x="423" y="538"/>
                    <a:pt x="424" y="537"/>
                  </a:cubicBezTo>
                  <a:cubicBezTo>
                    <a:pt x="424" y="536"/>
                    <a:pt x="425" y="534"/>
                    <a:pt x="426" y="534"/>
                  </a:cubicBezTo>
                  <a:cubicBezTo>
                    <a:pt x="426" y="534"/>
                    <a:pt x="428" y="534"/>
                    <a:pt x="429" y="534"/>
                  </a:cubicBezTo>
                  <a:cubicBezTo>
                    <a:pt x="430" y="534"/>
                    <a:pt x="432" y="535"/>
                    <a:pt x="433" y="535"/>
                  </a:cubicBezTo>
                  <a:cubicBezTo>
                    <a:pt x="434" y="534"/>
                    <a:pt x="436" y="532"/>
                    <a:pt x="436" y="531"/>
                  </a:cubicBezTo>
                  <a:cubicBezTo>
                    <a:pt x="437" y="529"/>
                    <a:pt x="437" y="526"/>
                    <a:pt x="436" y="524"/>
                  </a:cubicBezTo>
                  <a:cubicBezTo>
                    <a:pt x="436" y="523"/>
                    <a:pt x="434" y="521"/>
                    <a:pt x="434" y="520"/>
                  </a:cubicBezTo>
                  <a:cubicBezTo>
                    <a:pt x="434" y="519"/>
                    <a:pt x="435" y="517"/>
                    <a:pt x="435" y="516"/>
                  </a:cubicBezTo>
                  <a:cubicBezTo>
                    <a:pt x="436" y="516"/>
                    <a:pt x="439" y="516"/>
                    <a:pt x="439" y="516"/>
                  </a:cubicBezTo>
                  <a:cubicBezTo>
                    <a:pt x="440" y="515"/>
                    <a:pt x="440" y="512"/>
                    <a:pt x="440" y="510"/>
                  </a:cubicBezTo>
                  <a:cubicBezTo>
                    <a:pt x="441" y="509"/>
                    <a:pt x="442" y="508"/>
                    <a:pt x="443" y="508"/>
                  </a:cubicBezTo>
                  <a:cubicBezTo>
                    <a:pt x="443" y="507"/>
                    <a:pt x="444" y="504"/>
                    <a:pt x="444" y="503"/>
                  </a:cubicBezTo>
                  <a:cubicBezTo>
                    <a:pt x="444" y="501"/>
                    <a:pt x="442" y="499"/>
                    <a:pt x="442" y="498"/>
                  </a:cubicBezTo>
                  <a:cubicBezTo>
                    <a:pt x="442" y="497"/>
                    <a:pt x="445" y="496"/>
                    <a:pt x="446" y="495"/>
                  </a:cubicBezTo>
                  <a:cubicBezTo>
                    <a:pt x="448" y="494"/>
                    <a:pt x="450" y="492"/>
                    <a:pt x="451" y="490"/>
                  </a:cubicBezTo>
                  <a:cubicBezTo>
                    <a:pt x="451" y="489"/>
                    <a:pt x="451" y="487"/>
                    <a:pt x="451" y="486"/>
                  </a:cubicBezTo>
                  <a:cubicBezTo>
                    <a:pt x="450" y="485"/>
                    <a:pt x="448" y="484"/>
                    <a:pt x="448" y="483"/>
                  </a:cubicBezTo>
                  <a:cubicBezTo>
                    <a:pt x="448" y="482"/>
                    <a:pt x="448" y="479"/>
                    <a:pt x="449" y="479"/>
                  </a:cubicBezTo>
                  <a:cubicBezTo>
                    <a:pt x="449" y="478"/>
                    <a:pt x="452" y="479"/>
                    <a:pt x="453" y="479"/>
                  </a:cubicBezTo>
                  <a:cubicBezTo>
                    <a:pt x="453" y="479"/>
                    <a:pt x="454" y="477"/>
                    <a:pt x="454" y="476"/>
                  </a:cubicBezTo>
                  <a:cubicBezTo>
                    <a:pt x="455" y="475"/>
                    <a:pt x="455" y="472"/>
                    <a:pt x="456" y="470"/>
                  </a:cubicBezTo>
                  <a:cubicBezTo>
                    <a:pt x="456" y="469"/>
                    <a:pt x="458" y="468"/>
                    <a:pt x="458" y="468"/>
                  </a:cubicBezTo>
                  <a:cubicBezTo>
                    <a:pt x="459" y="466"/>
                    <a:pt x="458" y="464"/>
                    <a:pt x="459" y="463"/>
                  </a:cubicBezTo>
                  <a:cubicBezTo>
                    <a:pt x="459" y="462"/>
                    <a:pt x="461" y="460"/>
                    <a:pt x="462" y="459"/>
                  </a:cubicBezTo>
                  <a:cubicBezTo>
                    <a:pt x="462" y="458"/>
                    <a:pt x="463" y="455"/>
                    <a:pt x="463" y="454"/>
                  </a:cubicBezTo>
                  <a:cubicBezTo>
                    <a:pt x="462" y="452"/>
                    <a:pt x="460" y="450"/>
                    <a:pt x="459" y="449"/>
                  </a:cubicBezTo>
                  <a:cubicBezTo>
                    <a:pt x="458" y="449"/>
                    <a:pt x="456" y="448"/>
                    <a:pt x="455" y="448"/>
                  </a:cubicBezTo>
                  <a:cubicBezTo>
                    <a:pt x="454" y="449"/>
                    <a:pt x="451" y="450"/>
                    <a:pt x="450" y="450"/>
                  </a:cubicBezTo>
                  <a:cubicBezTo>
                    <a:pt x="449" y="451"/>
                    <a:pt x="447" y="453"/>
                    <a:pt x="446" y="454"/>
                  </a:cubicBezTo>
                  <a:cubicBezTo>
                    <a:pt x="445" y="454"/>
                    <a:pt x="443" y="454"/>
                    <a:pt x="442" y="454"/>
                  </a:cubicBezTo>
                  <a:cubicBezTo>
                    <a:pt x="441" y="453"/>
                    <a:pt x="440" y="452"/>
                    <a:pt x="439" y="451"/>
                  </a:cubicBezTo>
                  <a:cubicBezTo>
                    <a:pt x="438" y="451"/>
                    <a:pt x="436" y="450"/>
                    <a:pt x="435" y="450"/>
                  </a:cubicBezTo>
                  <a:cubicBezTo>
                    <a:pt x="434" y="450"/>
                    <a:pt x="432" y="452"/>
                    <a:pt x="431" y="452"/>
                  </a:cubicBezTo>
                  <a:cubicBezTo>
                    <a:pt x="430" y="452"/>
                    <a:pt x="429" y="452"/>
                    <a:pt x="428" y="451"/>
                  </a:cubicBezTo>
                  <a:cubicBezTo>
                    <a:pt x="428" y="451"/>
                    <a:pt x="427" y="449"/>
                    <a:pt x="427" y="448"/>
                  </a:cubicBezTo>
                  <a:cubicBezTo>
                    <a:pt x="426" y="447"/>
                    <a:pt x="425" y="446"/>
                    <a:pt x="424" y="445"/>
                  </a:cubicBezTo>
                  <a:cubicBezTo>
                    <a:pt x="424" y="444"/>
                    <a:pt x="426" y="443"/>
                    <a:pt x="427" y="442"/>
                  </a:cubicBezTo>
                  <a:cubicBezTo>
                    <a:pt x="427" y="441"/>
                    <a:pt x="428" y="438"/>
                    <a:pt x="428" y="437"/>
                  </a:cubicBezTo>
                  <a:cubicBezTo>
                    <a:pt x="427" y="436"/>
                    <a:pt x="426" y="434"/>
                    <a:pt x="425" y="433"/>
                  </a:cubicBezTo>
                  <a:cubicBezTo>
                    <a:pt x="424" y="432"/>
                    <a:pt x="421" y="432"/>
                    <a:pt x="420" y="432"/>
                  </a:cubicBezTo>
                  <a:cubicBezTo>
                    <a:pt x="419" y="433"/>
                    <a:pt x="417" y="435"/>
                    <a:pt x="416" y="436"/>
                  </a:cubicBezTo>
                  <a:cubicBezTo>
                    <a:pt x="415" y="436"/>
                    <a:pt x="415" y="438"/>
                    <a:pt x="414" y="438"/>
                  </a:cubicBezTo>
                  <a:cubicBezTo>
                    <a:pt x="413" y="438"/>
                    <a:pt x="411" y="438"/>
                    <a:pt x="411" y="437"/>
                  </a:cubicBezTo>
                  <a:cubicBezTo>
                    <a:pt x="410" y="437"/>
                    <a:pt x="408" y="435"/>
                    <a:pt x="408" y="434"/>
                  </a:cubicBezTo>
                  <a:cubicBezTo>
                    <a:pt x="408" y="433"/>
                    <a:pt x="410" y="432"/>
                    <a:pt x="410" y="431"/>
                  </a:cubicBezTo>
                  <a:cubicBezTo>
                    <a:pt x="411" y="430"/>
                    <a:pt x="413" y="428"/>
                    <a:pt x="413" y="427"/>
                  </a:cubicBezTo>
                  <a:cubicBezTo>
                    <a:pt x="413" y="425"/>
                    <a:pt x="411" y="423"/>
                    <a:pt x="410" y="423"/>
                  </a:cubicBezTo>
                  <a:cubicBezTo>
                    <a:pt x="409" y="422"/>
                    <a:pt x="407" y="422"/>
                    <a:pt x="406" y="421"/>
                  </a:cubicBezTo>
                  <a:cubicBezTo>
                    <a:pt x="405" y="420"/>
                    <a:pt x="404" y="418"/>
                    <a:pt x="403" y="417"/>
                  </a:cubicBezTo>
                  <a:cubicBezTo>
                    <a:pt x="403" y="417"/>
                    <a:pt x="402" y="416"/>
                    <a:pt x="401" y="416"/>
                  </a:cubicBezTo>
                  <a:cubicBezTo>
                    <a:pt x="400" y="415"/>
                    <a:pt x="398" y="415"/>
                    <a:pt x="397" y="415"/>
                  </a:cubicBezTo>
                  <a:cubicBezTo>
                    <a:pt x="396" y="414"/>
                    <a:pt x="395" y="412"/>
                    <a:pt x="395" y="412"/>
                  </a:cubicBezTo>
                  <a:cubicBezTo>
                    <a:pt x="394" y="410"/>
                    <a:pt x="394" y="407"/>
                    <a:pt x="395" y="406"/>
                  </a:cubicBezTo>
                  <a:cubicBezTo>
                    <a:pt x="395" y="405"/>
                    <a:pt x="397" y="402"/>
                    <a:pt x="397" y="401"/>
                  </a:cubicBezTo>
                  <a:cubicBezTo>
                    <a:pt x="397" y="399"/>
                    <a:pt x="398" y="397"/>
                    <a:pt x="397" y="396"/>
                  </a:cubicBezTo>
                  <a:cubicBezTo>
                    <a:pt x="396" y="395"/>
                    <a:pt x="394" y="394"/>
                    <a:pt x="393" y="393"/>
                  </a:cubicBezTo>
                  <a:cubicBezTo>
                    <a:pt x="392" y="391"/>
                    <a:pt x="392" y="388"/>
                    <a:pt x="391" y="387"/>
                  </a:cubicBezTo>
                  <a:cubicBezTo>
                    <a:pt x="390" y="386"/>
                    <a:pt x="387" y="386"/>
                    <a:pt x="386" y="386"/>
                  </a:cubicBezTo>
                  <a:cubicBezTo>
                    <a:pt x="385" y="385"/>
                    <a:pt x="384" y="382"/>
                    <a:pt x="383" y="381"/>
                  </a:cubicBezTo>
                  <a:cubicBezTo>
                    <a:pt x="383" y="379"/>
                    <a:pt x="384" y="377"/>
                    <a:pt x="384" y="375"/>
                  </a:cubicBezTo>
                  <a:cubicBezTo>
                    <a:pt x="384" y="374"/>
                    <a:pt x="383" y="372"/>
                    <a:pt x="382" y="371"/>
                  </a:cubicBezTo>
                  <a:cubicBezTo>
                    <a:pt x="381" y="370"/>
                    <a:pt x="379" y="369"/>
                    <a:pt x="378" y="368"/>
                  </a:cubicBezTo>
                  <a:cubicBezTo>
                    <a:pt x="377" y="367"/>
                    <a:pt x="377" y="363"/>
                    <a:pt x="376" y="361"/>
                  </a:cubicBezTo>
                  <a:cubicBezTo>
                    <a:pt x="376" y="361"/>
                    <a:pt x="374" y="359"/>
                    <a:pt x="373" y="358"/>
                  </a:cubicBezTo>
                  <a:cubicBezTo>
                    <a:pt x="372" y="357"/>
                    <a:pt x="372" y="352"/>
                    <a:pt x="371" y="351"/>
                  </a:cubicBezTo>
                  <a:cubicBezTo>
                    <a:pt x="370" y="350"/>
                    <a:pt x="367" y="351"/>
                    <a:pt x="366" y="350"/>
                  </a:cubicBezTo>
                  <a:cubicBezTo>
                    <a:pt x="365" y="349"/>
                    <a:pt x="366" y="346"/>
                    <a:pt x="365" y="345"/>
                  </a:cubicBezTo>
                  <a:cubicBezTo>
                    <a:pt x="364" y="344"/>
                    <a:pt x="362" y="344"/>
                    <a:pt x="362" y="344"/>
                  </a:cubicBezTo>
                  <a:cubicBezTo>
                    <a:pt x="361" y="343"/>
                    <a:pt x="361" y="341"/>
                    <a:pt x="361" y="340"/>
                  </a:cubicBezTo>
                  <a:cubicBezTo>
                    <a:pt x="361" y="340"/>
                    <a:pt x="361" y="338"/>
                    <a:pt x="361" y="337"/>
                  </a:cubicBezTo>
                  <a:cubicBezTo>
                    <a:pt x="361" y="336"/>
                    <a:pt x="360" y="333"/>
                    <a:pt x="360" y="331"/>
                  </a:cubicBezTo>
                  <a:cubicBezTo>
                    <a:pt x="359" y="331"/>
                    <a:pt x="358" y="330"/>
                    <a:pt x="357" y="329"/>
                  </a:cubicBezTo>
                  <a:cubicBezTo>
                    <a:pt x="355" y="329"/>
                    <a:pt x="351" y="329"/>
                    <a:pt x="350" y="329"/>
                  </a:cubicBezTo>
                  <a:cubicBezTo>
                    <a:pt x="348" y="328"/>
                    <a:pt x="346" y="325"/>
                    <a:pt x="344" y="324"/>
                  </a:cubicBezTo>
                  <a:cubicBezTo>
                    <a:pt x="343" y="323"/>
                    <a:pt x="340" y="322"/>
                    <a:pt x="339" y="321"/>
                  </a:cubicBezTo>
                  <a:cubicBezTo>
                    <a:pt x="338" y="320"/>
                    <a:pt x="337" y="318"/>
                    <a:pt x="336" y="316"/>
                  </a:cubicBezTo>
                  <a:cubicBezTo>
                    <a:pt x="336" y="314"/>
                    <a:pt x="336" y="310"/>
                    <a:pt x="335" y="309"/>
                  </a:cubicBezTo>
                  <a:cubicBezTo>
                    <a:pt x="334" y="307"/>
                    <a:pt x="332" y="305"/>
                    <a:pt x="330" y="304"/>
                  </a:cubicBezTo>
                  <a:cubicBezTo>
                    <a:pt x="330" y="304"/>
                    <a:pt x="327" y="304"/>
                    <a:pt x="327" y="303"/>
                  </a:cubicBezTo>
                  <a:cubicBezTo>
                    <a:pt x="326" y="303"/>
                    <a:pt x="325" y="300"/>
                    <a:pt x="324" y="299"/>
                  </a:cubicBezTo>
                  <a:cubicBezTo>
                    <a:pt x="323" y="299"/>
                    <a:pt x="321" y="298"/>
                    <a:pt x="320" y="297"/>
                  </a:cubicBezTo>
                  <a:cubicBezTo>
                    <a:pt x="319" y="297"/>
                    <a:pt x="316" y="295"/>
                    <a:pt x="316" y="294"/>
                  </a:cubicBezTo>
                  <a:cubicBezTo>
                    <a:pt x="315" y="292"/>
                    <a:pt x="317" y="290"/>
                    <a:pt x="318" y="289"/>
                  </a:cubicBezTo>
                  <a:cubicBezTo>
                    <a:pt x="319" y="289"/>
                    <a:pt x="321" y="290"/>
                    <a:pt x="322" y="290"/>
                  </a:cubicBezTo>
                  <a:cubicBezTo>
                    <a:pt x="323" y="290"/>
                    <a:pt x="325" y="291"/>
                    <a:pt x="326" y="290"/>
                  </a:cubicBezTo>
                  <a:cubicBezTo>
                    <a:pt x="327" y="289"/>
                    <a:pt x="327" y="287"/>
                    <a:pt x="327" y="286"/>
                  </a:cubicBezTo>
                  <a:cubicBezTo>
                    <a:pt x="326" y="285"/>
                    <a:pt x="324" y="285"/>
                    <a:pt x="323" y="284"/>
                  </a:cubicBezTo>
                  <a:cubicBezTo>
                    <a:pt x="322" y="283"/>
                    <a:pt x="323" y="280"/>
                    <a:pt x="322" y="279"/>
                  </a:cubicBezTo>
                  <a:cubicBezTo>
                    <a:pt x="322" y="278"/>
                    <a:pt x="320" y="277"/>
                    <a:pt x="319" y="276"/>
                  </a:cubicBezTo>
                  <a:cubicBezTo>
                    <a:pt x="319" y="275"/>
                    <a:pt x="317" y="274"/>
                    <a:pt x="317" y="273"/>
                  </a:cubicBezTo>
                  <a:cubicBezTo>
                    <a:pt x="317" y="272"/>
                    <a:pt x="319" y="269"/>
                    <a:pt x="320" y="269"/>
                  </a:cubicBezTo>
                  <a:cubicBezTo>
                    <a:pt x="321" y="268"/>
                    <a:pt x="324" y="270"/>
                    <a:pt x="325" y="269"/>
                  </a:cubicBezTo>
                  <a:cubicBezTo>
                    <a:pt x="326" y="269"/>
                    <a:pt x="327" y="267"/>
                    <a:pt x="327" y="266"/>
                  </a:cubicBezTo>
                  <a:cubicBezTo>
                    <a:pt x="328" y="264"/>
                    <a:pt x="326" y="261"/>
                    <a:pt x="325" y="260"/>
                  </a:cubicBezTo>
                  <a:cubicBezTo>
                    <a:pt x="325" y="259"/>
                    <a:pt x="323" y="258"/>
                    <a:pt x="322" y="257"/>
                  </a:cubicBezTo>
                  <a:cubicBezTo>
                    <a:pt x="322" y="256"/>
                    <a:pt x="322" y="254"/>
                    <a:pt x="322" y="253"/>
                  </a:cubicBezTo>
                  <a:cubicBezTo>
                    <a:pt x="323" y="252"/>
                    <a:pt x="324" y="251"/>
                    <a:pt x="325" y="251"/>
                  </a:cubicBezTo>
                  <a:cubicBezTo>
                    <a:pt x="325" y="250"/>
                    <a:pt x="325" y="247"/>
                    <a:pt x="325" y="246"/>
                  </a:cubicBezTo>
                  <a:cubicBezTo>
                    <a:pt x="324" y="245"/>
                    <a:pt x="323" y="244"/>
                    <a:pt x="322" y="243"/>
                  </a:cubicBezTo>
                  <a:cubicBezTo>
                    <a:pt x="321" y="243"/>
                    <a:pt x="319" y="243"/>
                    <a:pt x="319" y="242"/>
                  </a:cubicBezTo>
                  <a:cubicBezTo>
                    <a:pt x="319" y="241"/>
                    <a:pt x="320" y="239"/>
                    <a:pt x="320" y="238"/>
                  </a:cubicBezTo>
                  <a:cubicBezTo>
                    <a:pt x="320" y="237"/>
                    <a:pt x="318" y="237"/>
                    <a:pt x="318" y="236"/>
                  </a:cubicBezTo>
                  <a:cubicBezTo>
                    <a:pt x="317" y="236"/>
                    <a:pt x="315" y="236"/>
                    <a:pt x="314" y="235"/>
                  </a:cubicBezTo>
                  <a:cubicBezTo>
                    <a:pt x="313" y="234"/>
                    <a:pt x="313" y="231"/>
                    <a:pt x="313" y="230"/>
                  </a:cubicBezTo>
                  <a:cubicBezTo>
                    <a:pt x="313" y="229"/>
                    <a:pt x="314" y="226"/>
                    <a:pt x="314" y="225"/>
                  </a:cubicBezTo>
                  <a:cubicBezTo>
                    <a:pt x="314" y="224"/>
                    <a:pt x="314" y="222"/>
                    <a:pt x="313" y="221"/>
                  </a:cubicBezTo>
                  <a:cubicBezTo>
                    <a:pt x="313" y="220"/>
                    <a:pt x="310" y="220"/>
                    <a:pt x="309" y="219"/>
                  </a:cubicBezTo>
                  <a:cubicBezTo>
                    <a:pt x="309" y="219"/>
                    <a:pt x="307" y="217"/>
                    <a:pt x="307" y="217"/>
                  </a:cubicBezTo>
                  <a:cubicBezTo>
                    <a:pt x="307" y="216"/>
                    <a:pt x="307" y="214"/>
                    <a:pt x="307" y="213"/>
                  </a:cubicBezTo>
                  <a:cubicBezTo>
                    <a:pt x="306" y="211"/>
                    <a:pt x="305" y="208"/>
                    <a:pt x="303" y="206"/>
                  </a:cubicBezTo>
                  <a:cubicBezTo>
                    <a:pt x="303" y="205"/>
                    <a:pt x="300" y="204"/>
                    <a:pt x="299" y="203"/>
                  </a:cubicBezTo>
                  <a:cubicBezTo>
                    <a:pt x="298" y="201"/>
                    <a:pt x="298" y="198"/>
                    <a:pt x="298" y="197"/>
                  </a:cubicBezTo>
                  <a:cubicBezTo>
                    <a:pt x="297" y="196"/>
                    <a:pt x="296" y="194"/>
                    <a:pt x="295" y="193"/>
                  </a:cubicBezTo>
                  <a:cubicBezTo>
                    <a:pt x="295" y="192"/>
                    <a:pt x="296" y="189"/>
                    <a:pt x="296" y="189"/>
                  </a:cubicBezTo>
                  <a:cubicBezTo>
                    <a:pt x="325" y="18"/>
                    <a:pt x="325" y="18"/>
                    <a:pt x="325" y="18"/>
                  </a:cubicBezTo>
                  <a:cubicBezTo>
                    <a:pt x="217" y="0"/>
                    <a:pt x="217" y="0"/>
                    <a:pt x="217" y="0"/>
                  </a:cubicBezTo>
                  <a:cubicBezTo>
                    <a:pt x="136" y="444"/>
                    <a:pt x="136" y="444"/>
                    <a:pt x="136" y="444"/>
                  </a:cubicBezTo>
                  <a:cubicBezTo>
                    <a:pt x="136" y="444"/>
                    <a:pt x="136" y="444"/>
                    <a:pt x="136" y="444"/>
                  </a:cubicBezTo>
                  <a:cubicBezTo>
                    <a:pt x="135" y="446"/>
                    <a:pt x="134" y="448"/>
                    <a:pt x="134" y="448"/>
                  </a:cubicBezTo>
                  <a:cubicBezTo>
                    <a:pt x="134" y="449"/>
                    <a:pt x="134" y="449"/>
                    <a:pt x="134" y="449"/>
                  </a:cubicBezTo>
                  <a:cubicBezTo>
                    <a:pt x="134" y="449"/>
                    <a:pt x="134" y="449"/>
                    <a:pt x="134" y="450"/>
                  </a:cubicBezTo>
                  <a:cubicBezTo>
                    <a:pt x="134" y="450"/>
                    <a:pt x="135" y="451"/>
                    <a:pt x="135" y="452"/>
                  </a:cubicBezTo>
                  <a:cubicBezTo>
                    <a:pt x="136" y="453"/>
                    <a:pt x="136" y="455"/>
                    <a:pt x="135" y="456"/>
                  </a:cubicBezTo>
                  <a:cubicBezTo>
                    <a:pt x="136" y="456"/>
                    <a:pt x="136" y="456"/>
                    <a:pt x="136" y="457"/>
                  </a:cubicBezTo>
                  <a:cubicBezTo>
                    <a:pt x="137" y="458"/>
                    <a:pt x="139" y="460"/>
                    <a:pt x="140" y="462"/>
                  </a:cubicBezTo>
                  <a:cubicBezTo>
                    <a:pt x="140" y="463"/>
                    <a:pt x="140" y="465"/>
                    <a:pt x="139" y="466"/>
                  </a:cubicBezTo>
                  <a:cubicBezTo>
                    <a:pt x="139" y="466"/>
                    <a:pt x="140" y="467"/>
                    <a:pt x="140" y="467"/>
                  </a:cubicBezTo>
                  <a:cubicBezTo>
                    <a:pt x="141" y="468"/>
                    <a:pt x="142" y="470"/>
                    <a:pt x="142" y="473"/>
                  </a:cubicBezTo>
                  <a:cubicBezTo>
                    <a:pt x="142" y="475"/>
                    <a:pt x="141" y="476"/>
                    <a:pt x="140" y="478"/>
                  </a:cubicBezTo>
                  <a:cubicBezTo>
                    <a:pt x="141" y="479"/>
                    <a:pt x="142" y="480"/>
                    <a:pt x="143" y="481"/>
                  </a:cubicBezTo>
                  <a:cubicBezTo>
                    <a:pt x="143" y="483"/>
                    <a:pt x="143" y="487"/>
                    <a:pt x="142" y="489"/>
                  </a:cubicBezTo>
                  <a:cubicBezTo>
                    <a:pt x="141" y="490"/>
                    <a:pt x="140" y="492"/>
                    <a:pt x="139" y="493"/>
                  </a:cubicBezTo>
                  <a:cubicBezTo>
                    <a:pt x="139" y="493"/>
                    <a:pt x="138" y="493"/>
                    <a:pt x="138" y="493"/>
                  </a:cubicBezTo>
                  <a:cubicBezTo>
                    <a:pt x="138" y="494"/>
                    <a:pt x="138" y="494"/>
                    <a:pt x="138" y="494"/>
                  </a:cubicBezTo>
                  <a:cubicBezTo>
                    <a:pt x="138" y="495"/>
                    <a:pt x="137" y="496"/>
                    <a:pt x="136" y="497"/>
                  </a:cubicBezTo>
                  <a:cubicBezTo>
                    <a:pt x="136" y="498"/>
                    <a:pt x="135" y="499"/>
                    <a:pt x="134" y="499"/>
                  </a:cubicBezTo>
                  <a:cubicBezTo>
                    <a:pt x="136" y="500"/>
                    <a:pt x="137" y="501"/>
                    <a:pt x="138" y="503"/>
                  </a:cubicBezTo>
                  <a:cubicBezTo>
                    <a:pt x="139" y="507"/>
                    <a:pt x="138" y="510"/>
                    <a:pt x="138" y="512"/>
                  </a:cubicBezTo>
                  <a:cubicBezTo>
                    <a:pt x="138" y="512"/>
                    <a:pt x="138" y="512"/>
                    <a:pt x="138" y="513"/>
                  </a:cubicBezTo>
                  <a:cubicBezTo>
                    <a:pt x="138" y="513"/>
                    <a:pt x="138" y="513"/>
                    <a:pt x="138" y="513"/>
                  </a:cubicBezTo>
                  <a:cubicBezTo>
                    <a:pt x="138" y="513"/>
                    <a:pt x="138" y="513"/>
                    <a:pt x="138" y="513"/>
                  </a:cubicBezTo>
                  <a:cubicBezTo>
                    <a:pt x="139" y="515"/>
                    <a:pt x="140" y="518"/>
                    <a:pt x="141" y="520"/>
                  </a:cubicBezTo>
                  <a:cubicBezTo>
                    <a:pt x="141" y="522"/>
                    <a:pt x="141" y="523"/>
                    <a:pt x="141" y="525"/>
                  </a:cubicBezTo>
                  <a:cubicBezTo>
                    <a:pt x="141" y="526"/>
                    <a:pt x="141" y="528"/>
                    <a:pt x="141" y="529"/>
                  </a:cubicBezTo>
                  <a:cubicBezTo>
                    <a:pt x="142" y="529"/>
                    <a:pt x="142" y="530"/>
                    <a:pt x="143" y="531"/>
                  </a:cubicBezTo>
                  <a:cubicBezTo>
                    <a:pt x="144" y="532"/>
                    <a:pt x="145" y="533"/>
                    <a:pt x="146" y="534"/>
                  </a:cubicBezTo>
                  <a:cubicBezTo>
                    <a:pt x="147" y="536"/>
                    <a:pt x="148" y="539"/>
                    <a:pt x="148" y="540"/>
                  </a:cubicBezTo>
                  <a:cubicBezTo>
                    <a:pt x="148" y="541"/>
                    <a:pt x="148" y="543"/>
                    <a:pt x="149" y="544"/>
                  </a:cubicBezTo>
                  <a:cubicBezTo>
                    <a:pt x="149" y="544"/>
                    <a:pt x="149" y="544"/>
                    <a:pt x="149" y="544"/>
                  </a:cubicBezTo>
                  <a:cubicBezTo>
                    <a:pt x="149" y="544"/>
                    <a:pt x="149" y="544"/>
                    <a:pt x="149" y="544"/>
                  </a:cubicBezTo>
                  <a:cubicBezTo>
                    <a:pt x="150" y="544"/>
                    <a:pt x="151" y="543"/>
                    <a:pt x="153" y="543"/>
                  </a:cubicBezTo>
                  <a:cubicBezTo>
                    <a:pt x="154" y="543"/>
                    <a:pt x="155" y="544"/>
                    <a:pt x="156" y="544"/>
                  </a:cubicBezTo>
                  <a:cubicBezTo>
                    <a:pt x="159" y="546"/>
                    <a:pt x="159" y="549"/>
                    <a:pt x="160" y="551"/>
                  </a:cubicBezTo>
                  <a:cubicBezTo>
                    <a:pt x="160" y="551"/>
                    <a:pt x="160" y="552"/>
                    <a:pt x="160" y="552"/>
                  </a:cubicBezTo>
                  <a:cubicBezTo>
                    <a:pt x="160" y="552"/>
                    <a:pt x="161" y="552"/>
                    <a:pt x="161" y="552"/>
                  </a:cubicBezTo>
                  <a:cubicBezTo>
                    <a:pt x="161" y="552"/>
                    <a:pt x="162" y="552"/>
                    <a:pt x="162" y="552"/>
                  </a:cubicBezTo>
                  <a:cubicBezTo>
                    <a:pt x="163" y="552"/>
                    <a:pt x="164" y="552"/>
                    <a:pt x="165" y="552"/>
                  </a:cubicBezTo>
                  <a:cubicBezTo>
                    <a:pt x="166" y="552"/>
                    <a:pt x="168" y="552"/>
                    <a:pt x="169" y="553"/>
                  </a:cubicBezTo>
                  <a:cubicBezTo>
                    <a:pt x="173" y="556"/>
                    <a:pt x="175" y="564"/>
                    <a:pt x="175" y="565"/>
                  </a:cubicBezTo>
                  <a:cubicBezTo>
                    <a:pt x="176" y="567"/>
                    <a:pt x="175" y="569"/>
                    <a:pt x="175" y="570"/>
                  </a:cubicBezTo>
                  <a:cubicBezTo>
                    <a:pt x="175" y="571"/>
                    <a:pt x="175" y="572"/>
                    <a:pt x="175" y="572"/>
                  </a:cubicBezTo>
                  <a:cubicBezTo>
                    <a:pt x="175" y="574"/>
                    <a:pt x="175" y="574"/>
                    <a:pt x="175" y="575"/>
                  </a:cubicBezTo>
                  <a:cubicBezTo>
                    <a:pt x="176" y="575"/>
                    <a:pt x="176" y="576"/>
                    <a:pt x="177" y="577"/>
                  </a:cubicBezTo>
                  <a:cubicBezTo>
                    <a:pt x="178" y="578"/>
                    <a:pt x="180" y="580"/>
                    <a:pt x="180" y="582"/>
                  </a:cubicBezTo>
                  <a:cubicBezTo>
                    <a:pt x="181" y="584"/>
                    <a:pt x="182" y="589"/>
                    <a:pt x="181" y="593"/>
                  </a:cubicBezTo>
                  <a:cubicBezTo>
                    <a:pt x="180" y="595"/>
                    <a:pt x="178" y="597"/>
                    <a:pt x="176" y="600"/>
                  </a:cubicBezTo>
                  <a:cubicBezTo>
                    <a:pt x="175" y="600"/>
                    <a:pt x="175" y="600"/>
                    <a:pt x="175" y="601"/>
                  </a:cubicBezTo>
                  <a:cubicBezTo>
                    <a:pt x="174" y="601"/>
                    <a:pt x="173" y="602"/>
                    <a:pt x="172" y="603"/>
                  </a:cubicBezTo>
                  <a:cubicBezTo>
                    <a:pt x="171" y="604"/>
                    <a:pt x="170" y="605"/>
                    <a:pt x="170" y="605"/>
                  </a:cubicBezTo>
                  <a:cubicBezTo>
                    <a:pt x="169" y="606"/>
                    <a:pt x="169" y="606"/>
                    <a:pt x="168" y="606"/>
                  </a:cubicBezTo>
                  <a:cubicBezTo>
                    <a:pt x="168" y="607"/>
                    <a:pt x="167" y="608"/>
                    <a:pt x="166" y="608"/>
                  </a:cubicBezTo>
                  <a:cubicBezTo>
                    <a:pt x="166" y="609"/>
                    <a:pt x="166" y="610"/>
                    <a:pt x="166" y="610"/>
                  </a:cubicBezTo>
                  <a:cubicBezTo>
                    <a:pt x="166" y="612"/>
                    <a:pt x="166" y="615"/>
                    <a:pt x="165" y="617"/>
                  </a:cubicBezTo>
                  <a:cubicBezTo>
                    <a:pt x="164" y="619"/>
                    <a:pt x="161" y="621"/>
                    <a:pt x="159" y="623"/>
                  </a:cubicBezTo>
                  <a:cubicBezTo>
                    <a:pt x="158" y="623"/>
                    <a:pt x="156" y="624"/>
                    <a:pt x="156" y="624"/>
                  </a:cubicBezTo>
                  <a:cubicBezTo>
                    <a:pt x="155" y="625"/>
                    <a:pt x="154" y="628"/>
                    <a:pt x="152" y="629"/>
                  </a:cubicBezTo>
                  <a:cubicBezTo>
                    <a:pt x="152" y="631"/>
                    <a:pt x="151" y="632"/>
                    <a:pt x="150" y="633"/>
                  </a:cubicBezTo>
                  <a:cubicBezTo>
                    <a:pt x="150" y="633"/>
                    <a:pt x="149" y="634"/>
                    <a:pt x="149" y="634"/>
                  </a:cubicBezTo>
                  <a:cubicBezTo>
                    <a:pt x="148" y="635"/>
                    <a:pt x="147" y="636"/>
                    <a:pt x="147" y="636"/>
                  </a:cubicBezTo>
                  <a:cubicBezTo>
                    <a:pt x="147" y="637"/>
                    <a:pt x="147" y="638"/>
                    <a:pt x="147" y="638"/>
                  </a:cubicBezTo>
                  <a:cubicBezTo>
                    <a:pt x="146" y="639"/>
                    <a:pt x="146" y="641"/>
                    <a:pt x="146" y="642"/>
                  </a:cubicBezTo>
                  <a:cubicBezTo>
                    <a:pt x="145" y="643"/>
                    <a:pt x="144" y="645"/>
                    <a:pt x="143" y="646"/>
                  </a:cubicBezTo>
                  <a:cubicBezTo>
                    <a:pt x="143" y="647"/>
                    <a:pt x="142" y="647"/>
                    <a:pt x="142" y="647"/>
                  </a:cubicBezTo>
                  <a:cubicBezTo>
                    <a:pt x="142" y="648"/>
                    <a:pt x="142" y="648"/>
                    <a:pt x="141" y="649"/>
                  </a:cubicBezTo>
                  <a:cubicBezTo>
                    <a:pt x="141" y="649"/>
                    <a:pt x="140" y="651"/>
                    <a:pt x="139" y="651"/>
                  </a:cubicBezTo>
                  <a:cubicBezTo>
                    <a:pt x="139" y="652"/>
                    <a:pt x="138" y="655"/>
                    <a:pt x="138" y="657"/>
                  </a:cubicBezTo>
                  <a:cubicBezTo>
                    <a:pt x="137" y="658"/>
                    <a:pt x="137" y="659"/>
                    <a:pt x="137" y="660"/>
                  </a:cubicBezTo>
                  <a:cubicBezTo>
                    <a:pt x="136" y="661"/>
                    <a:pt x="136" y="661"/>
                    <a:pt x="136" y="661"/>
                  </a:cubicBezTo>
                  <a:cubicBezTo>
                    <a:pt x="135" y="664"/>
                    <a:pt x="135" y="665"/>
                    <a:pt x="134" y="667"/>
                  </a:cubicBezTo>
                  <a:cubicBezTo>
                    <a:pt x="133" y="669"/>
                    <a:pt x="131" y="671"/>
                    <a:pt x="129" y="673"/>
                  </a:cubicBezTo>
                  <a:cubicBezTo>
                    <a:pt x="128" y="673"/>
                    <a:pt x="127" y="674"/>
                    <a:pt x="126" y="674"/>
                  </a:cubicBezTo>
                  <a:cubicBezTo>
                    <a:pt x="126" y="674"/>
                    <a:pt x="126" y="675"/>
                    <a:pt x="126" y="675"/>
                  </a:cubicBezTo>
                  <a:cubicBezTo>
                    <a:pt x="126" y="676"/>
                    <a:pt x="126" y="677"/>
                    <a:pt x="125" y="678"/>
                  </a:cubicBezTo>
                  <a:cubicBezTo>
                    <a:pt x="124" y="680"/>
                    <a:pt x="121" y="683"/>
                    <a:pt x="119" y="684"/>
                  </a:cubicBezTo>
                  <a:cubicBezTo>
                    <a:pt x="118" y="685"/>
                    <a:pt x="117" y="686"/>
                    <a:pt x="116" y="686"/>
                  </a:cubicBezTo>
                  <a:cubicBezTo>
                    <a:pt x="116" y="687"/>
                    <a:pt x="116" y="689"/>
                    <a:pt x="115" y="690"/>
                  </a:cubicBezTo>
                  <a:cubicBezTo>
                    <a:pt x="115" y="692"/>
                    <a:pt x="114" y="693"/>
                    <a:pt x="113" y="694"/>
                  </a:cubicBezTo>
                  <a:cubicBezTo>
                    <a:pt x="114" y="695"/>
                    <a:pt x="115" y="697"/>
                    <a:pt x="115" y="699"/>
                  </a:cubicBezTo>
                  <a:cubicBezTo>
                    <a:pt x="115" y="701"/>
                    <a:pt x="115" y="702"/>
                    <a:pt x="114" y="705"/>
                  </a:cubicBezTo>
                  <a:cubicBezTo>
                    <a:pt x="112" y="709"/>
                    <a:pt x="111" y="712"/>
                    <a:pt x="109" y="714"/>
                  </a:cubicBezTo>
                  <a:cubicBezTo>
                    <a:pt x="108" y="715"/>
                    <a:pt x="106" y="716"/>
                    <a:pt x="104" y="717"/>
                  </a:cubicBezTo>
                  <a:cubicBezTo>
                    <a:pt x="103" y="717"/>
                    <a:pt x="102" y="718"/>
                    <a:pt x="102" y="718"/>
                  </a:cubicBezTo>
                  <a:cubicBezTo>
                    <a:pt x="101" y="718"/>
                    <a:pt x="101" y="719"/>
                    <a:pt x="101" y="720"/>
                  </a:cubicBezTo>
                  <a:cubicBezTo>
                    <a:pt x="100" y="722"/>
                    <a:pt x="99" y="724"/>
                    <a:pt x="97" y="726"/>
                  </a:cubicBezTo>
                  <a:cubicBezTo>
                    <a:pt x="96" y="727"/>
                    <a:pt x="94" y="728"/>
                    <a:pt x="92" y="728"/>
                  </a:cubicBezTo>
                  <a:cubicBezTo>
                    <a:pt x="92" y="728"/>
                    <a:pt x="92" y="728"/>
                    <a:pt x="91" y="728"/>
                  </a:cubicBezTo>
                  <a:cubicBezTo>
                    <a:pt x="91" y="728"/>
                    <a:pt x="91" y="729"/>
                    <a:pt x="91" y="729"/>
                  </a:cubicBezTo>
                  <a:cubicBezTo>
                    <a:pt x="90" y="730"/>
                    <a:pt x="89" y="731"/>
                    <a:pt x="87" y="731"/>
                  </a:cubicBezTo>
                  <a:cubicBezTo>
                    <a:pt x="86" y="731"/>
                    <a:pt x="86" y="731"/>
                    <a:pt x="85" y="731"/>
                  </a:cubicBezTo>
                  <a:cubicBezTo>
                    <a:pt x="84" y="731"/>
                    <a:pt x="83" y="731"/>
                    <a:pt x="82" y="731"/>
                  </a:cubicBezTo>
                  <a:cubicBezTo>
                    <a:pt x="82" y="731"/>
                    <a:pt x="82" y="731"/>
                    <a:pt x="82" y="731"/>
                  </a:cubicBezTo>
                  <a:cubicBezTo>
                    <a:pt x="81" y="731"/>
                    <a:pt x="81" y="731"/>
                    <a:pt x="81" y="731"/>
                  </a:cubicBezTo>
                  <a:cubicBezTo>
                    <a:pt x="81" y="732"/>
                    <a:pt x="81" y="734"/>
                    <a:pt x="80" y="736"/>
                  </a:cubicBezTo>
                  <a:cubicBezTo>
                    <a:pt x="79" y="737"/>
                    <a:pt x="78" y="739"/>
                    <a:pt x="77" y="740"/>
                  </a:cubicBezTo>
                  <a:cubicBezTo>
                    <a:pt x="77" y="740"/>
                    <a:pt x="76" y="740"/>
                    <a:pt x="76" y="740"/>
                  </a:cubicBezTo>
                  <a:cubicBezTo>
                    <a:pt x="76" y="741"/>
                    <a:pt x="75" y="742"/>
                    <a:pt x="75" y="743"/>
                  </a:cubicBezTo>
                  <a:cubicBezTo>
                    <a:pt x="75" y="744"/>
                    <a:pt x="74" y="746"/>
                    <a:pt x="73" y="748"/>
                  </a:cubicBezTo>
                  <a:cubicBezTo>
                    <a:pt x="72" y="749"/>
                    <a:pt x="71" y="750"/>
                    <a:pt x="69" y="751"/>
                  </a:cubicBezTo>
                  <a:cubicBezTo>
                    <a:pt x="69" y="751"/>
                    <a:pt x="69" y="751"/>
                    <a:pt x="69" y="751"/>
                  </a:cubicBezTo>
                  <a:cubicBezTo>
                    <a:pt x="69" y="751"/>
                    <a:pt x="69" y="751"/>
                    <a:pt x="69" y="751"/>
                  </a:cubicBezTo>
                  <a:cubicBezTo>
                    <a:pt x="69" y="753"/>
                    <a:pt x="69" y="755"/>
                    <a:pt x="67" y="757"/>
                  </a:cubicBezTo>
                  <a:cubicBezTo>
                    <a:pt x="67" y="758"/>
                    <a:pt x="66" y="759"/>
                    <a:pt x="65" y="759"/>
                  </a:cubicBezTo>
                  <a:cubicBezTo>
                    <a:pt x="65" y="761"/>
                    <a:pt x="64" y="763"/>
                    <a:pt x="62" y="765"/>
                  </a:cubicBezTo>
                  <a:cubicBezTo>
                    <a:pt x="61" y="766"/>
                    <a:pt x="60" y="767"/>
                    <a:pt x="58" y="767"/>
                  </a:cubicBezTo>
                  <a:cubicBezTo>
                    <a:pt x="58" y="767"/>
                    <a:pt x="58" y="768"/>
                    <a:pt x="57" y="769"/>
                  </a:cubicBezTo>
                  <a:cubicBezTo>
                    <a:pt x="57" y="770"/>
                    <a:pt x="56" y="770"/>
                    <a:pt x="55" y="771"/>
                  </a:cubicBezTo>
                  <a:cubicBezTo>
                    <a:pt x="54" y="772"/>
                    <a:pt x="54" y="772"/>
                    <a:pt x="53" y="773"/>
                  </a:cubicBezTo>
                  <a:cubicBezTo>
                    <a:pt x="53" y="773"/>
                    <a:pt x="53" y="773"/>
                    <a:pt x="53" y="773"/>
                  </a:cubicBezTo>
                  <a:cubicBezTo>
                    <a:pt x="53" y="775"/>
                    <a:pt x="54" y="776"/>
                    <a:pt x="53" y="778"/>
                  </a:cubicBezTo>
                  <a:cubicBezTo>
                    <a:pt x="52" y="780"/>
                    <a:pt x="50" y="783"/>
                    <a:pt x="50" y="783"/>
                  </a:cubicBezTo>
                  <a:cubicBezTo>
                    <a:pt x="50" y="784"/>
                    <a:pt x="50" y="784"/>
                    <a:pt x="49" y="785"/>
                  </a:cubicBezTo>
                  <a:cubicBezTo>
                    <a:pt x="49" y="785"/>
                    <a:pt x="50" y="786"/>
                    <a:pt x="50" y="787"/>
                  </a:cubicBezTo>
                  <a:cubicBezTo>
                    <a:pt x="50" y="787"/>
                    <a:pt x="50" y="787"/>
                    <a:pt x="51" y="788"/>
                  </a:cubicBezTo>
                  <a:cubicBezTo>
                    <a:pt x="52" y="789"/>
                    <a:pt x="53" y="792"/>
                    <a:pt x="52" y="795"/>
                  </a:cubicBezTo>
                  <a:cubicBezTo>
                    <a:pt x="52" y="797"/>
                    <a:pt x="50" y="798"/>
                    <a:pt x="49" y="799"/>
                  </a:cubicBezTo>
                  <a:cubicBezTo>
                    <a:pt x="50" y="800"/>
                    <a:pt x="50" y="800"/>
                    <a:pt x="51" y="801"/>
                  </a:cubicBezTo>
                  <a:cubicBezTo>
                    <a:pt x="51" y="801"/>
                    <a:pt x="51" y="802"/>
                    <a:pt x="52" y="803"/>
                  </a:cubicBezTo>
                  <a:cubicBezTo>
                    <a:pt x="53" y="801"/>
                    <a:pt x="54" y="800"/>
                    <a:pt x="57" y="800"/>
                  </a:cubicBezTo>
                  <a:cubicBezTo>
                    <a:pt x="57" y="800"/>
                    <a:pt x="57" y="800"/>
                    <a:pt x="57" y="800"/>
                  </a:cubicBezTo>
                  <a:cubicBezTo>
                    <a:pt x="58" y="800"/>
                    <a:pt x="58" y="800"/>
                    <a:pt x="58" y="800"/>
                  </a:cubicBezTo>
                  <a:cubicBezTo>
                    <a:pt x="62" y="801"/>
                    <a:pt x="63" y="805"/>
                    <a:pt x="63" y="807"/>
                  </a:cubicBezTo>
                  <a:cubicBezTo>
                    <a:pt x="63" y="807"/>
                    <a:pt x="63" y="807"/>
                    <a:pt x="63" y="808"/>
                  </a:cubicBezTo>
                  <a:cubicBezTo>
                    <a:pt x="63" y="808"/>
                    <a:pt x="63" y="808"/>
                    <a:pt x="63" y="808"/>
                  </a:cubicBezTo>
                  <a:cubicBezTo>
                    <a:pt x="65" y="807"/>
                    <a:pt x="66" y="807"/>
                    <a:pt x="67" y="807"/>
                  </a:cubicBezTo>
                  <a:cubicBezTo>
                    <a:pt x="68" y="807"/>
                    <a:pt x="69" y="807"/>
                    <a:pt x="69" y="807"/>
                  </a:cubicBezTo>
                  <a:cubicBezTo>
                    <a:pt x="72" y="808"/>
                    <a:pt x="75" y="811"/>
                    <a:pt x="76" y="813"/>
                  </a:cubicBezTo>
                  <a:cubicBezTo>
                    <a:pt x="77" y="815"/>
                    <a:pt x="77" y="817"/>
                    <a:pt x="76" y="818"/>
                  </a:cubicBezTo>
                  <a:cubicBezTo>
                    <a:pt x="77" y="818"/>
                    <a:pt x="78" y="818"/>
                    <a:pt x="79" y="819"/>
                  </a:cubicBezTo>
                  <a:cubicBezTo>
                    <a:pt x="81" y="820"/>
                    <a:pt x="84" y="823"/>
                    <a:pt x="84" y="825"/>
                  </a:cubicBezTo>
                  <a:cubicBezTo>
                    <a:pt x="85" y="828"/>
                    <a:pt x="84" y="833"/>
                    <a:pt x="83" y="834"/>
                  </a:cubicBezTo>
                  <a:cubicBezTo>
                    <a:pt x="83" y="836"/>
                    <a:pt x="82" y="836"/>
                    <a:pt x="81" y="837"/>
                  </a:cubicBezTo>
                  <a:cubicBezTo>
                    <a:pt x="81" y="837"/>
                    <a:pt x="81" y="837"/>
                    <a:pt x="81" y="838"/>
                  </a:cubicBezTo>
                  <a:cubicBezTo>
                    <a:pt x="80" y="838"/>
                    <a:pt x="80" y="838"/>
                    <a:pt x="80" y="839"/>
                  </a:cubicBezTo>
                  <a:cubicBezTo>
                    <a:pt x="80" y="840"/>
                    <a:pt x="79" y="841"/>
                    <a:pt x="79" y="841"/>
                  </a:cubicBezTo>
                  <a:cubicBezTo>
                    <a:pt x="77" y="844"/>
                    <a:pt x="75" y="845"/>
                    <a:pt x="74" y="846"/>
                  </a:cubicBezTo>
                  <a:cubicBezTo>
                    <a:pt x="74" y="846"/>
                    <a:pt x="73" y="846"/>
                    <a:pt x="73" y="847"/>
                  </a:cubicBezTo>
                  <a:cubicBezTo>
                    <a:pt x="74" y="848"/>
                    <a:pt x="74" y="849"/>
                    <a:pt x="75" y="850"/>
                  </a:cubicBezTo>
                  <a:cubicBezTo>
                    <a:pt x="75" y="854"/>
                    <a:pt x="74" y="859"/>
                    <a:pt x="74" y="859"/>
                  </a:cubicBezTo>
                  <a:cubicBezTo>
                    <a:pt x="73" y="861"/>
                    <a:pt x="72" y="863"/>
                    <a:pt x="71" y="865"/>
                  </a:cubicBezTo>
                  <a:cubicBezTo>
                    <a:pt x="70" y="865"/>
                    <a:pt x="69" y="866"/>
                    <a:pt x="69" y="866"/>
                  </a:cubicBezTo>
                  <a:cubicBezTo>
                    <a:pt x="69" y="866"/>
                    <a:pt x="69" y="867"/>
                    <a:pt x="69" y="867"/>
                  </a:cubicBezTo>
                  <a:cubicBezTo>
                    <a:pt x="69" y="869"/>
                    <a:pt x="69" y="871"/>
                    <a:pt x="68" y="872"/>
                  </a:cubicBezTo>
                  <a:cubicBezTo>
                    <a:pt x="68" y="874"/>
                    <a:pt x="67" y="875"/>
                    <a:pt x="66" y="875"/>
                  </a:cubicBezTo>
                  <a:cubicBezTo>
                    <a:pt x="66" y="875"/>
                    <a:pt x="66" y="876"/>
                    <a:pt x="66" y="876"/>
                  </a:cubicBezTo>
                  <a:cubicBezTo>
                    <a:pt x="66" y="877"/>
                    <a:pt x="65" y="879"/>
                    <a:pt x="64" y="880"/>
                  </a:cubicBezTo>
                  <a:cubicBezTo>
                    <a:pt x="63" y="882"/>
                    <a:pt x="61" y="883"/>
                    <a:pt x="59" y="883"/>
                  </a:cubicBezTo>
                  <a:cubicBezTo>
                    <a:pt x="59" y="884"/>
                    <a:pt x="59" y="884"/>
                    <a:pt x="58" y="884"/>
                  </a:cubicBezTo>
                  <a:cubicBezTo>
                    <a:pt x="58" y="884"/>
                    <a:pt x="58" y="884"/>
                    <a:pt x="57" y="885"/>
                  </a:cubicBezTo>
                  <a:cubicBezTo>
                    <a:pt x="57" y="885"/>
                    <a:pt x="57" y="885"/>
                    <a:pt x="57" y="885"/>
                  </a:cubicBezTo>
                  <a:cubicBezTo>
                    <a:pt x="56" y="886"/>
                    <a:pt x="56" y="888"/>
                    <a:pt x="55" y="892"/>
                  </a:cubicBezTo>
                  <a:cubicBezTo>
                    <a:pt x="55" y="893"/>
                    <a:pt x="55" y="895"/>
                    <a:pt x="56" y="896"/>
                  </a:cubicBezTo>
                  <a:cubicBezTo>
                    <a:pt x="56" y="898"/>
                    <a:pt x="56" y="901"/>
                    <a:pt x="56" y="902"/>
                  </a:cubicBezTo>
                  <a:cubicBezTo>
                    <a:pt x="55" y="906"/>
                    <a:pt x="53" y="914"/>
                    <a:pt x="52" y="916"/>
                  </a:cubicBezTo>
                  <a:cubicBezTo>
                    <a:pt x="0" y="1201"/>
                    <a:pt x="0" y="1201"/>
                    <a:pt x="0" y="1201"/>
                  </a:cubicBezTo>
                  <a:cubicBezTo>
                    <a:pt x="249" y="1244"/>
                    <a:pt x="249" y="1244"/>
                    <a:pt x="249" y="1244"/>
                  </a:cubicBezTo>
                  <a:cubicBezTo>
                    <a:pt x="288" y="1250"/>
                    <a:pt x="288" y="1250"/>
                    <a:pt x="288" y="1250"/>
                  </a:cubicBezTo>
                  <a:cubicBezTo>
                    <a:pt x="346" y="1259"/>
                    <a:pt x="346" y="1259"/>
                    <a:pt x="346" y="1259"/>
                  </a:cubicBezTo>
                  <a:cubicBezTo>
                    <a:pt x="376" y="1263"/>
                    <a:pt x="376" y="1263"/>
                    <a:pt x="376" y="1263"/>
                  </a:cubicBezTo>
                  <a:cubicBezTo>
                    <a:pt x="509" y="1283"/>
                    <a:pt x="509" y="1283"/>
                    <a:pt x="509" y="1283"/>
                  </a:cubicBezTo>
                  <a:cubicBezTo>
                    <a:pt x="705" y="1306"/>
                    <a:pt x="705" y="1306"/>
                    <a:pt x="705" y="1306"/>
                  </a:cubicBezTo>
                  <a:cubicBezTo>
                    <a:pt x="759" y="1312"/>
                    <a:pt x="759" y="1312"/>
                    <a:pt x="759" y="1312"/>
                  </a:cubicBezTo>
                  <a:cubicBezTo>
                    <a:pt x="808" y="882"/>
                    <a:pt x="808" y="882"/>
                    <a:pt x="808" y="882"/>
                  </a:cubicBezTo>
                  <a:cubicBezTo>
                    <a:pt x="807" y="883"/>
                    <a:pt x="806" y="883"/>
                    <a:pt x="806" y="883"/>
                  </a:cubicBez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5" name="Freeform 26">
              <a:extLst>
                <a:ext uri="{FF2B5EF4-FFF2-40B4-BE49-F238E27FC236}">
                  <a16:creationId xmlns:a16="http://schemas.microsoft.com/office/drawing/2014/main" id="{F52CA180-19E9-4ABB-AC76-2F87E14BCE50}"/>
                </a:ext>
              </a:extLst>
            </p:cNvPr>
            <p:cNvSpPr>
              <a:spLocks/>
            </p:cNvSpPr>
            <p:nvPr/>
          </p:nvSpPr>
          <p:spPr bwMode="auto">
            <a:xfrm>
              <a:off x="450852" y="2735265"/>
              <a:ext cx="989012" cy="1565276"/>
            </a:xfrm>
            <a:custGeom>
              <a:avLst/>
              <a:gdLst>
                <a:gd name="T0" fmla="*/ 1142 w 1171"/>
                <a:gd name="T1" fmla="*/ 1555 h 1855"/>
                <a:gd name="T2" fmla="*/ 1124 w 1171"/>
                <a:gd name="T3" fmla="*/ 1500 h 1855"/>
                <a:gd name="T4" fmla="*/ 968 w 1171"/>
                <a:gd name="T5" fmla="*/ 1254 h 1855"/>
                <a:gd name="T6" fmla="*/ 97 w 1171"/>
                <a:gd name="T7" fmla="*/ 6 h 1855"/>
                <a:gd name="T8" fmla="*/ 92 w 1171"/>
                <a:gd name="T9" fmla="*/ 53 h 1855"/>
                <a:gd name="T10" fmla="*/ 66 w 1171"/>
                <a:gd name="T11" fmla="*/ 141 h 1855"/>
                <a:gd name="T12" fmla="*/ 12 w 1171"/>
                <a:gd name="T13" fmla="*/ 236 h 1855"/>
                <a:gd name="T14" fmla="*/ 4 w 1171"/>
                <a:gd name="T15" fmla="*/ 280 h 1855"/>
                <a:gd name="T16" fmla="*/ 27 w 1171"/>
                <a:gd name="T17" fmla="*/ 330 h 1855"/>
                <a:gd name="T18" fmla="*/ 47 w 1171"/>
                <a:gd name="T19" fmla="*/ 380 h 1855"/>
                <a:gd name="T20" fmla="*/ 38 w 1171"/>
                <a:gd name="T21" fmla="*/ 436 h 1855"/>
                <a:gd name="T22" fmla="*/ 35 w 1171"/>
                <a:gd name="T23" fmla="*/ 508 h 1855"/>
                <a:gd name="T24" fmla="*/ 43 w 1171"/>
                <a:gd name="T25" fmla="*/ 568 h 1855"/>
                <a:gd name="T26" fmla="*/ 73 w 1171"/>
                <a:gd name="T27" fmla="*/ 623 h 1855"/>
                <a:gd name="T28" fmla="*/ 93 w 1171"/>
                <a:gd name="T29" fmla="*/ 670 h 1855"/>
                <a:gd name="T30" fmla="*/ 82 w 1171"/>
                <a:gd name="T31" fmla="*/ 719 h 1855"/>
                <a:gd name="T32" fmla="*/ 112 w 1171"/>
                <a:gd name="T33" fmla="*/ 738 h 1855"/>
                <a:gd name="T34" fmla="*/ 143 w 1171"/>
                <a:gd name="T35" fmla="*/ 759 h 1855"/>
                <a:gd name="T36" fmla="*/ 148 w 1171"/>
                <a:gd name="T37" fmla="*/ 739 h 1855"/>
                <a:gd name="T38" fmla="*/ 160 w 1171"/>
                <a:gd name="T39" fmla="*/ 713 h 1855"/>
                <a:gd name="T40" fmla="*/ 172 w 1171"/>
                <a:gd name="T41" fmla="*/ 736 h 1855"/>
                <a:gd name="T42" fmla="*/ 163 w 1171"/>
                <a:gd name="T43" fmla="*/ 751 h 1855"/>
                <a:gd name="T44" fmla="*/ 166 w 1171"/>
                <a:gd name="T45" fmla="*/ 778 h 1855"/>
                <a:gd name="T46" fmla="*/ 177 w 1171"/>
                <a:gd name="T47" fmla="*/ 817 h 1855"/>
                <a:gd name="T48" fmla="*/ 156 w 1171"/>
                <a:gd name="T49" fmla="*/ 810 h 1855"/>
                <a:gd name="T50" fmla="*/ 154 w 1171"/>
                <a:gd name="T51" fmla="*/ 785 h 1855"/>
                <a:gd name="T52" fmla="*/ 136 w 1171"/>
                <a:gd name="T53" fmla="*/ 769 h 1855"/>
                <a:gd name="T54" fmla="*/ 126 w 1171"/>
                <a:gd name="T55" fmla="*/ 809 h 1855"/>
                <a:gd name="T56" fmla="*/ 129 w 1171"/>
                <a:gd name="T57" fmla="*/ 855 h 1855"/>
                <a:gd name="T58" fmla="*/ 140 w 1171"/>
                <a:gd name="T59" fmla="*/ 896 h 1855"/>
                <a:gd name="T60" fmla="*/ 187 w 1171"/>
                <a:gd name="T61" fmla="*/ 929 h 1855"/>
                <a:gd name="T62" fmla="*/ 176 w 1171"/>
                <a:gd name="T63" fmla="*/ 990 h 1855"/>
                <a:gd name="T64" fmla="*/ 160 w 1171"/>
                <a:gd name="T65" fmla="*/ 1005 h 1855"/>
                <a:gd name="T66" fmla="*/ 179 w 1171"/>
                <a:gd name="T67" fmla="*/ 1065 h 1855"/>
                <a:gd name="T68" fmla="*/ 201 w 1171"/>
                <a:gd name="T69" fmla="*/ 1122 h 1855"/>
                <a:gd name="T70" fmla="*/ 221 w 1171"/>
                <a:gd name="T71" fmla="*/ 1172 h 1855"/>
                <a:gd name="T72" fmla="*/ 246 w 1171"/>
                <a:gd name="T73" fmla="*/ 1207 h 1855"/>
                <a:gd name="T74" fmla="*/ 259 w 1171"/>
                <a:gd name="T75" fmla="*/ 1246 h 1855"/>
                <a:gd name="T76" fmla="*/ 276 w 1171"/>
                <a:gd name="T77" fmla="*/ 1270 h 1855"/>
                <a:gd name="T78" fmla="*/ 273 w 1171"/>
                <a:gd name="T79" fmla="*/ 1317 h 1855"/>
                <a:gd name="T80" fmla="*/ 275 w 1171"/>
                <a:gd name="T81" fmla="*/ 1354 h 1855"/>
                <a:gd name="T82" fmla="*/ 281 w 1171"/>
                <a:gd name="T83" fmla="*/ 1391 h 1855"/>
                <a:gd name="T84" fmla="*/ 333 w 1171"/>
                <a:gd name="T85" fmla="*/ 1410 h 1855"/>
                <a:gd name="T86" fmla="*/ 380 w 1171"/>
                <a:gd name="T87" fmla="*/ 1430 h 1855"/>
                <a:gd name="T88" fmla="*/ 429 w 1171"/>
                <a:gd name="T89" fmla="*/ 1455 h 1855"/>
                <a:gd name="T90" fmla="*/ 451 w 1171"/>
                <a:gd name="T91" fmla="*/ 1494 h 1855"/>
                <a:gd name="T92" fmla="*/ 498 w 1171"/>
                <a:gd name="T93" fmla="*/ 1524 h 1855"/>
                <a:gd name="T94" fmla="*/ 548 w 1171"/>
                <a:gd name="T95" fmla="*/ 1540 h 1855"/>
                <a:gd name="T96" fmla="*/ 567 w 1171"/>
                <a:gd name="T97" fmla="*/ 1595 h 1855"/>
                <a:gd name="T98" fmla="*/ 612 w 1171"/>
                <a:gd name="T99" fmla="*/ 1620 h 1855"/>
                <a:gd name="T100" fmla="*/ 648 w 1171"/>
                <a:gd name="T101" fmla="*/ 1657 h 1855"/>
                <a:gd name="T102" fmla="*/ 685 w 1171"/>
                <a:gd name="T103" fmla="*/ 1741 h 1855"/>
                <a:gd name="T104" fmla="*/ 678 w 1171"/>
                <a:gd name="T105" fmla="*/ 1790 h 1855"/>
                <a:gd name="T106" fmla="*/ 1046 w 1171"/>
                <a:gd name="T107" fmla="*/ 1854 h 1855"/>
                <a:gd name="T108" fmla="*/ 1080 w 1171"/>
                <a:gd name="T109" fmla="*/ 1842 h 1855"/>
                <a:gd name="T110" fmla="*/ 1072 w 1171"/>
                <a:gd name="T111" fmla="*/ 1804 h 1855"/>
                <a:gd name="T112" fmla="*/ 1066 w 1171"/>
                <a:gd name="T113" fmla="*/ 1764 h 1855"/>
                <a:gd name="T114" fmla="*/ 1073 w 1171"/>
                <a:gd name="T115" fmla="*/ 1736 h 1855"/>
                <a:gd name="T116" fmla="*/ 1099 w 1171"/>
                <a:gd name="T117" fmla="*/ 1692 h 1855"/>
                <a:gd name="T118" fmla="*/ 1105 w 1171"/>
                <a:gd name="T119" fmla="*/ 1650 h 1855"/>
                <a:gd name="T120" fmla="*/ 1140 w 1171"/>
                <a:gd name="T121" fmla="*/ 1617 h 18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171" h="1855">
                  <a:moveTo>
                    <a:pt x="1168" y="1587"/>
                  </a:moveTo>
                  <a:cubicBezTo>
                    <a:pt x="1167" y="1586"/>
                    <a:pt x="1167" y="1584"/>
                    <a:pt x="1167" y="1583"/>
                  </a:cubicBezTo>
                  <a:cubicBezTo>
                    <a:pt x="1165" y="1582"/>
                    <a:pt x="1162" y="1582"/>
                    <a:pt x="1161" y="1581"/>
                  </a:cubicBezTo>
                  <a:cubicBezTo>
                    <a:pt x="1160" y="1580"/>
                    <a:pt x="1159" y="1578"/>
                    <a:pt x="1159" y="1577"/>
                  </a:cubicBezTo>
                  <a:cubicBezTo>
                    <a:pt x="1158" y="1576"/>
                    <a:pt x="1156" y="1574"/>
                    <a:pt x="1156" y="1573"/>
                  </a:cubicBezTo>
                  <a:cubicBezTo>
                    <a:pt x="1155" y="1573"/>
                    <a:pt x="1153" y="1572"/>
                    <a:pt x="1153" y="1572"/>
                  </a:cubicBezTo>
                  <a:cubicBezTo>
                    <a:pt x="1152" y="1571"/>
                    <a:pt x="1152" y="1568"/>
                    <a:pt x="1151" y="1567"/>
                  </a:cubicBezTo>
                  <a:cubicBezTo>
                    <a:pt x="1151" y="1566"/>
                    <a:pt x="1149" y="1565"/>
                    <a:pt x="1148" y="1564"/>
                  </a:cubicBezTo>
                  <a:cubicBezTo>
                    <a:pt x="1147" y="1564"/>
                    <a:pt x="1144" y="1564"/>
                    <a:pt x="1143" y="1563"/>
                  </a:cubicBezTo>
                  <a:cubicBezTo>
                    <a:pt x="1142" y="1563"/>
                    <a:pt x="1141" y="1561"/>
                    <a:pt x="1141" y="1561"/>
                  </a:cubicBezTo>
                  <a:cubicBezTo>
                    <a:pt x="1140" y="1559"/>
                    <a:pt x="1141" y="1556"/>
                    <a:pt x="1142" y="1555"/>
                  </a:cubicBezTo>
                  <a:cubicBezTo>
                    <a:pt x="1142" y="1554"/>
                    <a:pt x="1144" y="1553"/>
                    <a:pt x="1145" y="1551"/>
                  </a:cubicBezTo>
                  <a:cubicBezTo>
                    <a:pt x="1145" y="1550"/>
                    <a:pt x="1144" y="1547"/>
                    <a:pt x="1144" y="1546"/>
                  </a:cubicBezTo>
                  <a:cubicBezTo>
                    <a:pt x="1143" y="1544"/>
                    <a:pt x="1140" y="1541"/>
                    <a:pt x="1139" y="1540"/>
                  </a:cubicBezTo>
                  <a:cubicBezTo>
                    <a:pt x="1138" y="1539"/>
                    <a:pt x="1136" y="1537"/>
                    <a:pt x="1136" y="1536"/>
                  </a:cubicBezTo>
                  <a:cubicBezTo>
                    <a:pt x="1136" y="1535"/>
                    <a:pt x="1138" y="1534"/>
                    <a:pt x="1138" y="1533"/>
                  </a:cubicBezTo>
                  <a:cubicBezTo>
                    <a:pt x="1138" y="1531"/>
                    <a:pt x="1136" y="1529"/>
                    <a:pt x="1136" y="1527"/>
                  </a:cubicBezTo>
                  <a:cubicBezTo>
                    <a:pt x="1135" y="1525"/>
                    <a:pt x="1135" y="1522"/>
                    <a:pt x="1135" y="1520"/>
                  </a:cubicBezTo>
                  <a:cubicBezTo>
                    <a:pt x="1135" y="1518"/>
                    <a:pt x="1135" y="1515"/>
                    <a:pt x="1134" y="1514"/>
                  </a:cubicBezTo>
                  <a:cubicBezTo>
                    <a:pt x="1133" y="1512"/>
                    <a:pt x="1131" y="1510"/>
                    <a:pt x="1130" y="1509"/>
                  </a:cubicBezTo>
                  <a:cubicBezTo>
                    <a:pt x="1129" y="1508"/>
                    <a:pt x="1126" y="1506"/>
                    <a:pt x="1126" y="1505"/>
                  </a:cubicBezTo>
                  <a:cubicBezTo>
                    <a:pt x="1125" y="1504"/>
                    <a:pt x="1124" y="1502"/>
                    <a:pt x="1124" y="1500"/>
                  </a:cubicBezTo>
                  <a:cubicBezTo>
                    <a:pt x="1123" y="1499"/>
                    <a:pt x="1124" y="1495"/>
                    <a:pt x="1123" y="1494"/>
                  </a:cubicBezTo>
                  <a:cubicBezTo>
                    <a:pt x="1123" y="1493"/>
                    <a:pt x="1122" y="1490"/>
                    <a:pt x="1121" y="1489"/>
                  </a:cubicBezTo>
                  <a:cubicBezTo>
                    <a:pt x="1120" y="1488"/>
                    <a:pt x="1117" y="1487"/>
                    <a:pt x="1117" y="1486"/>
                  </a:cubicBezTo>
                  <a:cubicBezTo>
                    <a:pt x="1116" y="1485"/>
                    <a:pt x="1116" y="1483"/>
                    <a:pt x="1116" y="1482"/>
                  </a:cubicBezTo>
                  <a:cubicBezTo>
                    <a:pt x="1116" y="1480"/>
                    <a:pt x="1117" y="1476"/>
                    <a:pt x="1118" y="1474"/>
                  </a:cubicBezTo>
                  <a:cubicBezTo>
                    <a:pt x="1118" y="1473"/>
                    <a:pt x="1120" y="1471"/>
                    <a:pt x="1119" y="1470"/>
                  </a:cubicBezTo>
                  <a:cubicBezTo>
                    <a:pt x="1119" y="1469"/>
                    <a:pt x="1118" y="1468"/>
                    <a:pt x="1118" y="1467"/>
                  </a:cubicBezTo>
                  <a:cubicBezTo>
                    <a:pt x="1117" y="1467"/>
                    <a:pt x="1119" y="1465"/>
                    <a:pt x="1119" y="1464"/>
                  </a:cubicBezTo>
                  <a:cubicBezTo>
                    <a:pt x="1119" y="1463"/>
                    <a:pt x="1119" y="1461"/>
                    <a:pt x="1119" y="1459"/>
                  </a:cubicBezTo>
                  <a:cubicBezTo>
                    <a:pt x="1118" y="1458"/>
                    <a:pt x="1115" y="1454"/>
                    <a:pt x="1115" y="1454"/>
                  </a:cubicBezTo>
                  <a:cubicBezTo>
                    <a:pt x="968" y="1254"/>
                    <a:pt x="968" y="1254"/>
                    <a:pt x="968" y="1254"/>
                  </a:cubicBezTo>
                  <a:cubicBezTo>
                    <a:pt x="831" y="1066"/>
                    <a:pt x="831" y="1066"/>
                    <a:pt x="831" y="1066"/>
                  </a:cubicBezTo>
                  <a:cubicBezTo>
                    <a:pt x="593" y="741"/>
                    <a:pt x="593" y="741"/>
                    <a:pt x="593" y="741"/>
                  </a:cubicBezTo>
                  <a:cubicBezTo>
                    <a:pt x="517" y="637"/>
                    <a:pt x="517" y="637"/>
                    <a:pt x="517" y="637"/>
                  </a:cubicBezTo>
                  <a:cubicBezTo>
                    <a:pt x="521" y="612"/>
                    <a:pt x="521" y="612"/>
                    <a:pt x="521" y="612"/>
                  </a:cubicBezTo>
                  <a:cubicBezTo>
                    <a:pt x="563" y="421"/>
                    <a:pt x="563" y="421"/>
                    <a:pt x="563" y="421"/>
                  </a:cubicBezTo>
                  <a:cubicBezTo>
                    <a:pt x="605" y="219"/>
                    <a:pt x="605" y="219"/>
                    <a:pt x="605" y="219"/>
                  </a:cubicBezTo>
                  <a:cubicBezTo>
                    <a:pt x="625" y="126"/>
                    <a:pt x="625" y="126"/>
                    <a:pt x="625" y="126"/>
                  </a:cubicBezTo>
                  <a:cubicBezTo>
                    <a:pt x="443" y="84"/>
                    <a:pt x="443" y="84"/>
                    <a:pt x="443" y="84"/>
                  </a:cubicBezTo>
                  <a:cubicBezTo>
                    <a:pt x="220" y="30"/>
                    <a:pt x="220" y="30"/>
                    <a:pt x="220" y="30"/>
                  </a:cubicBezTo>
                  <a:cubicBezTo>
                    <a:pt x="98" y="0"/>
                    <a:pt x="98" y="0"/>
                    <a:pt x="98" y="0"/>
                  </a:cubicBezTo>
                  <a:cubicBezTo>
                    <a:pt x="97" y="2"/>
                    <a:pt x="97" y="4"/>
                    <a:pt x="97" y="6"/>
                  </a:cubicBezTo>
                  <a:cubicBezTo>
                    <a:pt x="96" y="8"/>
                    <a:pt x="94" y="12"/>
                    <a:pt x="93" y="15"/>
                  </a:cubicBezTo>
                  <a:cubicBezTo>
                    <a:pt x="92" y="17"/>
                    <a:pt x="90" y="21"/>
                    <a:pt x="89" y="22"/>
                  </a:cubicBezTo>
                  <a:cubicBezTo>
                    <a:pt x="88" y="24"/>
                    <a:pt x="85" y="25"/>
                    <a:pt x="84" y="26"/>
                  </a:cubicBezTo>
                  <a:cubicBezTo>
                    <a:pt x="83" y="27"/>
                    <a:pt x="82" y="29"/>
                    <a:pt x="82" y="30"/>
                  </a:cubicBezTo>
                  <a:cubicBezTo>
                    <a:pt x="82" y="31"/>
                    <a:pt x="83" y="33"/>
                    <a:pt x="84" y="34"/>
                  </a:cubicBezTo>
                  <a:cubicBezTo>
                    <a:pt x="84" y="35"/>
                    <a:pt x="85" y="36"/>
                    <a:pt x="86" y="37"/>
                  </a:cubicBezTo>
                  <a:cubicBezTo>
                    <a:pt x="87" y="38"/>
                    <a:pt x="88" y="38"/>
                    <a:pt x="89" y="39"/>
                  </a:cubicBezTo>
                  <a:cubicBezTo>
                    <a:pt x="90" y="39"/>
                    <a:pt x="91" y="40"/>
                    <a:pt x="92" y="40"/>
                  </a:cubicBezTo>
                  <a:cubicBezTo>
                    <a:pt x="92" y="41"/>
                    <a:pt x="92" y="42"/>
                    <a:pt x="93" y="43"/>
                  </a:cubicBezTo>
                  <a:cubicBezTo>
                    <a:pt x="93" y="44"/>
                    <a:pt x="94" y="47"/>
                    <a:pt x="93" y="48"/>
                  </a:cubicBezTo>
                  <a:cubicBezTo>
                    <a:pt x="93" y="49"/>
                    <a:pt x="92" y="52"/>
                    <a:pt x="92" y="53"/>
                  </a:cubicBezTo>
                  <a:cubicBezTo>
                    <a:pt x="92" y="54"/>
                    <a:pt x="93" y="56"/>
                    <a:pt x="93" y="57"/>
                  </a:cubicBezTo>
                  <a:cubicBezTo>
                    <a:pt x="93" y="59"/>
                    <a:pt x="93" y="63"/>
                    <a:pt x="93" y="65"/>
                  </a:cubicBezTo>
                  <a:cubicBezTo>
                    <a:pt x="94" y="69"/>
                    <a:pt x="94" y="75"/>
                    <a:pt x="94" y="79"/>
                  </a:cubicBezTo>
                  <a:cubicBezTo>
                    <a:pt x="94" y="81"/>
                    <a:pt x="94" y="87"/>
                    <a:pt x="93" y="89"/>
                  </a:cubicBezTo>
                  <a:cubicBezTo>
                    <a:pt x="93" y="92"/>
                    <a:pt x="91" y="96"/>
                    <a:pt x="90" y="98"/>
                  </a:cubicBezTo>
                  <a:cubicBezTo>
                    <a:pt x="89" y="101"/>
                    <a:pt x="87" y="107"/>
                    <a:pt x="85" y="109"/>
                  </a:cubicBezTo>
                  <a:cubicBezTo>
                    <a:pt x="84" y="112"/>
                    <a:pt x="82" y="116"/>
                    <a:pt x="81" y="119"/>
                  </a:cubicBezTo>
                  <a:cubicBezTo>
                    <a:pt x="80" y="120"/>
                    <a:pt x="78" y="124"/>
                    <a:pt x="77" y="126"/>
                  </a:cubicBezTo>
                  <a:cubicBezTo>
                    <a:pt x="76" y="128"/>
                    <a:pt x="74" y="133"/>
                    <a:pt x="73" y="135"/>
                  </a:cubicBezTo>
                  <a:cubicBezTo>
                    <a:pt x="72" y="136"/>
                    <a:pt x="70" y="138"/>
                    <a:pt x="69" y="139"/>
                  </a:cubicBezTo>
                  <a:cubicBezTo>
                    <a:pt x="68" y="140"/>
                    <a:pt x="66" y="140"/>
                    <a:pt x="66" y="141"/>
                  </a:cubicBezTo>
                  <a:cubicBezTo>
                    <a:pt x="65" y="142"/>
                    <a:pt x="64" y="144"/>
                    <a:pt x="64" y="144"/>
                  </a:cubicBezTo>
                  <a:cubicBezTo>
                    <a:pt x="64" y="146"/>
                    <a:pt x="64" y="148"/>
                    <a:pt x="64" y="149"/>
                  </a:cubicBezTo>
                  <a:cubicBezTo>
                    <a:pt x="64" y="151"/>
                    <a:pt x="63" y="154"/>
                    <a:pt x="64" y="155"/>
                  </a:cubicBezTo>
                  <a:cubicBezTo>
                    <a:pt x="64" y="156"/>
                    <a:pt x="66" y="157"/>
                    <a:pt x="67" y="158"/>
                  </a:cubicBezTo>
                  <a:cubicBezTo>
                    <a:pt x="67" y="159"/>
                    <a:pt x="67" y="162"/>
                    <a:pt x="66" y="163"/>
                  </a:cubicBezTo>
                  <a:cubicBezTo>
                    <a:pt x="66" y="165"/>
                    <a:pt x="65" y="168"/>
                    <a:pt x="64" y="169"/>
                  </a:cubicBezTo>
                  <a:cubicBezTo>
                    <a:pt x="63" y="171"/>
                    <a:pt x="61" y="175"/>
                    <a:pt x="60" y="177"/>
                  </a:cubicBezTo>
                  <a:cubicBezTo>
                    <a:pt x="58" y="181"/>
                    <a:pt x="53" y="188"/>
                    <a:pt x="50" y="191"/>
                  </a:cubicBezTo>
                  <a:cubicBezTo>
                    <a:pt x="47" y="195"/>
                    <a:pt x="40" y="203"/>
                    <a:pt x="37" y="207"/>
                  </a:cubicBezTo>
                  <a:cubicBezTo>
                    <a:pt x="33" y="212"/>
                    <a:pt x="24" y="223"/>
                    <a:pt x="20" y="229"/>
                  </a:cubicBezTo>
                  <a:cubicBezTo>
                    <a:pt x="18" y="231"/>
                    <a:pt x="14" y="234"/>
                    <a:pt x="12" y="236"/>
                  </a:cubicBezTo>
                  <a:cubicBezTo>
                    <a:pt x="12" y="237"/>
                    <a:pt x="10" y="239"/>
                    <a:pt x="9" y="241"/>
                  </a:cubicBezTo>
                  <a:cubicBezTo>
                    <a:pt x="9" y="242"/>
                    <a:pt x="8" y="244"/>
                    <a:pt x="8" y="244"/>
                  </a:cubicBezTo>
                  <a:cubicBezTo>
                    <a:pt x="8" y="245"/>
                    <a:pt x="7" y="247"/>
                    <a:pt x="6" y="247"/>
                  </a:cubicBezTo>
                  <a:cubicBezTo>
                    <a:pt x="6" y="248"/>
                    <a:pt x="4" y="250"/>
                    <a:pt x="3" y="251"/>
                  </a:cubicBezTo>
                  <a:cubicBezTo>
                    <a:pt x="3" y="252"/>
                    <a:pt x="1" y="254"/>
                    <a:pt x="2" y="255"/>
                  </a:cubicBezTo>
                  <a:cubicBezTo>
                    <a:pt x="2" y="256"/>
                    <a:pt x="4" y="257"/>
                    <a:pt x="4" y="258"/>
                  </a:cubicBezTo>
                  <a:cubicBezTo>
                    <a:pt x="5" y="259"/>
                    <a:pt x="5" y="262"/>
                    <a:pt x="5" y="263"/>
                  </a:cubicBezTo>
                  <a:cubicBezTo>
                    <a:pt x="6" y="264"/>
                    <a:pt x="6" y="267"/>
                    <a:pt x="6" y="269"/>
                  </a:cubicBezTo>
                  <a:cubicBezTo>
                    <a:pt x="6" y="270"/>
                    <a:pt x="5" y="271"/>
                    <a:pt x="5" y="272"/>
                  </a:cubicBezTo>
                  <a:cubicBezTo>
                    <a:pt x="4" y="273"/>
                    <a:pt x="5" y="274"/>
                    <a:pt x="5" y="275"/>
                  </a:cubicBezTo>
                  <a:cubicBezTo>
                    <a:pt x="5" y="276"/>
                    <a:pt x="4" y="279"/>
                    <a:pt x="4" y="280"/>
                  </a:cubicBezTo>
                  <a:cubicBezTo>
                    <a:pt x="3" y="280"/>
                    <a:pt x="1" y="281"/>
                    <a:pt x="1" y="282"/>
                  </a:cubicBezTo>
                  <a:cubicBezTo>
                    <a:pt x="0" y="283"/>
                    <a:pt x="1" y="285"/>
                    <a:pt x="1" y="286"/>
                  </a:cubicBezTo>
                  <a:cubicBezTo>
                    <a:pt x="2" y="288"/>
                    <a:pt x="3" y="291"/>
                    <a:pt x="4" y="292"/>
                  </a:cubicBezTo>
                  <a:cubicBezTo>
                    <a:pt x="5" y="294"/>
                    <a:pt x="8" y="299"/>
                    <a:pt x="10" y="301"/>
                  </a:cubicBezTo>
                  <a:cubicBezTo>
                    <a:pt x="11" y="302"/>
                    <a:pt x="15" y="304"/>
                    <a:pt x="16" y="306"/>
                  </a:cubicBezTo>
                  <a:cubicBezTo>
                    <a:pt x="17" y="307"/>
                    <a:pt x="17" y="310"/>
                    <a:pt x="17" y="312"/>
                  </a:cubicBezTo>
                  <a:cubicBezTo>
                    <a:pt x="18" y="313"/>
                    <a:pt x="19" y="314"/>
                    <a:pt x="20" y="315"/>
                  </a:cubicBezTo>
                  <a:cubicBezTo>
                    <a:pt x="20" y="316"/>
                    <a:pt x="23" y="316"/>
                    <a:pt x="24" y="317"/>
                  </a:cubicBezTo>
                  <a:cubicBezTo>
                    <a:pt x="25" y="317"/>
                    <a:pt x="26" y="318"/>
                    <a:pt x="26" y="319"/>
                  </a:cubicBezTo>
                  <a:cubicBezTo>
                    <a:pt x="27" y="321"/>
                    <a:pt x="29" y="324"/>
                    <a:pt x="29" y="326"/>
                  </a:cubicBezTo>
                  <a:cubicBezTo>
                    <a:pt x="29" y="327"/>
                    <a:pt x="28" y="329"/>
                    <a:pt x="27" y="330"/>
                  </a:cubicBezTo>
                  <a:cubicBezTo>
                    <a:pt x="27" y="331"/>
                    <a:pt x="27" y="333"/>
                    <a:pt x="28" y="334"/>
                  </a:cubicBezTo>
                  <a:cubicBezTo>
                    <a:pt x="28" y="335"/>
                    <a:pt x="31" y="337"/>
                    <a:pt x="32" y="338"/>
                  </a:cubicBezTo>
                  <a:cubicBezTo>
                    <a:pt x="33" y="338"/>
                    <a:pt x="34" y="340"/>
                    <a:pt x="35" y="341"/>
                  </a:cubicBezTo>
                  <a:cubicBezTo>
                    <a:pt x="35" y="342"/>
                    <a:pt x="35" y="345"/>
                    <a:pt x="35" y="346"/>
                  </a:cubicBezTo>
                  <a:cubicBezTo>
                    <a:pt x="35" y="348"/>
                    <a:pt x="37" y="351"/>
                    <a:pt x="38" y="352"/>
                  </a:cubicBezTo>
                  <a:cubicBezTo>
                    <a:pt x="39" y="354"/>
                    <a:pt x="41" y="357"/>
                    <a:pt x="42" y="359"/>
                  </a:cubicBezTo>
                  <a:cubicBezTo>
                    <a:pt x="42" y="360"/>
                    <a:pt x="41" y="363"/>
                    <a:pt x="41" y="364"/>
                  </a:cubicBezTo>
                  <a:cubicBezTo>
                    <a:pt x="41" y="365"/>
                    <a:pt x="41" y="367"/>
                    <a:pt x="42" y="368"/>
                  </a:cubicBezTo>
                  <a:cubicBezTo>
                    <a:pt x="43" y="370"/>
                    <a:pt x="46" y="371"/>
                    <a:pt x="46" y="372"/>
                  </a:cubicBezTo>
                  <a:cubicBezTo>
                    <a:pt x="47" y="373"/>
                    <a:pt x="48" y="375"/>
                    <a:pt x="48" y="376"/>
                  </a:cubicBezTo>
                  <a:cubicBezTo>
                    <a:pt x="48" y="377"/>
                    <a:pt x="47" y="379"/>
                    <a:pt x="47" y="380"/>
                  </a:cubicBezTo>
                  <a:cubicBezTo>
                    <a:pt x="47" y="381"/>
                    <a:pt x="47" y="384"/>
                    <a:pt x="47" y="385"/>
                  </a:cubicBezTo>
                  <a:cubicBezTo>
                    <a:pt x="46" y="386"/>
                    <a:pt x="45" y="388"/>
                    <a:pt x="45" y="389"/>
                  </a:cubicBezTo>
                  <a:cubicBezTo>
                    <a:pt x="45" y="390"/>
                    <a:pt x="45" y="392"/>
                    <a:pt x="45" y="393"/>
                  </a:cubicBezTo>
                  <a:cubicBezTo>
                    <a:pt x="45" y="394"/>
                    <a:pt x="47" y="395"/>
                    <a:pt x="48" y="396"/>
                  </a:cubicBezTo>
                  <a:cubicBezTo>
                    <a:pt x="49" y="398"/>
                    <a:pt x="49" y="401"/>
                    <a:pt x="49" y="403"/>
                  </a:cubicBezTo>
                  <a:cubicBezTo>
                    <a:pt x="49" y="405"/>
                    <a:pt x="48" y="409"/>
                    <a:pt x="47" y="411"/>
                  </a:cubicBezTo>
                  <a:cubicBezTo>
                    <a:pt x="47" y="412"/>
                    <a:pt x="45" y="414"/>
                    <a:pt x="45" y="415"/>
                  </a:cubicBezTo>
                  <a:cubicBezTo>
                    <a:pt x="45" y="417"/>
                    <a:pt x="46" y="419"/>
                    <a:pt x="46" y="420"/>
                  </a:cubicBezTo>
                  <a:cubicBezTo>
                    <a:pt x="46" y="421"/>
                    <a:pt x="47" y="422"/>
                    <a:pt x="47" y="423"/>
                  </a:cubicBezTo>
                  <a:cubicBezTo>
                    <a:pt x="47" y="425"/>
                    <a:pt x="46" y="428"/>
                    <a:pt x="46" y="429"/>
                  </a:cubicBezTo>
                  <a:cubicBezTo>
                    <a:pt x="45" y="431"/>
                    <a:pt x="40" y="434"/>
                    <a:pt x="38" y="436"/>
                  </a:cubicBezTo>
                  <a:cubicBezTo>
                    <a:pt x="37" y="438"/>
                    <a:pt x="34" y="442"/>
                    <a:pt x="33" y="445"/>
                  </a:cubicBezTo>
                  <a:cubicBezTo>
                    <a:pt x="33" y="446"/>
                    <a:pt x="31" y="450"/>
                    <a:pt x="31" y="452"/>
                  </a:cubicBezTo>
                  <a:cubicBezTo>
                    <a:pt x="30" y="453"/>
                    <a:pt x="30" y="456"/>
                    <a:pt x="30" y="457"/>
                  </a:cubicBezTo>
                  <a:cubicBezTo>
                    <a:pt x="30" y="459"/>
                    <a:pt x="31" y="461"/>
                    <a:pt x="31" y="463"/>
                  </a:cubicBezTo>
                  <a:cubicBezTo>
                    <a:pt x="31" y="464"/>
                    <a:pt x="30" y="466"/>
                    <a:pt x="30" y="467"/>
                  </a:cubicBezTo>
                  <a:cubicBezTo>
                    <a:pt x="30" y="469"/>
                    <a:pt x="30" y="472"/>
                    <a:pt x="30" y="473"/>
                  </a:cubicBezTo>
                  <a:cubicBezTo>
                    <a:pt x="31" y="475"/>
                    <a:pt x="32" y="479"/>
                    <a:pt x="32" y="481"/>
                  </a:cubicBezTo>
                  <a:cubicBezTo>
                    <a:pt x="32" y="483"/>
                    <a:pt x="33" y="487"/>
                    <a:pt x="33" y="489"/>
                  </a:cubicBezTo>
                  <a:cubicBezTo>
                    <a:pt x="33" y="491"/>
                    <a:pt x="32" y="495"/>
                    <a:pt x="33" y="497"/>
                  </a:cubicBezTo>
                  <a:cubicBezTo>
                    <a:pt x="33" y="498"/>
                    <a:pt x="34" y="500"/>
                    <a:pt x="34" y="501"/>
                  </a:cubicBezTo>
                  <a:cubicBezTo>
                    <a:pt x="35" y="503"/>
                    <a:pt x="35" y="506"/>
                    <a:pt x="35" y="508"/>
                  </a:cubicBezTo>
                  <a:cubicBezTo>
                    <a:pt x="35" y="510"/>
                    <a:pt x="34" y="514"/>
                    <a:pt x="34" y="516"/>
                  </a:cubicBezTo>
                  <a:cubicBezTo>
                    <a:pt x="34" y="518"/>
                    <a:pt x="33" y="520"/>
                    <a:pt x="32" y="522"/>
                  </a:cubicBezTo>
                  <a:cubicBezTo>
                    <a:pt x="32" y="523"/>
                    <a:pt x="30" y="525"/>
                    <a:pt x="29" y="525"/>
                  </a:cubicBezTo>
                  <a:cubicBezTo>
                    <a:pt x="28" y="526"/>
                    <a:pt x="26" y="526"/>
                    <a:pt x="25" y="527"/>
                  </a:cubicBezTo>
                  <a:cubicBezTo>
                    <a:pt x="25" y="528"/>
                    <a:pt x="24" y="531"/>
                    <a:pt x="24" y="532"/>
                  </a:cubicBezTo>
                  <a:cubicBezTo>
                    <a:pt x="24" y="533"/>
                    <a:pt x="26" y="535"/>
                    <a:pt x="27" y="536"/>
                  </a:cubicBezTo>
                  <a:cubicBezTo>
                    <a:pt x="28" y="538"/>
                    <a:pt x="29" y="540"/>
                    <a:pt x="29" y="541"/>
                  </a:cubicBezTo>
                  <a:cubicBezTo>
                    <a:pt x="30" y="543"/>
                    <a:pt x="30" y="547"/>
                    <a:pt x="31" y="549"/>
                  </a:cubicBezTo>
                  <a:cubicBezTo>
                    <a:pt x="32" y="550"/>
                    <a:pt x="33" y="552"/>
                    <a:pt x="34" y="553"/>
                  </a:cubicBezTo>
                  <a:cubicBezTo>
                    <a:pt x="36" y="556"/>
                    <a:pt x="40" y="560"/>
                    <a:pt x="42" y="562"/>
                  </a:cubicBezTo>
                  <a:cubicBezTo>
                    <a:pt x="42" y="564"/>
                    <a:pt x="42" y="566"/>
                    <a:pt x="43" y="568"/>
                  </a:cubicBezTo>
                  <a:cubicBezTo>
                    <a:pt x="43" y="569"/>
                    <a:pt x="43" y="571"/>
                    <a:pt x="44" y="572"/>
                  </a:cubicBezTo>
                  <a:cubicBezTo>
                    <a:pt x="45" y="573"/>
                    <a:pt x="47" y="574"/>
                    <a:pt x="48" y="575"/>
                  </a:cubicBezTo>
                  <a:cubicBezTo>
                    <a:pt x="49" y="576"/>
                    <a:pt x="50" y="579"/>
                    <a:pt x="51" y="580"/>
                  </a:cubicBezTo>
                  <a:cubicBezTo>
                    <a:pt x="52" y="582"/>
                    <a:pt x="53" y="585"/>
                    <a:pt x="54" y="586"/>
                  </a:cubicBezTo>
                  <a:cubicBezTo>
                    <a:pt x="55" y="589"/>
                    <a:pt x="56" y="594"/>
                    <a:pt x="57" y="597"/>
                  </a:cubicBezTo>
                  <a:cubicBezTo>
                    <a:pt x="57" y="598"/>
                    <a:pt x="57" y="600"/>
                    <a:pt x="58" y="601"/>
                  </a:cubicBezTo>
                  <a:cubicBezTo>
                    <a:pt x="58" y="602"/>
                    <a:pt x="59" y="603"/>
                    <a:pt x="60" y="603"/>
                  </a:cubicBezTo>
                  <a:cubicBezTo>
                    <a:pt x="60" y="605"/>
                    <a:pt x="60" y="608"/>
                    <a:pt x="61" y="609"/>
                  </a:cubicBezTo>
                  <a:cubicBezTo>
                    <a:pt x="62" y="610"/>
                    <a:pt x="64" y="612"/>
                    <a:pt x="65" y="613"/>
                  </a:cubicBezTo>
                  <a:cubicBezTo>
                    <a:pt x="66" y="614"/>
                    <a:pt x="67" y="618"/>
                    <a:pt x="69" y="619"/>
                  </a:cubicBezTo>
                  <a:cubicBezTo>
                    <a:pt x="70" y="621"/>
                    <a:pt x="72" y="622"/>
                    <a:pt x="73" y="623"/>
                  </a:cubicBezTo>
                  <a:cubicBezTo>
                    <a:pt x="75" y="624"/>
                    <a:pt x="77" y="626"/>
                    <a:pt x="78" y="627"/>
                  </a:cubicBezTo>
                  <a:cubicBezTo>
                    <a:pt x="79" y="629"/>
                    <a:pt x="82" y="632"/>
                    <a:pt x="83" y="634"/>
                  </a:cubicBezTo>
                  <a:cubicBezTo>
                    <a:pt x="84" y="635"/>
                    <a:pt x="84" y="638"/>
                    <a:pt x="84" y="640"/>
                  </a:cubicBezTo>
                  <a:cubicBezTo>
                    <a:pt x="85" y="642"/>
                    <a:pt x="87" y="646"/>
                    <a:pt x="88" y="648"/>
                  </a:cubicBezTo>
                  <a:cubicBezTo>
                    <a:pt x="88" y="650"/>
                    <a:pt x="87" y="652"/>
                    <a:pt x="86" y="654"/>
                  </a:cubicBezTo>
                  <a:cubicBezTo>
                    <a:pt x="86" y="655"/>
                    <a:pt x="84" y="657"/>
                    <a:pt x="84" y="658"/>
                  </a:cubicBezTo>
                  <a:cubicBezTo>
                    <a:pt x="84" y="660"/>
                    <a:pt x="85" y="663"/>
                    <a:pt x="86" y="663"/>
                  </a:cubicBezTo>
                  <a:cubicBezTo>
                    <a:pt x="87" y="663"/>
                    <a:pt x="88" y="661"/>
                    <a:pt x="89" y="661"/>
                  </a:cubicBezTo>
                  <a:cubicBezTo>
                    <a:pt x="90" y="661"/>
                    <a:pt x="91" y="663"/>
                    <a:pt x="91" y="663"/>
                  </a:cubicBezTo>
                  <a:cubicBezTo>
                    <a:pt x="92" y="664"/>
                    <a:pt x="93" y="665"/>
                    <a:pt x="93" y="665"/>
                  </a:cubicBezTo>
                  <a:cubicBezTo>
                    <a:pt x="93" y="666"/>
                    <a:pt x="93" y="669"/>
                    <a:pt x="93" y="670"/>
                  </a:cubicBezTo>
                  <a:cubicBezTo>
                    <a:pt x="93" y="671"/>
                    <a:pt x="95" y="673"/>
                    <a:pt x="94" y="674"/>
                  </a:cubicBezTo>
                  <a:cubicBezTo>
                    <a:pt x="94" y="675"/>
                    <a:pt x="93" y="675"/>
                    <a:pt x="93" y="675"/>
                  </a:cubicBezTo>
                  <a:cubicBezTo>
                    <a:pt x="92" y="676"/>
                    <a:pt x="91" y="679"/>
                    <a:pt x="91" y="681"/>
                  </a:cubicBezTo>
                  <a:cubicBezTo>
                    <a:pt x="92" y="682"/>
                    <a:pt x="94" y="686"/>
                    <a:pt x="94" y="688"/>
                  </a:cubicBezTo>
                  <a:cubicBezTo>
                    <a:pt x="94" y="689"/>
                    <a:pt x="93" y="693"/>
                    <a:pt x="92" y="694"/>
                  </a:cubicBezTo>
                  <a:cubicBezTo>
                    <a:pt x="91" y="696"/>
                    <a:pt x="89" y="699"/>
                    <a:pt x="88" y="701"/>
                  </a:cubicBezTo>
                  <a:cubicBezTo>
                    <a:pt x="87" y="702"/>
                    <a:pt x="85" y="705"/>
                    <a:pt x="84" y="706"/>
                  </a:cubicBezTo>
                  <a:cubicBezTo>
                    <a:pt x="84" y="707"/>
                    <a:pt x="82" y="709"/>
                    <a:pt x="81" y="710"/>
                  </a:cubicBezTo>
                  <a:cubicBezTo>
                    <a:pt x="81" y="711"/>
                    <a:pt x="79" y="712"/>
                    <a:pt x="78" y="712"/>
                  </a:cubicBezTo>
                  <a:cubicBezTo>
                    <a:pt x="78" y="713"/>
                    <a:pt x="78" y="714"/>
                    <a:pt x="78" y="715"/>
                  </a:cubicBezTo>
                  <a:cubicBezTo>
                    <a:pt x="79" y="716"/>
                    <a:pt x="81" y="718"/>
                    <a:pt x="82" y="719"/>
                  </a:cubicBezTo>
                  <a:cubicBezTo>
                    <a:pt x="83" y="719"/>
                    <a:pt x="84" y="717"/>
                    <a:pt x="85" y="717"/>
                  </a:cubicBezTo>
                  <a:cubicBezTo>
                    <a:pt x="85" y="716"/>
                    <a:pt x="85" y="714"/>
                    <a:pt x="85" y="713"/>
                  </a:cubicBezTo>
                  <a:cubicBezTo>
                    <a:pt x="86" y="712"/>
                    <a:pt x="88" y="712"/>
                    <a:pt x="89" y="712"/>
                  </a:cubicBezTo>
                  <a:cubicBezTo>
                    <a:pt x="90" y="712"/>
                    <a:pt x="91" y="712"/>
                    <a:pt x="91" y="712"/>
                  </a:cubicBezTo>
                  <a:cubicBezTo>
                    <a:pt x="92" y="713"/>
                    <a:pt x="94" y="714"/>
                    <a:pt x="94" y="715"/>
                  </a:cubicBezTo>
                  <a:cubicBezTo>
                    <a:pt x="96" y="715"/>
                    <a:pt x="99" y="716"/>
                    <a:pt x="100" y="717"/>
                  </a:cubicBezTo>
                  <a:cubicBezTo>
                    <a:pt x="101" y="717"/>
                    <a:pt x="101" y="719"/>
                    <a:pt x="102" y="720"/>
                  </a:cubicBezTo>
                  <a:cubicBezTo>
                    <a:pt x="103" y="721"/>
                    <a:pt x="105" y="723"/>
                    <a:pt x="105" y="724"/>
                  </a:cubicBezTo>
                  <a:cubicBezTo>
                    <a:pt x="106" y="726"/>
                    <a:pt x="106" y="729"/>
                    <a:pt x="107" y="730"/>
                  </a:cubicBezTo>
                  <a:cubicBezTo>
                    <a:pt x="107" y="731"/>
                    <a:pt x="109" y="732"/>
                    <a:pt x="109" y="733"/>
                  </a:cubicBezTo>
                  <a:cubicBezTo>
                    <a:pt x="110" y="734"/>
                    <a:pt x="111" y="737"/>
                    <a:pt x="112" y="738"/>
                  </a:cubicBezTo>
                  <a:cubicBezTo>
                    <a:pt x="112" y="739"/>
                    <a:pt x="112" y="742"/>
                    <a:pt x="113" y="742"/>
                  </a:cubicBezTo>
                  <a:cubicBezTo>
                    <a:pt x="114" y="743"/>
                    <a:pt x="115" y="743"/>
                    <a:pt x="116" y="743"/>
                  </a:cubicBezTo>
                  <a:cubicBezTo>
                    <a:pt x="117" y="743"/>
                    <a:pt x="118" y="742"/>
                    <a:pt x="119" y="742"/>
                  </a:cubicBezTo>
                  <a:cubicBezTo>
                    <a:pt x="120" y="742"/>
                    <a:pt x="121" y="743"/>
                    <a:pt x="122" y="743"/>
                  </a:cubicBezTo>
                  <a:cubicBezTo>
                    <a:pt x="123" y="744"/>
                    <a:pt x="125" y="745"/>
                    <a:pt x="126" y="746"/>
                  </a:cubicBezTo>
                  <a:cubicBezTo>
                    <a:pt x="127" y="747"/>
                    <a:pt x="129" y="750"/>
                    <a:pt x="130" y="751"/>
                  </a:cubicBezTo>
                  <a:cubicBezTo>
                    <a:pt x="130" y="752"/>
                    <a:pt x="131" y="755"/>
                    <a:pt x="132" y="756"/>
                  </a:cubicBezTo>
                  <a:cubicBezTo>
                    <a:pt x="133" y="757"/>
                    <a:pt x="135" y="759"/>
                    <a:pt x="136" y="760"/>
                  </a:cubicBezTo>
                  <a:cubicBezTo>
                    <a:pt x="137" y="761"/>
                    <a:pt x="138" y="761"/>
                    <a:pt x="139" y="761"/>
                  </a:cubicBezTo>
                  <a:cubicBezTo>
                    <a:pt x="140" y="762"/>
                    <a:pt x="142" y="762"/>
                    <a:pt x="142" y="762"/>
                  </a:cubicBezTo>
                  <a:cubicBezTo>
                    <a:pt x="143" y="761"/>
                    <a:pt x="143" y="760"/>
                    <a:pt x="143" y="759"/>
                  </a:cubicBezTo>
                  <a:cubicBezTo>
                    <a:pt x="143" y="758"/>
                    <a:pt x="142" y="757"/>
                    <a:pt x="143" y="756"/>
                  </a:cubicBezTo>
                  <a:cubicBezTo>
                    <a:pt x="143" y="755"/>
                    <a:pt x="143" y="754"/>
                    <a:pt x="144" y="754"/>
                  </a:cubicBezTo>
                  <a:cubicBezTo>
                    <a:pt x="144" y="753"/>
                    <a:pt x="145" y="753"/>
                    <a:pt x="146" y="754"/>
                  </a:cubicBezTo>
                  <a:cubicBezTo>
                    <a:pt x="146" y="754"/>
                    <a:pt x="146" y="756"/>
                    <a:pt x="147" y="756"/>
                  </a:cubicBezTo>
                  <a:cubicBezTo>
                    <a:pt x="147" y="757"/>
                    <a:pt x="148" y="759"/>
                    <a:pt x="149" y="759"/>
                  </a:cubicBezTo>
                  <a:cubicBezTo>
                    <a:pt x="150" y="759"/>
                    <a:pt x="151" y="758"/>
                    <a:pt x="152" y="757"/>
                  </a:cubicBezTo>
                  <a:cubicBezTo>
                    <a:pt x="152" y="756"/>
                    <a:pt x="151" y="754"/>
                    <a:pt x="151" y="753"/>
                  </a:cubicBezTo>
                  <a:cubicBezTo>
                    <a:pt x="150" y="752"/>
                    <a:pt x="149" y="751"/>
                    <a:pt x="148" y="750"/>
                  </a:cubicBezTo>
                  <a:cubicBezTo>
                    <a:pt x="148" y="749"/>
                    <a:pt x="146" y="746"/>
                    <a:pt x="145" y="745"/>
                  </a:cubicBezTo>
                  <a:cubicBezTo>
                    <a:pt x="145" y="744"/>
                    <a:pt x="144" y="743"/>
                    <a:pt x="145" y="742"/>
                  </a:cubicBezTo>
                  <a:cubicBezTo>
                    <a:pt x="145" y="741"/>
                    <a:pt x="147" y="740"/>
                    <a:pt x="148" y="739"/>
                  </a:cubicBezTo>
                  <a:cubicBezTo>
                    <a:pt x="148" y="739"/>
                    <a:pt x="149" y="737"/>
                    <a:pt x="150" y="736"/>
                  </a:cubicBezTo>
                  <a:cubicBezTo>
                    <a:pt x="150" y="736"/>
                    <a:pt x="152" y="735"/>
                    <a:pt x="152" y="735"/>
                  </a:cubicBezTo>
                  <a:cubicBezTo>
                    <a:pt x="152" y="734"/>
                    <a:pt x="152" y="733"/>
                    <a:pt x="152" y="732"/>
                  </a:cubicBezTo>
                  <a:cubicBezTo>
                    <a:pt x="152" y="731"/>
                    <a:pt x="149" y="731"/>
                    <a:pt x="149" y="730"/>
                  </a:cubicBezTo>
                  <a:cubicBezTo>
                    <a:pt x="148" y="729"/>
                    <a:pt x="148" y="727"/>
                    <a:pt x="149" y="726"/>
                  </a:cubicBezTo>
                  <a:cubicBezTo>
                    <a:pt x="149" y="725"/>
                    <a:pt x="150" y="724"/>
                    <a:pt x="150" y="723"/>
                  </a:cubicBezTo>
                  <a:cubicBezTo>
                    <a:pt x="151" y="722"/>
                    <a:pt x="153" y="721"/>
                    <a:pt x="153" y="720"/>
                  </a:cubicBezTo>
                  <a:cubicBezTo>
                    <a:pt x="153" y="719"/>
                    <a:pt x="153" y="717"/>
                    <a:pt x="153" y="716"/>
                  </a:cubicBezTo>
                  <a:cubicBezTo>
                    <a:pt x="153" y="715"/>
                    <a:pt x="154" y="713"/>
                    <a:pt x="154" y="712"/>
                  </a:cubicBezTo>
                  <a:cubicBezTo>
                    <a:pt x="155" y="712"/>
                    <a:pt x="157" y="712"/>
                    <a:pt x="158" y="712"/>
                  </a:cubicBezTo>
                  <a:cubicBezTo>
                    <a:pt x="158" y="712"/>
                    <a:pt x="159" y="713"/>
                    <a:pt x="160" y="713"/>
                  </a:cubicBezTo>
                  <a:cubicBezTo>
                    <a:pt x="161" y="713"/>
                    <a:pt x="163" y="712"/>
                    <a:pt x="164" y="711"/>
                  </a:cubicBezTo>
                  <a:cubicBezTo>
                    <a:pt x="165" y="711"/>
                    <a:pt x="165" y="708"/>
                    <a:pt x="166" y="708"/>
                  </a:cubicBezTo>
                  <a:cubicBezTo>
                    <a:pt x="167" y="708"/>
                    <a:pt x="169" y="709"/>
                    <a:pt x="169" y="709"/>
                  </a:cubicBezTo>
                  <a:cubicBezTo>
                    <a:pt x="170" y="710"/>
                    <a:pt x="170" y="712"/>
                    <a:pt x="171" y="713"/>
                  </a:cubicBezTo>
                  <a:cubicBezTo>
                    <a:pt x="171" y="714"/>
                    <a:pt x="173" y="716"/>
                    <a:pt x="174" y="717"/>
                  </a:cubicBezTo>
                  <a:cubicBezTo>
                    <a:pt x="175" y="718"/>
                    <a:pt x="177" y="721"/>
                    <a:pt x="178" y="722"/>
                  </a:cubicBezTo>
                  <a:cubicBezTo>
                    <a:pt x="179" y="723"/>
                    <a:pt x="180" y="725"/>
                    <a:pt x="181" y="726"/>
                  </a:cubicBezTo>
                  <a:cubicBezTo>
                    <a:pt x="181" y="727"/>
                    <a:pt x="181" y="729"/>
                    <a:pt x="180" y="731"/>
                  </a:cubicBezTo>
                  <a:cubicBezTo>
                    <a:pt x="180" y="731"/>
                    <a:pt x="179" y="732"/>
                    <a:pt x="178" y="732"/>
                  </a:cubicBezTo>
                  <a:cubicBezTo>
                    <a:pt x="178" y="733"/>
                    <a:pt x="177" y="735"/>
                    <a:pt x="176" y="735"/>
                  </a:cubicBezTo>
                  <a:cubicBezTo>
                    <a:pt x="175" y="736"/>
                    <a:pt x="173" y="736"/>
                    <a:pt x="172" y="736"/>
                  </a:cubicBezTo>
                  <a:cubicBezTo>
                    <a:pt x="171" y="736"/>
                    <a:pt x="169" y="736"/>
                    <a:pt x="168" y="736"/>
                  </a:cubicBezTo>
                  <a:cubicBezTo>
                    <a:pt x="167" y="735"/>
                    <a:pt x="167" y="733"/>
                    <a:pt x="166" y="733"/>
                  </a:cubicBezTo>
                  <a:cubicBezTo>
                    <a:pt x="166" y="733"/>
                    <a:pt x="165" y="734"/>
                    <a:pt x="165" y="734"/>
                  </a:cubicBezTo>
                  <a:cubicBezTo>
                    <a:pt x="164" y="735"/>
                    <a:pt x="164" y="738"/>
                    <a:pt x="163" y="739"/>
                  </a:cubicBezTo>
                  <a:cubicBezTo>
                    <a:pt x="163" y="739"/>
                    <a:pt x="162" y="740"/>
                    <a:pt x="162" y="740"/>
                  </a:cubicBezTo>
                  <a:cubicBezTo>
                    <a:pt x="161" y="741"/>
                    <a:pt x="158" y="740"/>
                    <a:pt x="157" y="741"/>
                  </a:cubicBezTo>
                  <a:cubicBezTo>
                    <a:pt x="157" y="741"/>
                    <a:pt x="155" y="742"/>
                    <a:pt x="154" y="743"/>
                  </a:cubicBezTo>
                  <a:cubicBezTo>
                    <a:pt x="154" y="743"/>
                    <a:pt x="155" y="745"/>
                    <a:pt x="156" y="746"/>
                  </a:cubicBezTo>
                  <a:cubicBezTo>
                    <a:pt x="156" y="746"/>
                    <a:pt x="158" y="748"/>
                    <a:pt x="158" y="749"/>
                  </a:cubicBezTo>
                  <a:cubicBezTo>
                    <a:pt x="159" y="749"/>
                    <a:pt x="159" y="751"/>
                    <a:pt x="160" y="751"/>
                  </a:cubicBezTo>
                  <a:cubicBezTo>
                    <a:pt x="160" y="751"/>
                    <a:pt x="162" y="751"/>
                    <a:pt x="163" y="751"/>
                  </a:cubicBezTo>
                  <a:cubicBezTo>
                    <a:pt x="164" y="752"/>
                    <a:pt x="165" y="752"/>
                    <a:pt x="166" y="752"/>
                  </a:cubicBezTo>
                  <a:cubicBezTo>
                    <a:pt x="167" y="753"/>
                    <a:pt x="167" y="754"/>
                    <a:pt x="168" y="755"/>
                  </a:cubicBezTo>
                  <a:cubicBezTo>
                    <a:pt x="168" y="756"/>
                    <a:pt x="168" y="757"/>
                    <a:pt x="168" y="758"/>
                  </a:cubicBezTo>
                  <a:cubicBezTo>
                    <a:pt x="168" y="759"/>
                    <a:pt x="167" y="761"/>
                    <a:pt x="166" y="762"/>
                  </a:cubicBezTo>
                  <a:cubicBezTo>
                    <a:pt x="166" y="762"/>
                    <a:pt x="166" y="764"/>
                    <a:pt x="166" y="764"/>
                  </a:cubicBezTo>
                  <a:cubicBezTo>
                    <a:pt x="166" y="765"/>
                    <a:pt x="166" y="766"/>
                    <a:pt x="165" y="766"/>
                  </a:cubicBezTo>
                  <a:cubicBezTo>
                    <a:pt x="165" y="767"/>
                    <a:pt x="163" y="767"/>
                    <a:pt x="163" y="767"/>
                  </a:cubicBezTo>
                  <a:cubicBezTo>
                    <a:pt x="162" y="767"/>
                    <a:pt x="161" y="769"/>
                    <a:pt x="161" y="769"/>
                  </a:cubicBezTo>
                  <a:cubicBezTo>
                    <a:pt x="161" y="770"/>
                    <a:pt x="160" y="773"/>
                    <a:pt x="161" y="774"/>
                  </a:cubicBezTo>
                  <a:cubicBezTo>
                    <a:pt x="161" y="775"/>
                    <a:pt x="162" y="776"/>
                    <a:pt x="163" y="777"/>
                  </a:cubicBezTo>
                  <a:cubicBezTo>
                    <a:pt x="163" y="777"/>
                    <a:pt x="165" y="778"/>
                    <a:pt x="166" y="778"/>
                  </a:cubicBezTo>
                  <a:cubicBezTo>
                    <a:pt x="166" y="779"/>
                    <a:pt x="169" y="778"/>
                    <a:pt x="169" y="779"/>
                  </a:cubicBezTo>
                  <a:cubicBezTo>
                    <a:pt x="170" y="779"/>
                    <a:pt x="170" y="781"/>
                    <a:pt x="170" y="781"/>
                  </a:cubicBezTo>
                  <a:cubicBezTo>
                    <a:pt x="170" y="782"/>
                    <a:pt x="169" y="783"/>
                    <a:pt x="168" y="783"/>
                  </a:cubicBezTo>
                  <a:cubicBezTo>
                    <a:pt x="168" y="784"/>
                    <a:pt x="168" y="786"/>
                    <a:pt x="168" y="787"/>
                  </a:cubicBezTo>
                  <a:cubicBezTo>
                    <a:pt x="168" y="788"/>
                    <a:pt x="169" y="790"/>
                    <a:pt x="169" y="791"/>
                  </a:cubicBezTo>
                  <a:cubicBezTo>
                    <a:pt x="170" y="791"/>
                    <a:pt x="171" y="792"/>
                    <a:pt x="172" y="792"/>
                  </a:cubicBezTo>
                  <a:cubicBezTo>
                    <a:pt x="173" y="793"/>
                    <a:pt x="175" y="794"/>
                    <a:pt x="176" y="795"/>
                  </a:cubicBezTo>
                  <a:cubicBezTo>
                    <a:pt x="176" y="796"/>
                    <a:pt x="177" y="797"/>
                    <a:pt x="178" y="798"/>
                  </a:cubicBezTo>
                  <a:cubicBezTo>
                    <a:pt x="178" y="800"/>
                    <a:pt x="178" y="803"/>
                    <a:pt x="178" y="805"/>
                  </a:cubicBezTo>
                  <a:cubicBezTo>
                    <a:pt x="178" y="807"/>
                    <a:pt x="177" y="810"/>
                    <a:pt x="177" y="812"/>
                  </a:cubicBezTo>
                  <a:cubicBezTo>
                    <a:pt x="177" y="813"/>
                    <a:pt x="177" y="815"/>
                    <a:pt x="177" y="817"/>
                  </a:cubicBezTo>
                  <a:cubicBezTo>
                    <a:pt x="177" y="818"/>
                    <a:pt x="178" y="820"/>
                    <a:pt x="179" y="821"/>
                  </a:cubicBezTo>
                  <a:cubicBezTo>
                    <a:pt x="179" y="822"/>
                    <a:pt x="180" y="824"/>
                    <a:pt x="180" y="824"/>
                  </a:cubicBezTo>
                  <a:cubicBezTo>
                    <a:pt x="180" y="826"/>
                    <a:pt x="180" y="828"/>
                    <a:pt x="179" y="828"/>
                  </a:cubicBezTo>
                  <a:cubicBezTo>
                    <a:pt x="178" y="829"/>
                    <a:pt x="176" y="827"/>
                    <a:pt x="176" y="827"/>
                  </a:cubicBezTo>
                  <a:cubicBezTo>
                    <a:pt x="174" y="827"/>
                    <a:pt x="172" y="828"/>
                    <a:pt x="171" y="827"/>
                  </a:cubicBezTo>
                  <a:cubicBezTo>
                    <a:pt x="170" y="827"/>
                    <a:pt x="168" y="825"/>
                    <a:pt x="168" y="824"/>
                  </a:cubicBezTo>
                  <a:cubicBezTo>
                    <a:pt x="167" y="823"/>
                    <a:pt x="167" y="821"/>
                    <a:pt x="167" y="820"/>
                  </a:cubicBezTo>
                  <a:cubicBezTo>
                    <a:pt x="166" y="819"/>
                    <a:pt x="165" y="818"/>
                    <a:pt x="164" y="817"/>
                  </a:cubicBezTo>
                  <a:cubicBezTo>
                    <a:pt x="164" y="816"/>
                    <a:pt x="163" y="814"/>
                    <a:pt x="162" y="814"/>
                  </a:cubicBezTo>
                  <a:cubicBezTo>
                    <a:pt x="161" y="813"/>
                    <a:pt x="159" y="812"/>
                    <a:pt x="158" y="812"/>
                  </a:cubicBezTo>
                  <a:cubicBezTo>
                    <a:pt x="158" y="811"/>
                    <a:pt x="156" y="810"/>
                    <a:pt x="156" y="810"/>
                  </a:cubicBezTo>
                  <a:cubicBezTo>
                    <a:pt x="155" y="809"/>
                    <a:pt x="154" y="808"/>
                    <a:pt x="153" y="807"/>
                  </a:cubicBezTo>
                  <a:cubicBezTo>
                    <a:pt x="152" y="807"/>
                    <a:pt x="151" y="807"/>
                    <a:pt x="150" y="807"/>
                  </a:cubicBezTo>
                  <a:cubicBezTo>
                    <a:pt x="149" y="806"/>
                    <a:pt x="148" y="806"/>
                    <a:pt x="148" y="805"/>
                  </a:cubicBezTo>
                  <a:cubicBezTo>
                    <a:pt x="147" y="804"/>
                    <a:pt x="149" y="802"/>
                    <a:pt x="149" y="802"/>
                  </a:cubicBezTo>
                  <a:cubicBezTo>
                    <a:pt x="149" y="801"/>
                    <a:pt x="150" y="800"/>
                    <a:pt x="150" y="799"/>
                  </a:cubicBezTo>
                  <a:cubicBezTo>
                    <a:pt x="150" y="798"/>
                    <a:pt x="149" y="797"/>
                    <a:pt x="148" y="797"/>
                  </a:cubicBezTo>
                  <a:cubicBezTo>
                    <a:pt x="148" y="796"/>
                    <a:pt x="149" y="794"/>
                    <a:pt x="150" y="793"/>
                  </a:cubicBezTo>
                  <a:cubicBezTo>
                    <a:pt x="150" y="793"/>
                    <a:pt x="150" y="791"/>
                    <a:pt x="150" y="790"/>
                  </a:cubicBezTo>
                  <a:cubicBezTo>
                    <a:pt x="150" y="789"/>
                    <a:pt x="149" y="787"/>
                    <a:pt x="149" y="786"/>
                  </a:cubicBezTo>
                  <a:cubicBezTo>
                    <a:pt x="149" y="786"/>
                    <a:pt x="150" y="785"/>
                    <a:pt x="151" y="785"/>
                  </a:cubicBezTo>
                  <a:cubicBezTo>
                    <a:pt x="152" y="784"/>
                    <a:pt x="154" y="785"/>
                    <a:pt x="154" y="785"/>
                  </a:cubicBezTo>
                  <a:cubicBezTo>
                    <a:pt x="155" y="785"/>
                    <a:pt x="155" y="784"/>
                    <a:pt x="155" y="783"/>
                  </a:cubicBezTo>
                  <a:cubicBezTo>
                    <a:pt x="155" y="782"/>
                    <a:pt x="154" y="781"/>
                    <a:pt x="153" y="781"/>
                  </a:cubicBezTo>
                  <a:cubicBezTo>
                    <a:pt x="153" y="780"/>
                    <a:pt x="154" y="778"/>
                    <a:pt x="154" y="778"/>
                  </a:cubicBezTo>
                  <a:cubicBezTo>
                    <a:pt x="154" y="777"/>
                    <a:pt x="154" y="775"/>
                    <a:pt x="154" y="774"/>
                  </a:cubicBezTo>
                  <a:cubicBezTo>
                    <a:pt x="154" y="772"/>
                    <a:pt x="154" y="770"/>
                    <a:pt x="153" y="769"/>
                  </a:cubicBezTo>
                  <a:cubicBezTo>
                    <a:pt x="153" y="768"/>
                    <a:pt x="151" y="767"/>
                    <a:pt x="151" y="767"/>
                  </a:cubicBezTo>
                  <a:cubicBezTo>
                    <a:pt x="150" y="766"/>
                    <a:pt x="148" y="766"/>
                    <a:pt x="147" y="766"/>
                  </a:cubicBezTo>
                  <a:cubicBezTo>
                    <a:pt x="146" y="766"/>
                    <a:pt x="144" y="766"/>
                    <a:pt x="143" y="766"/>
                  </a:cubicBezTo>
                  <a:cubicBezTo>
                    <a:pt x="142" y="766"/>
                    <a:pt x="141" y="767"/>
                    <a:pt x="141" y="768"/>
                  </a:cubicBezTo>
                  <a:cubicBezTo>
                    <a:pt x="140" y="768"/>
                    <a:pt x="138" y="767"/>
                    <a:pt x="138" y="768"/>
                  </a:cubicBezTo>
                  <a:cubicBezTo>
                    <a:pt x="137" y="768"/>
                    <a:pt x="136" y="769"/>
                    <a:pt x="136" y="769"/>
                  </a:cubicBezTo>
                  <a:cubicBezTo>
                    <a:pt x="136" y="770"/>
                    <a:pt x="135" y="771"/>
                    <a:pt x="135" y="772"/>
                  </a:cubicBezTo>
                  <a:cubicBezTo>
                    <a:pt x="135" y="774"/>
                    <a:pt x="135" y="777"/>
                    <a:pt x="135" y="779"/>
                  </a:cubicBezTo>
                  <a:cubicBezTo>
                    <a:pt x="135" y="780"/>
                    <a:pt x="134" y="782"/>
                    <a:pt x="134" y="783"/>
                  </a:cubicBezTo>
                  <a:cubicBezTo>
                    <a:pt x="134" y="784"/>
                    <a:pt x="134" y="786"/>
                    <a:pt x="134" y="787"/>
                  </a:cubicBezTo>
                  <a:cubicBezTo>
                    <a:pt x="134" y="789"/>
                    <a:pt x="134" y="791"/>
                    <a:pt x="134" y="792"/>
                  </a:cubicBezTo>
                  <a:cubicBezTo>
                    <a:pt x="133" y="793"/>
                    <a:pt x="132" y="794"/>
                    <a:pt x="132" y="794"/>
                  </a:cubicBezTo>
                  <a:cubicBezTo>
                    <a:pt x="132" y="795"/>
                    <a:pt x="131" y="797"/>
                    <a:pt x="131" y="798"/>
                  </a:cubicBezTo>
                  <a:cubicBezTo>
                    <a:pt x="131" y="798"/>
                    <a:pt x="129" y="799"/>
                    <a:pt x="129" y="799"/>
                  </a:cubicBezTo>
                  <a:cubicBezTo>
                    <a:pt x="128" y="800"/>
                    <a:pt x="127" y="801"/>
                    <a:pt x="127" y="802"/>
                  </a:cubicBezTo>
                  <a:cubicBezTo>
                    <a:pt x="126" y="802"/>
                    <a:pt x="127" y="804"/>
                    <a:pt x="127" y="805"/>
                  </a:cubicBezTo>
                  <a:cubicBezTo>
                    <a:pt x="127" y="806"/>
                    <a:pt x="126" y="808"/>
                    <a:pt x="126" y="809"/>
                  </a:cubicBezTo>
                  <a:cubicBezTo>
                    <a:pt x="125" y="810"/>
                    <a:pt x="125" y="813"/>
                    <a:pt x="125" y="814"/>
                  </a:cubicBezTo>
                  <a:cubicBezTo>
                    <a:pt x="125" y="815"/>
                    <a:pt x="125" y="817"/>
                    <a:pt x="125" y="817"/>
                  </a:cubicBezTo>
                  <a:cubicBezTo>
                    <a:pt x="125" y="818"/>
                    <a:pt x="127" y="818"/>
                    <a:pt x="128" y="818"/>
                  </a:cubicBezTo>
                  <a:cubicBezTo>
                    <a:pt x="128" y="819"/>
                    <a:pt x="131" y="818"/>
                    <a:pt x="131" y="819"/>
                  </a:cubicBezTo>
                  <a:cubicBezTo>
                    <a:pt x="132" y="820"/>
                    <a:pt x="132" y="823"/>
                    <a:pt x="132" y="825"/>
                  </a:cubicBezTo>
                  <a:cubicBezTo>
                    <a:pt x="132" y="826"/>
                    <a:pt x="131" y="829"/>
                    <a:pt x="131" y="831"/>
                  </a:cubicBezTo>
                  <a:cubicBezTo>
                    <a:pt x="131" y="832"/>
                    <a:pt x="131" y="836"/>
                    <a:pt x="132" y="837"/>
                  </a:cubicBezTo>
                  <a:cubicBezTo>
                    <a:pt x="132" y="838"/>
                    <a:pt x="133" y="839"/>
                    <a:pt x="133" y="840"/>
                  </a:cubicBezTo>
                  <a:cubicBezTo>
                    <a:pt x="133" y="841"/>
                    <a:pt x="133" y="844"/>
                    <a:pt x="133" y="846"/>
                  </a:cubicBezTo>
                  <a:cubicBezTo>
                    <a:pt x="133" y="847"/>
                    <a:pt x="132" y="849"/>
                    <a:pt x="131" y="850"/>
                  </a:cubicBezTo>
                  <a:cubicBezTo>
                    <a:pt x="131" y="852"/>
                    <a:pt x="129" y="854"/>
                    <a:pt x="129" y="855"/>
                  </a:cubicBezTo>
                  <a:cubicBezTo>
                    <a:pt x="128" y="857"/>
                    <a:pt x="128" y="859"/>
                    <a:pt x="127" y="861"/>
                  </a:cubicBezTo>
                  <a:cubicBezTo>
                    <a:pt x="127" y="863"/>
                    <a:pt x="126" y="866"/>
                    <a:pt x="126" y="868"/>
                  </a:cubicBezTo>
                  <a:cubicBezTo>
                    <a:pt x="126" y="870"/>
                    <a:pt x="127" y="873"/>
                    <a:pt x="127" y="874"/>
                  </a:cubicBezTo>
                  <a:cubicBezTo>
                    <a:pt x="128" y="875"/>
                    <a:pt x="130" y="876"/>
                    <a:pt x="130" y="877"/>
                  </a:cubicBezTo>
                  <a:cubicBezTo>
                    <a:pt x="131" y="878"/>
                    <a:pt x="130" y="880"/>
                    <a:pt x="131" y="880"/>
                  </a:cubicBezTo>
                  <a:cubicBezTo>
                    <a:pt x="131" y="881"/>
                    <a:pt x="133" y="882"/>
                    <a:pt x="133" y="883"/>
                  </a:cubicBezTo>
                  <a:cubicBezTo>
                    <a:pt x="133" y="884"/>
                    <a:pt x="132" y="887"/>
                    <a:pt x="132" y="888"/>
                  </a:cubicBezTo>
                  <a:cubicBezTo>
                    <a:pt x="133" y="888"/>
                    <a:pt x="134" y="888"/>
                    <a:pt x="135" y="888"/>
                  </a:cubicBezTo>
                  <a:cubicBezTo>
                    <a:pt x="136" y="888"/>
                    <a:pt x="137" y="889"/>
                    <a:pt x="137" y="889"/>
                  </a:cubicBezTo>
                  <a:cubicBezTo>
                    <a:pt x="138" y="890"/>
                    <a:pt x="139" y="891"/>
                    <a:pt x="139" y="892"/>
                  </a:cubicBezTo>
                  <a:cubicBezTo>
                    <a:pt x="139" y="893"/>
                    <a:pt x="140" y="895"/>
                    <a:pt x="140" y="896"/>
                  </a:cubicBezTo>
                  <a:cubicBezTo>
                    <a:pt x="141" y="899"/>
                    <a:pt x="143" y="905"/>
                    <a:pt x="144" y="907"/>
                  </a:cubicBezTo>
                  <a:cubicBezTo>
                    <a:pt x="145" y="910"/>
                    <a:pt x="148" y="915"/>
                    <a:pt x="150" y="917"/>
                  </a:cubicBezTo>
                  <a:cubicBezTo>
                    <a:pt x="151" y="919"/>
                    <a:pt x="154" y="923"/>
                    <a:pt x="156" y="924"/>
                  </a:cubicBezTo>
                  <a:cubicBezTo>
                    <a:pt x="158" y="925"/>
                    <a:pt x="163" y="927"/>
                    <a:pt x="165" y="927"/>
                  </a:cubicBezTo>
                  <a:cubicBezTo>
                    <a:pt x="166" y="927"/>
                    <a:pt x="168" y="926"/>
                    <a:pt x="168" y="925"/>
                  </a:cubicBezTo>
                  <a:cubicBezTo>
                    <a:pt x="169" y="925"/>
                    <a:pt x="171" y="925"/>
                    <a:pt x="172" y="925"/>
                  </a:cubicBezTo>
                  <a:cubicBezTo>
                    <a:pt x="172" y="926"/>
                    <a:pt x="173" y="928"/>
                    <a:pt x="174" y="928"/>
                  </a:cubicBezTo>
                  <a:cubicBezTo>
                    <a:pt x="174" y="928"/>
                    <a:pt x="176" y="927"/>
                    <a:pt x="177" y="927"/>
                  </a:cubicBezTo>
                  <a:cubicBezTo>
                    <a:pt x="178" y="927"/>
                    <a:pt x="179" y="925"/>
                    <a:pt x="179" y="925"/>
                  </a:cubicBezTo>
                  <a:cubicBezTo>
                    <a:pt x="181" y="925"/>
                    <a:pt x="183" y="926"/>
                    <a:pt x="184" y="926"/>
                  </a:cubicBezTo>
                  <a:cubicBezTo>
                    <a:pt x="185" y="927"/>
                    <a:pt x="186" y="928"/>
                    <a:pt x="187" y="929"/>
                  </a:cubicBezTo>
                  <a:cubicBezTo>
                    <a:pt x="187" y="931"/>
                    <a:pt x="188" y="934"/>
                    <a:pt x="189" y="936"/>
                  </a:cubicBezTo>
                  <a:cubicBezTo>
                    <a:pt x="189" y="937"/>
                    <a:pt x="190" y="940"/>
                    <a:pt x="190" y="941"/>
                  </a:cubicBezTo>
                  <a:cubicBezTo>
                    <a:pt x="191" y="943"/>
                    <a:pt x="192" y="947"/>
                    <a:pt x="192" y="949"/>
                  </a:cubicBezTo>
                  <a:cubicBezTo>
                    <a:pt x="193" y="951"/>
                    <a:pt x="193" y="954"/>
                    <a:pt x="193" y="956"/>
                  </a:cubicBezTo>
                  <a:cubicBezTo>
                    <a:pt x="193" y="957"/>
                    <a:pt x="192" y="960"/>
                    <a:pt x="191" y="961"/>
                  </a:cubicBezTo>
                  <a:cubicBezTo>
                    <a:pt x="191" y="963"/>
                    <a:pt x="189" y="965"/>
                    <a:pt x="188" y="967"/>
                  </a:cubicBezTo>
                  <a:cubicBezTo>
                    <a:pt x="187" y="968"/>
                    <a:pt x="187" y="970"/>
                    <a:pt x="186" y="972"/>
                  </a:cubicBezTo>
                  <a:cubicBezTo>
                    <a:pt x="186" y="973"/>
                    <a:pt x="184" y="976"/>
                    <a:pt x="184" y="978"/>
                  </a:cubicBezTo>
                  <a:cubicBezTo>
                    <a:pt x="183" y="979"/>
                    <a:pt x="183" y="982"/>
                    <a:pt x="183" y="983"/>
                  </a:cubicBezTo>
                  <a:cubicBezTo>
                    <a:pt x="182" y="984"/>
                    <a:pt x="180" y="985"/>
                    <a:pt x="180" y="986"/>
                  </a:cubicBezTo>
                  <a:cubicBezTo>
                    <a:pt x="179" y="987"/>
                    <a:pt x="177" y="989"/>
                    <a:pt x="176" y="990"/>
                  </a:cubicBezTo>
                  <a:cubicBezTo>
                    <a:pt x="175" y="990"/>
                    <a:pt x="174" y="990"/>
                    <a:pt x="173" y="989"/>
                  </a:cubicBezTo>
                  <a:cubicBezTo>
                    <a:pt x="172" y="989"/>
                    <a:pt x="172" y="986"/>
                    <a:pt x="171" y="985"/>
                  </a:cubicBezTo>
                  <a:cubicBezTo>
                    <a:pt x="171" y="984"/>
                    <a:pt x="169" y="983"/>
                    <a:pt x="168" y="983"/>
                  </a:cubicBezTo>
                  <a:cubicBezTo>
                    <a:pt x="168" y="982"/>
                    <a:pt x="166" y="983"/>
                    <a:pt x="165" y="984"/>
                  </a:cubicBezTo>
                  <a:cubicBezTo>
                    <a:pt x="164" y="984"/>
                    <a:pt x="163" y="987"/>
                    <a:pt x="162" y="987"/>
                  </a:cubicBezTo>
                  <a:cubicBezTo>
                    <a:pt x="161" y="988"/>
                    <a:pt x="158" y="989"/>
                    <a:pt x="158" y="990"/>
                  </a:cubicBezTo>
                  <a:cubicBezTo>
                    <a:pt x="158" y="991"/>
                    <a:pt x="158" y="993"/>
                    <a:pt x="159" y="994"/>
                  </a:cubicBezTo>
                  <a:cubicBezTo>
                    <a:pt x="159" y="995"/>
                    <a:pt x="162" y="995"/>
                    <a:pt x="163" y="995"/>
                  </a:cubicBezTo>
                  <a:cubicBezTo>
                    <a:pt x="164" y="996"/>
                    <a:pt x="164" y="998"/>
                    <a:pt x="164" y="999"/>
                  </a:cubicBezTo>
                  <a:cubicBezTo>
                    <a:pt x="164" y="999"/>
                    <a:pt x="162" y="1001"/>
                    <a:pt x="162" y="1001"/>
                  </a:cubicBezTo>
                  <a:cubicBezTo>
                    <a:pt x="161" y="1002"/>
                    <a:pt x="160" y="1004"/>
                    <a:pt x="160" y="1005"/>
                  </a:cubicBezTo>
                  <a:cubicBezTo>
                    <a:pt x="160" y="1006"/>
                    <a:pt x="159" y="1009"/>
                    <a:pt x="159" y="1011"/>
                  </a:cubicBezTo>
                  <a:cubicBezTo>
                    <a:pt x="159" y="1012"/>
                    <a:pt x="160" y="1015"/>
                    <a:pt x="160" y="1016"/>
                  </a:cubicBezTo>
                  <a:cubicBezTo>
                    <a:pt x="161" y="1018"/>
                    <a:pt x="161" y="1023"/>
                    <a:pt x="161" y="1025"/>
                  </a:cubicBezTo>
                  <a:cubicBezTo>
                    <a:pt x="161" y="1027"/>
                    <a:pt x="160" y="1030"/>
                    <a:pt x="160" y="1032"/>
                  </a:cubicBezTo>
                  <a:cubicBezTo>
                    <a:pt x="160" y="1034"/>
                    <a:pt x="159" y="1037"/>
                    <a:pt x="159" y="1039"/>
                  </a:cubicBezTo>
                  <a:cubicBezTo>
                    <a:pt x="159" y="1039"/>
                    <a:pt x="160" y="1041"/>
                    <a:pt x="160" y="1041"/>
                  </a:cubicBezTo>
                  <a:cubicBezTo>
                    <a:pt x="161" y="1043"/>
                    <a:pt x="163" y="1045"/>
                    <a:pt x="163" y="1046"/>
                  </a:cubicBezTo>
                  <a:cubicBezTo>
                    <a:pt x="164" y="1047"/>
                    <a:pt x="163" y="1049"/>
                    <a:pt x="163" y="1051"/>
                  </a:cubicBezTo>
                  <a:cubicBezTo>
                    <a:pt x="164" y="1052"/>
                    <a:pt x="165" y="1054"/>
                    <a:pt x="166" y="1055"/>
                  </a:cubicBezTo>
                  <a:cubicBezTo>
                    <a:pt x="167" y="1056"/>
                    <a:pt x="170" y="1057"/>
                    <a:pt x="171" y="1058"/>
                  </a:cubicBezTo>
                  <a:cubicBezTo>
                    <a:pt x="173" y="1059"/>
                    <a:pt x="177" y="1063"/>
                    <a:pt x="179" y="1065"/>
                  </a:cubicBezTo>
                  <a:cubicBezTo>
                    <a:pt x="180" y="1066"/>
                    <a:pt x="183" y="1071"/>
                    <a:pt x="184" y="1073"/>
                  </a:cubicBezTo>
                  <a:cubicBezTo>
                    <a:pt x="185" y="1074"/>
                    <a:pt x="187" y="1078"/>
                    <a:pt x="187" y="1079"/>
                  </a:cubicBezTo>
                  <a:cubicBezTo>
                    <a:pt x="188" y="1081"/>
                    <a:pt x="188" y="1084"/>
                    <a:pt x="188" y="1085"/>
                  </a:cubicBezTo>
                  <a:cubicBezTo>
                    <a:pt x="189" y="1086"/>
                    <a:pt x="189" y="1088"/>
                    <a:pt x="189" y="1089"/>
                  </a:cubicBezTo>
                  <a:cubicBezTo>
                    <a:pt x="190" y="1091"/>
                    <a:pt x="190" y="1094"/>
                    <a:pt x="191" y="1095"/>
                  </a:cubicBezTo>
                  <a:cubicBezTo>
                    <a:pt x="191" y="1096"/>
                    <a:pt x="191" y="1098"/>
                    <a:pt x="192" y="1099"/>
                  </a:cubicBezTo>
                  <a:cubicBezTo>
                    <a:pt x="192" y="1100"/>
                    <a:pt x="194" y="1101"/>
                    <a:pt x="195" y="1101"/>
                  </a:cubicBezTo>
                  <a:cubicBezTo>
                    <a:pt x="196" y="1102"/>
                    <a:pt x="199" y="1104"/>
                    <a:pt x="200" y="1106"/>
                  </a:cubicBezTo>
                  <a:cubicBezTo>
                    <a:pt x="201" y="1107"/>
                    <a:pt x="202" y="1110"/>
                    <a:pt x="202" y="1111"/>
                  </a:cubicBezTo>
                  <a:cubicBezTo>
                    <a:pt x="203" y="1113"/>
                    <a:pt x="202" y="1116"/>
                    <a:pt x="202" y="1117"/>
                  </a:cubicBezTo>
                  <a:cubicBezTo>
                    <a:pt x="202" y="1118"/>
                    <a:pt x="201" y="1120"/>
                    <a:pt x="201" y="1122"/>
                  </a:cubicBezTo>
                  <a:cubicBezTo>
                    <a:pt x="201" y="1123"/>
                    <a:pt x="202" y="1126"/>
                    <a:pt x="202" y="1127"/>
                  </a:cubicBezTo>
                  <a:cubicBezTo>
                    <a:pt x="203" y="1128"/>
                    <a:pt x="205" y="1130"/>
                    <a:pt x="205" y="1131"/>
                  </a:cubicBezTo>
                  <a:cubicBezTo>
                    <a:pt x="206" y="1131"/>
                    <a:pt x="207" y="1134"/>
                    <a:pt x="207" y="1135"/>
                  </a:cubicBezTo>
                  <a:cubicBezTo>
                    <a:pt x="208" y="1136"/>
                    <a:pt x="210" y="1139"/>
                    <a:pt x="211" y="1141"/>
                  </a:cubicBezTo>
                  <a:cubicBezTo>
                    <a:pt x="211" y="1142"/>
                    <a:pt x="213" y="1144"/>
                    <a:pt x="214" y="1145"/>
                  </a:cubicBezTo>
                  <a:cubicBezTo>
                    <a:pt x="214" y="1146"/>
                    <a:pt x="215" y="1147"/>
                    <a:pt x="215" y="1148"/>
                  </a:cubicBezTo>
                  <a:cubicBezTo>
                    <a:pt x="215" y="1150"/>
                    <a:pt x="216" y="1153"/>
                    <a:pt x="216" y="1154"/>
                  </a:cubicBezTo>
                  <a:cubicBezTo>
                    <a:pt x="216" y="1156"/>
                    <a:pt x="214" y="1159"/>
                    <a:pt x="215" y="1160"/>
                  </a:cubicBezTo>
                  <a:cubicBezTo>
                    <a:pt x="215" y="1161"/>
                    <a:pt x="217" y="1163"/>
                    <a:pt x="217" y="1164"/>
                  </a:cubicBezTo>
                  <a:cubicBezTo>
                    <a:pt x="218" y="1165"/>
                    <a:pt x="218" y="1168"/>
                    <a:pt x="218" y="1169"/>
                  </a:cubicBezTo>
                  <a:cubicBezTo>
                    <a:pt x="219" y="1170"/>
                    <a:pt x="220" y="1171"/>
                    <a:pt x="221" y="1172"/>
                  </a:cubicBezTo>
                  <a:cubicBezTo>
                    <a:pt x="222" y="1172"/>
                    <a:pt x="224" y="1173"/>
                    <a:pt x="224" y="1174"/>
                  </a:cubicBezTo>
                  <a:cubicBezTo>
                    <a:pt x="226" y="1174"/>
                    <a:pt x="228" y="1176"/>
                    <a:pt x="229" y="1176"/>
                  </a:cubicBezTo>
                  <a:cubicBezTo>
                    <a:pt x="230" y="1177"/>
                    <a:pt x="231" y="1177"/>
                    <a:pt x="232" y="1177"/>
                  </a:cubicBezTo>
                  <a:cubicBezTo>
                    <a:pt x="232" y="1178"/>
                    <a:pt x="233" y="1179"/>
                    <a:pt x="234" y="1180"/>
                  </a:cubicBezTo>
                  <a:cubicBezTo>
                    <a:pt x="234" y="1181"/>
                    <a:pt x="234" y="1183"/>
                    <a:pt x="234" y="1185"/>
                  </a:cubicBezTo>
                  <a:cubicBezTo>
                    <a:pt x="235" y="1185"/>
                    <a:pt x="236" y="1187"/>
                    <a:pt x="236" y="1188"/>
                  </a:cubicBezTo>
                  <a:cubicBezTo>
                    <a:pt x="237" y="1189"/>
                    <a:pt x="237" y="1192"/>
                    <a:pt x="238" y="1193"/>
                  </a:cubicBezTo>
                  <a:cubicBezTo>
                    <a:pt x="238" y="1194"/>
                    <a:pt x="237" y="1196"/>
                    <a:pt x="238" y="1197"/>
                  </a:cubicBezTo>
                  <a:cubicBezTo>
                    <a:pt x="238" y="1198"/>
                    <a:pt x="240" y="1199"/>
                    <a:pt x="241" y="1200"/>
                  </a:cubicBezTo>
                  <a:cubicBezTo>
                    <a:pt x="241" y="1200"/>
                    <a:pt x="242" y="1202"/>
                    <a:pt x="242" y="1203"/>
                  </a:cubicBezTo>
                  <a:cubicBezTo>
                    <a:pt x="243" y="1204"/>
                    <a:pt x="245" y="1206"/>
                    <a:pt x="246" y="1207"/>
                  </a:cubicBezTo>
                  <a:cubicBezTo>
                    <a:pt x="246" y="1208"/>
                    <a:pt x="247" y="1211"/>
                    <a:pt x="247" y="1212"/>
                  </a:cubicBezTo>
                  <a:cubicBezTo>
                    <a:pt x="248" y="1213"/>
                    <a:pt x="249" y="1214"/>
                    <a:pt x="250" y="1215"/>
                  </a:cubicBezTo>
                  <a:cubicBezTo>
                    <a:pt x="251" y="1215"/>
                    <a:pt x="254" y="1215"/>
                    <a:pt x="255" y="1216"/>
                  </a:cubicBezTo>
                  <a:cubicBezTo>
                    <a:pt x="256" y="1216"/>
                    <a:pt x="257" y="1218"/>
                    <a:pt x="257" y="1218"/>
                  </a:cubicBezTo>
                  <a:cubicBezTo>
                    <a:pt x="258" y="1219"/>
                    <a:pt x="260" y="1218"/>
                    <a:pt x="261" y="1219"/>
                  </a:cubicBezTo>
                  <a:cubicBezTo>
                    <a:pt x="262" y="1220"/>
                    <a:pt x="264" y="1221"/>
                    <a:pt x="264" y="1223"/>
                  </a:cubicBezTo>
                  <a:cubicBezTo>
                    <a:pt x="265" y="1223"/>
                    <a:pt x="264" y="1225"/>
                    <a:pt x="264" y="1226"/>
                  </a:cubicBezTo>
                  <a:cubicBezTo>
                    <a:pt x="264" y="1228"/>
                    <a:pt x="265" y="1232"/>
                    <a:pt x="264" y="1233"/>
                  </a:cubicBezTo>
                  <a:cubicBezTo>
                    <a:pt x="264" y="1234"/>
                    <a:pt x="262" y="1236"/>
                    <a:pt x="262" y="1237"/>
                  </a:cubicBezTo>
                  <a:cubicBezTo>
                    <a:pt x="262" y="1238"/>
                    <a:pt x="261" y="1240"/>
                    <a:pt x="261" y="1241"/>
                  </a:cubicBezTo>
                  <a:cubicBezTo>
                    <a:pt x="260" y="1243"/>
                    <a:pt x="259" y="1245"/>
                    <a:pt x="259" y="1246"/>
                  </a:cubicBezTo>
                  <a:cubicBezTo>
                    <a:pt x="258" y="1246"/>
                    <a:pt x="257" y="1247"/>
                    <a:pt x="257" y="1248"/>
                  </a:cubicBezTo>
                  <a:cubicBezTo>
                    <a:pt x="256" y="1248"/>
                    <a:pt x="255" y="1250"/>
                    <a:pt x="255" y="1251"/>
                  </a:cubicBezTo>
                  <a:cubicBezTo>
                    <a:pt x="255" y="1252"/>
                    <a:pt x="255" y="1255"/>
                    <a:pt x="256" y="1257"/>
                  </a:cubicBezTo>
                  <a:cubicBezTo>
                    <a:pt x="256" y="1258"/>
                    <a:pt x="258" y="1259"/>
                    <a:pt x="258" y="1260"/>
                  </a:cubicBezTo>
                  <a:cubicBezTo>
                    <a:pt x="259" y="1261"/>
                    <a:pt x="261" y="1263"/>
                    <a:pt x="262" y="1264"/>
                  </a:cubicBezTo>
                  <a:cubicBezTo>
                    <a:pt x="263" y="1265"/>
                    <a:pt x="265" y="1266"/>
                    <a:pt x="266" y="1267"/>
                  </a:cubicBezTo>
                  <a:cubicBezTo>
                    <a:pt x="267" y="1268"/>
                    <a:pt x="268" y="1270"/>
                    <a:pt x="268" y="1271"/>
                  </a:cubicBezTo>
                  <a:cubicBezTo>
                    <a:pt x="269" y="1272"/>
                    <a:pt x="269" y="1273"/>
                    <a:pt x="270" y="1274"/>
                  </a:cubicBezTo>
                  <a:cubicBezTo>
                    <a:pt x="270" y="1274"/>
                    <a:pt x="271" y="1273"/>
                    <a:pt x="272" y="1272"/>
                  </a:cubicBezTo>
                  <a:cubicBezTo>
                    <a:pt x="272" y="1271"/>
                    <a:pt x="273" y="1270"/>
                    <a:pt x="274" y="1269"/>
                  </a:cubicBezTo>
                  <a:cubicBezTo>
                    <a:pt x="274" y="1269"/>
                    <a:pt x="276" y="1269"/>
                    <a:pt x="276" y="1270"/>
                  </a:cubicBezTo>
                  <a:cubicBezTo>
                    <a:pt x="277" y="1270"/>
                    <a:pt x="278" y="1271"/>
                    <a:pt x="279" y="1272"/>
                  </a:cubicBezTo>
                  <a:cubicBezTo>
                    <a:pt x="279" y="1273"/>
                    <a:pt x="280" y="1275"/>
                    <a:pt x="281" y="1275"/>
                  </a:cubicBezTo>
                  <a:cubicBezTo>
                    <a:pt x="281" y="1276"/>
                    <a:pt x="283" y="1276"/>
                    <a:pt x="284" y="1277"/>
                  </a:cubicBezTo>
                  <a:cubicBezTo>
                    <a:pt x="285" y="1277"/>
                    <a:pt x="286" y="1279"/>
                    <a:pt x="286" y="1280"/>
                  </a:cubicBezTo>
                  <a:cubicBezTo>
                    <a:pt x="286" y="1281"/>
                    <a:pt x="286" y="1283"/>
                    <a:pt x="286" y="1285"/>
                  </a:cubicBezTo>
                  <a:cubicBezTo>
                    <a:pt x="286" y="1286"/>
                    <a:pt x="286" y="1289"/>
                    <a:pt x="286" y="1290"/>
                  </a:cubicBezTo>
                  <a:cubicBezTo>
                    <a:pt x="285" y="1292"/>
                    <a:pt x="284" y="1295"/>
                    <a:pt x="283" y="1297"/>
                  </a:cubicBezTo>
                  <a:cubicBezTo>
                    <a:pt x="283" y="1298"/>
                    <a:pt x="282" y="1300"/>
                    <a:pt x="282" y="1301"/>
                  </a:cubicBezTo>
                  <a:cubicBezTo>
                    <a:pt x="281" y="1303"/>
                    <a:pt x="279" y="1306"/>
                    <a:pt x="278" y="1307"/>
                  </a:cubicBezTo>
                  <a:cubicBezTo>
                    <a:pt x="277" y="1309"/>
                    <a:pt x="276" y="1311"/>
                    <a:pt x="275" y="1313"/>
                  </a:cubicBezTo>
                  <a:cubicBezTo>
                    <a:pt x="275" y="1314"/>
                    <a:pt x="273" y="1316"/>
                    <a:pt x="273" y="1317"/>
                  </a:cubicBezTo>
                  <a:cubicBezTo>
                    <a:pt x="273" y="1318"/>
                    <a:pt x="273" y="1319"/>
                    <a:pt x="273" y="1320"/>
                  </a:cubicBezTo>
                  <a:cubicBezTo>
                    <a:pt x="274" y="1321"/>
                    <a:pt x="275" y="1322"/>
                    <a:pt x="275" y="1322"/>
                  </a:cubicBezTo>
                  <a:cubicBezTo>
                    <a:pt x="276" y="1323"/>
                    <a:pt x="277" y="1325"/>
                    <a:pt x="278" y="1326"/>
                  </a:cubicBezTo>
                  <a:cubicBezTo>
                    <a:pt x="278" y="1326"/>
                    <a:pt x="279" y="1328"/>
                    <a:pt x="279" y="1329"/>
                  </a:cubicBezTo>
                  <a:cubicBezTo>
                    <a:pt x="279" y="1329"/>
                    <a:pt x="279" y="1331"/>
                    <a:pt x="278" y="1332"/>
                  </a:cubicBezTo>
                  <a:cubicBezTo>
                    <a:pt x="278" y="1333"/>
                    <a:pt x="277" y="1335"/>
                    <a:pt x="277" y="1336"/>
                  </a:cubicBezTo>
                  <a:cubicBezTo>
                    <a:pt x="276" y="1337"/>
                    <a:pt x="274" y="1339"/>
                    <a:pt x="273" y="1339"/>
                  </a:cubicBezTo>
                  <a:cubicBezTo>
                    <a:pt x="273" y="1340"/>
                    <a:pt x="272" y="1342"/>
                    <a:pt x="271" y="1343"/>
                  </a:cubicBezTo>
                  <a:cubicBezTo>
                    <a:pt x="271" y="1344"/>
                    <a:pt x="271" y="1346"/>
                    <a:pt x="271" y="1347"/>
                  </a:cubicBezTo>
                  <a:cubicBezTo>
                    <a:pt x="271" y="1348"/>
                    <a:pt x="273" y="1349"/>
                    <a:pt x="273" y="1350"/>
                  </a:cubicBezTo>
                  <a:cubicBezTo>
                    <a:pt x="274" y="1351"/>
                    <a:pt x="275" y="1353"/>
                    <a:pt x="275" y="1354"/>
                  </a:cubicBezTo>
                  <a:cubicBezTo>
                    <a:pt x="275" y="1355"/>
                    <a:pt x="274" y="1358"/>
                    <a:pt x="274" y="1359"/>
                  </a:cubicBezTo>
                  <a:cubicBezTo>
                    <a:pt x="273" y="1361"/>
                    <a:pt x="271" y="1364"/>
                    <a:pt x="270" y="1366"/>
                  </a:cubicBezTo>
                  <a:cubicBezTo>
                    <a:pt x="269" y="1367"/>
                    <a:pt x="268" y="1368"/>
                    <a:pt x="267" y="1369"/>
                  </a:cubicBezTo>
                  <a:cubicBezTo>
                    <a:pt x="266" y="1369"/>
                    <a:pt x="265" y="1371"/>
                    <a:pt x="264" y="1372"/>
                  </a:cubicBezTo>
                  <a:cubicBezTo>
                    <a:pt x="264" y="1373"/>
                    <a:pt x="264" y="1374"/>
                    <a:pt x="264" y="1375"/>
                  </a:cubicBezTo>
                  <a:cubicBezTo>
                    <a:pt x="264" y="1376"/>
                    <a:pt x="264" y="1378"/>
                    <a:pt x="264" y="1379"/>
                  </a:cubicBezTo>
                  <a:cubicBezTo>
                    <a:pt x="265" y="1379"/>
                    <a:pt x="267" y="1381"/>
                    <a:pt x="267" y="1381"/>
                  </a:cubicBezTo>
                  <a:cubicBezTo>
                    <a:pt x="268" y="1381"/>
                    <a:pt x="270" y="1381"/>
                    <a:pt x="271" y="1381"/>
                  </a:cubicBezTo>
                  <a:cubicBezTo>
                    <a:pt x="272" y="1381"/>
                    <a:pt x="274" y="1382"/>
                    <a:pt x="274" y="1383"/>
                  </a:cubicBezTo>
                  <a:cubicBezTo>
                    <a:pt x="275" y="1384"/>
                    <a:pt x="277" y="1385"/>
                    <a:pt x="278" y="1386"/>
                  </a:cubicBezTo>
                  <a:cubicBezTo>
                    <a:pt x="279" y="1387"/>
                    <a:pt x="280" y="1390"/>
                    <a:pt x="281" y="1391"/>
                  </a:cubicBezTo>
                  <a:cubicBezTo>
                    <a:pt x="281" y="1392"/>
                    <a:pt x="281" y="1394"/>
                    <a:pt x="281" y="1395"/>
                  </a:cubicBezTo>
                  <a:cubicBezTo>
                    <a:pt x="282" y="1396"/>
                    <a:pt x="282" y="1398"/>
                    <a:pt x="282" y="1399"/>
                  </a:cubicBezTo>
                  <a:cubicBezTo>
                    <a:pt x="282" y="1400"/>
                    <a:pt x="283" y="1402"/>
                    <a:pt x="283" y="1403"/>
                  </a:cubicBezTo>
                  <a:cubicBezTo>
                    <a:pt x="284" y="1403"/>
                    <a:pt x="285" y="1404"/>
                    <a:pt x="286" y="1404"/>
                  </a:cubicBezTo>
                  <a:cubicBezTo>
                    <a:pt x="288" y="1405"/>
                    <a:pt x="294" y="1405"/>
                    <a:pt x="296" y="1405"/>
                  </a:cubicBezTo>
                  <a:cubicBezTo>
                    <a:pt x="298" y="1405"/>
                    <a:pt x="301" y="1406"/>
                    <a:pt x="303" y="1406"/>
                  </a:cubicBezTo>
                  <a:cubicBezTo>
                    <a:pt x="305" y="1406"/>
                    <a:pt x="309" y="1405"/>
                    <a:pt x="311" y="1405"/>
                  </a:cubicBezTo>
                  <a:cubicBezTo>
                    <a:pt x="312" y="1405"/>
                    <a:pt x="315" y="1405"/>
                    <a:pt x="317" y="1406"/>
                  </a:cubicBezTo>
                  <a:cubicBezTo>
                    <a:pt x="318" y="1406"/>
                    <a:pt x="321" y="1408"/>
                    <a:pt x="323" y="1408"/>
                  </a:cubicBezTo>
                  <a:cubicBezTo>
                    <a:pt x="324" y="1409"/>
                    <a:pt x="326" y="1409"/>
                    <a:pt x="327" y="1409"/>
                  </a:cubicBezTo>
                  <a:cubicBezTo>
                    <a:pt x="328" y="1409"/>
                    <a:pt x="332" y="1410"/>
                    <a:pt x="333" y="1410"/>
                  </a:cubicBezTo>
                  <a:cubicBezTo>
                    <a:pt x="334" y="1411"/>
                    <a:pt x="336" y="1413"/>
                    <a:pt x="337" y="1414"/>
                  </a:cubicBezTo>
                  <a:cubicBezTo>
                    <a:pt x="339" y="1414"/>
                    <a:pt x="341" y="1413"/>
                    <a:pt x="342" y="1414"/>
                  </a:cubicBezTo>
                  <a:cubicBezTo>
                    <a:pt x="344" y="1414"/>
                    <a:pt x="346" y="1414"/>
                    <a:pt x="347" y="1414"/>
                  </a:cubicBezTo>
                  <a:cubicBezTo>
                    <a:pt x="349" y="1415"/>
                    <a:pt x="352" y="1417"/>
                    <a:pt x="353" y="1418"/>
                  </a:cubicBezTo>
                  <a:cubicBezTo>
                    <a:pt x="354" y="1419"/>
                    <a:pt x="355" y="1421"/>
                    <a:pt x="355" y="1421"/>
                  </a:cubicBezTo>
                  <a:cubicBezTo>
                    <a:pt x="356" y="1422"/>
                    <a:pt x="358" y="1422"/>
                    <a:pt x="359" y="1423"/>
                  </a:cubicBezTo>
                  <a:cubicBezTo>
                    <a:pt x="360" y="1423"/>
                    <a:pt x="361" y="1426"/>
                    <a:pt x="362" y="1427"/>
                  </a:cubicBezTo>
                  <a:cubicBezTo>
                    <a:pt x="363" y="1428"/>
                    <a:pt x="365" y="1429"/>
                    <a:pt x="366" y="1429"/>
                  </a:cubicBezTo>
                  <a:cubicBezTo>
                    <a:pt x="367" y="1429"/>
                    <a:pt x="370" y="1429"/>
                    <a:pt x="371" y="1429"/>
                  </a:cubicBezTo>
                  <a:cubicBezTo>
                    <a:pt x="372" y="1429"/>
                    <a:pt x="375" y="1429"/>
                    <a:pt x="376" y="1429"/>
                  </a:cubicBezTo>
                  <a:cubicBezTo>
                    <a:pt x="377" y="1429"/>
                    <a:pt x="379" y="1429"/>
                    <a:pt x="380" y="1430"/>
                  </a:cubicBezTo>
                  <a:cubicBezTo>
                    <a:pt x="381" y="1431"/>
                    <a:pt x="383" y="1432"/>
                    <a:pt x="384" y="1433"/>
                  </a:cubicBezTo>
                  <a:cubicBezTo>
                    <a:pt x="385" y="1434"/>
                    <a:pt x="385" y="1435"/>
                    <a:pt x="386" y="1436"/>
                  </a:cubicBezTo>
                  <a:cubicBezTo>
                    <a:pt x="386" y="1436"/>
                    <a:pt x="388" y="1436"/>
                    <a:pt x="389" y="1435"/>
                  </a:cubicBezTo>
                  <a:cubicBezTo>
                    <a:pt x="389" y="1435"/>
                    <a:pt x="390" y="1433"/>
                    <a:pt x="391" y="1433"/>
                  </a:cubicBezTo>
                  <a:cubicBezTo>
                    <a:pt x="392" y="1433"/>
                    <a:pt x="394" y="1432"/>
                    <a:pt x="396" y="1432"/>
                  </a:cubicBezTo>
                  <a:cubicBezTo>
                    <a:pt x="397" y="1432"/>
                    <a:pt x="401" y="1432"/>
                    <a:pt x="403" y="1433"/>
                  </a:cubicBezTo>
                  <a:cubicBezTo>
                    <a:pt x="405" y="1433"/>
                    <a:pt x="408" y="1435"/>
                    <a:pt x="410" y="1436"/>
                  </a:cubicBezTo>
                  <a:cubicBezTo>
                    <a:pt x="412" y="1437"/>
                    <a:pt x="415" y="1441"/>
                    <a:pt x="416" y="1443"/>
                  </a:cubicBezTo>
                  <a:cubicBezTo>
                    <a:pt x="418" y="1444"/>
                    <a:pt x="421" y="1445"/>
                    <a:pt x="422" y="1446"/>
                  </a:cubicBezTo>
                  <a:cubicBezTo>
                    <a:pt x="423" y="1447"/>
                    <a:pt x="426" y="1449"/>
                    <a:pt x="427" y="1450"/>
                  </a:cubicBezTo>
                  <a:cubicBezTo>
                    <a:pt x="428" y="1451"/>
                    <a:pt x="429" y="1453"/>
                    <a:pt x="429" y="1455"/>
                  </a:cubicBezTo>
                  <a:cubicBezTo>
                    <a:pt x="430" y="1456"/>
                    <a:pt x="430" y="1458"/>
                    <a:pt x="431" y="1458"/>
                  </a:cubicBezTo>
                  <a:cubicBezTo>
                    <a:pt x="431" y="1459"/>
                    <a:pt x="434" y="1459"/>
                    <a:pt x="434" y="1459"/>
                  </a:cubicBezTo>
                  <a:cubicBezTo>
                    <a:pt x="435" y="1460"/>
                    <a:pt x="435" y="1461"/>
                    <a:pt x="435" y="1461"/>
                  </a:cubicBezTo>
                  <a:cubicBezTo>
                    <a:pt x="436" y="1462"/>
                    <a:pt x="436" y="1464"/>
                    <a:pt x="437" y="1465"/>
                  </a:cubicBezTo>
                  <a:cubicBezTo>
                    <a:pt x="438" y="1466"/>
                    <a:pt x="439" y="1468"/>
                    <a:pt x="440" y="1468"/>
                  </a:cubicBezTo>
                  <a:cubicBezTo>
                    <a:pt x="441" y="1469"/>
                    <a:pt x="443" y="1469"/>
                    <a:pt x="443" y="1470"/>
                  </a:cubicBezTo>
                  <a:cubicBezTo>
                    <a:pt x="444" y="1471"/>
                    <a:pt x="445" y="1475"/>
                    <a:pt x="445" y="1476"/>
                  </a:cubicBezTo>
                  <a:cubicBezTo>
                    <a:pt x="446" y="1478"/>
                    <a:pt x="445" y="1482"/>
                    <a:pt x="445" y="1484"/>
                  </a:cubicBezTo>
                  <a:cubicBezTo>
                    <a:pt x="445" y="1485"/>
                    <a:pt x="446" y="1488"/>
                    <a:pt x="447" y="1489"/>
                  </a:cubicBezTo>
                  <a:cubicBezTo>
                    <a:pt x="447" y="1490"/>
                    <a:pt x="448" y="1492"/>
                    <a:pt x="449" y="1493"/>
                  </a:cubicBezTo>
                  <a:cubicBezTo>
                    <a:pt x="449" y="1493"/>
                    <a:pt x="450" y="1494"/>
                    <a:pt x="451" y="1494"/>
                  </a:cubicBezTo>
                  <a:cubicBezTo>
                    <a:pt x="452" y="1495"/>
                    <a:pt x="454" y="1496"/>
                    <a:pt x="455" y="1496"/>
                  </a:cubicBezTo>
                  <a:cubicBezTo>
                    <a:pt x="455" y="1497"/>
                    <a:pt x="457" y="1499"/>
                    <a:pt x="458" y="1500"/>
                  </a:cubicBezTo>
                  <a:cubicBezTo>
                    <a:pt x="458" y="1501"/>
                    <a:pt x="458" y="1503"/>
                    <a:pt x="459" y="1504"/>
                  </a:cubicBezTo>
                  <a:cubicBezTo>
                    <a:pt x="460" y="1504"/>
                    <a:pt x="462" y="1504"/>
                    <a:pt x="463" y="1504"/>
                  </a:cubicBezTo>
                  <a:cubicBezTo>
                    <a:pt x="463" y="1504"/>
                    <a:pt x="465" y="1505"/>
                    <a:pt x="466" y="1506"/>
                  </a:cubicBezTo>
                  <a:cubicBezTo>
                    <a:pt x="467" y="1506"/>
                    <a:pt x="470" y="1507"/>
                    <a:pt x="472" y="1508"/>
                  </a:cubicBezTo>
                  <a:cubicBezTo>
                    <a:pt x="473" y="1509"/>
                    <a:pt x="476" y="1512"/>
                    <a:pt x="478" y="1514"/>
                  </a:cubicBezTo>
                  <a:cubicBezTo>
                    <a:pt x="479" y="1514"/>
                    <a:pt x="481" y="1516"/>
                    <a:pt x="482" y="1517"/>
                  </a:cubicBezTo>
                  <a:cubicBezTo>
                    <a:pt x="483" y="1518"/>
                    <a:pt x="486" y="1519"/>
                    <a:pt x="488" y="1520"/>
                  </a:cubicBezTo>
                  <a:cubicBezTo>
                    <a:pt x="490" y="1520"/>
                    <a:pt x="493" y="1521"/>
                    <a:pt x="494" y="1521"/>
                  </a:cubicBezTo>
                  <a:cubicBezTo>
                    <a:pt x="495" y="1522"/>
                    <a:pt x="497" y="1523"/>
                    <a:pt x="498" y="1524"/>
                  </a:cubicBezTo>
                  <a:cubicBezTo>
                    <a:pt x="499" y="1525"/>
                    <a:pt x="499" y="1527"/>
                    <a:pt x="500" y="1528"/>
                  </a:cubicBezTo>
                  <a:cubicBezTo>
                    <a:pt x="500" y="1529"/>
                    <a:pt x="501" y="1530"/>
                    <a:pt x="502" y="1530"/>
                  </a:cubicBezTo>
                  <a:cubicBezTo>
                    <a:pt x="503" y="1530"/>
                    <a:pt x="503" y="1528"/>
                    <a:pt x="504" y="1527"/>
                  </a:cubicBezTo>
                  <a:cubicBezTo>
                    <a:pt x="505" y="1527"/>
                    <a:pt x="506" y="1527"/>
                    <a:pt x="507" y="1527"/>
                  </a:cubicBezTo>
                  <a:cubicBezTo>
                    <a:pt x="508" y="1526"/>
                    <a:pt x="511" y="1526"/>
                    <a:pt x="512" y="1526"/>
                  </a:cubicBezTo>
                  <a:cubicBezTo>
                    <a:pt x="514" y="1526"/>
                    <a:pt x="517" y="1527"/>
                    <a:pt x="519" y="1527"/>
                  </a:cubicBezTo>
                  <a:cubicBezTo>
                    <a:pt x="521" y="1528"/>
                    <a:pt x="524" y="1529"/>
                    <a:pt x="526" y="1529"/>
                  </a:cubicBezTo>
                  <a:cubicBezTo>
                    <a:pt x="527" y="1529"/>
                    <a:pt x="530" y="1529"/>
                    <a:pt x="532" y="1529"/>
                  </a:cubicBezTo>
                  <a:cubicBezTo>
                    <a:pt x="533" y="1529"/>
                    <a:pt x="537" y="1530"/>
                    <a:pt x="539" y="1531"/>
                  </a:cubicBezTo>
                  <a:cubicBezTo>
                    <a:pt x="540" y="1531"/>
                    <a:pt x="542" y="1533"/>
                    <a:pt x="543" y="1534"/>
                  </a:cubicBezTo>
                  <a:cubicBezTo>
                    <a:pt x="544" y="1536"/>
                    <a:pt x="547" y="1538"/>
                    <a:pt x="548" y="1540"/>
                  </a:cubicBezTo>
                  <a:cubicBezTo>
                    <a:pt x="549" y="1542"/>
                    <a:pt x="551" y="1548"/>
                    <a:pt x="552" y="1551"/>
                  </a:cubicBezTo>
                  <a:cubicBezTo>
                    <a:pt x="553" y="1555"/>
                    <a:pt x="554" y="1563"/>
                    <a:pt x="554" y="1566"/>
                  </a:cubicBezTo>
                  <a:cubicBezTo>
                    <a:pt x="554" y="1568"/>
                    <a:pt x="553" y="1570"/>
                    <a:pt x="553" y="1572"/>
                  </a:cubicBezTo>
                  <a:cubicBezTo>
                    <a:pt x="552" y="1573"/>
                    <a:pt x="550" y="1575"/>
                    <a:pt x="549" y="1575"/>
                  </a:cubicBezTo>
                  <a:cubicBezTo>
                    <a:pt x="549" y="1576"/>
                    <a:pt x="547" y="1576"/>
                    <a:pt x="547" y="1577"/>
                  </a:cubicBezTo>
                  <a:cubicBezTo>
                    <a:pt x="546" y="1578"/>
                    <a:pt x="546" y="1580"/>
                    <a:pt x="546" y="1581"/>
                  </a:cubicBezTo>
                  <a:cubicBezTo>
                    <a:pt x="546" y="1582"/>
                    <a:pt x="547" y="1584"/>
                    <a:pt x="548" y="1585"/>
                  </a:cubicBezTo>
                  <a:cubicBezTo>
                    <a:pt x="549" y="1586"/>
                    <a:pt x="552" y="1586"/>
                    <a:pt x="553" y="1587"/>
                  </a:cubicBezTo>
                  <a:cubicBezTo>
                    <a:pt x="554" y="1587"/>
                    <a:pt x="556" y="1588"/>
                    <a:pt x="557" y="1589"/>
                  </a:cubicBezTo>
                  <a:cubicBezTo>
                    <a:pt x="558" y="1590"/>
                    <a:pt x="560" y="1593"/>
                    <a:pt x="561" y="1593"/>
                  </a:cubicBezTo>
                  <a:cubicBezTo>
                    <a:pt x="563" y="1594"/>
                    <a:pt x="566" y="1595"/>
                    <a:pt x="567" y="1595"/>
                  </a:cubicBezTo>
                  <a:cubicBezTo>
                    <a:pt x="569" y="1595"/>
                    <a:pt x="572" y="1595"/>
                    <a:pt x="574" y="1595"/>
                  </a:cubicBezTo>
                  <a:cubicBezTo>
                    <a:pt x="575" y="1595"/>
                    <a:pt x="578" y="1595"/>
                    <a:pt x="579" y="1595"/>
                  </a:cubicBezTo>
                  <a:cubicBezTo>
                    <a:pt x="580" y="1594"/>
                    <a:pt x="579" y="1592"/>
                    <a:pt x="580" y="1591"/>
                  </a:cubicBezTo>
                  <a:cubicBezTo>
                    <a:pt x="580" y="1591"/>
                    <a:pt x="581" y="1589"/>
                    <a:pt x="582" y="1588"/>
                  </a:cubicBezTo>
                  <a:cubicBezTo>
                    <a:pt x="583" y="1588"/>
                    <a:pt x="585" y="1588"/>
                    <a:pt x="585" y="1589"/>
                  </a:cubicBezTo>
                  <a:cubicBezTo>
                    <a:pt x="586" y="1589"/>
                    <a:pt x="587" y="1590"/>
                    <a:pt x="588" y="1591"/>
                  </a:cubicBezTo>
                  <a:cubicBezTo>
                    <a:pt x="590" y="1592"/>
                    <a:pt x="593" y="1594"/>
                    <a:pt x="594" y="1595"/>
                  </a:cubicBezTo>
                  <a:cubicBezTo>
                    <a:pt x="595" y="1596"/>
                    <a:pt x="596" y="1599"/>
                    <a:pt x="597" y="1601"/>
                  </a:cubicBezTo>
                  <a:cubicBezTo>
                    <a:pt x="598" y="1602"/>
                    <a:pt x="600" y="1606"/>
                    <a:pt x="601" y="1608"/>
                  </a:cubicBezTo>
                  <a:cubicBezTo>
                    <a:pt x="602" y="1609"/>
                    <a:pt x="603" y="1613"/>
                    <a:pt x="605" y="1614"/>
                  </a:cubicBezTo>
                  <a:cubicBezTo>
                    <a:pt x="606" y="1616"/>
                    <a:pt x="610" y="1618"/>
                    <a:pt x="612" y="1620"/>
                  </a:cubicBezTo>
                  <a:cubicBezTo>
                    <a:pt x="612" y="1621"/>
                    <a:pt x="613" y="1622"/>
                    <a:pt x="614" y="1623"/>
                  </a:cubicBezTo>
                  <a:cubicBezTo>
                    <a:pt x="615" y="1624"/>
                    <a:pt x="618" y="1624"/>
                    <a:pt x="620" y="1625"/>
                  </a:cubicBezTo>
                  <a:cubicBezTo>
                    <a:pt x="622" y="1626"/>
                    <a:pt x="625" y="1630"/>
                    <a:pt x="626" y="1632"/>
                  </a:cubicBezTo>
                  <a:cubicBezTo>
                    <a:pt x="627" y="1633"/>
                    <a:pt x="627" y="1635"/>
                    <a:pt x="628" y="1635"/>
                  </a:cubicBezTo>
                  <a:cubicBezTo>
                    <a:pt x="628" y="1636"/>
                    <a:pt x="630" y="1637"/>
                    <a:pt x="631" y="1638"/>
                  </a:cubicBezTo>
                  <a:cubicBezTo>
                    <a:pt x="632" y="1638"/>
                    <a:pt x="633" y="1640"/>
                    <a:pt x="633" y="1641"/>
                  </a:cubicBezTo>
                  <a:cubicBezTo>
                    <a:pt x="634" y="1642"/>
                    <a:pt x="635" y="1645"/>
                    <a:pt x="636" y="1646"/>
                  </a:cubicBezTo>
                  <a:cubicBezTo>
                    <a:pt x="637" y="1647"/>
                    <a:pt x="637" y="1650"/>
                    <a:pt x="638" y="1652"/>
                  </a:cubicBezTo>
                  <a:cubicBezTo>
                    <a:pt x="638" y="1652"/>
                    <a:pt x="640" y="1653"/>
                    <a:pt x="641" y="1654"/>
                  </a:cubicBezTo>
                  <a:cubicBezTo>
                    <a:pt x="641" y="1654"/>
                    <a:pt x="643" y="1654"/>
                    <a:pt x="644" y="1655"/>
                  </a:cubicBezTo>
                  <a:cubicBezTo>
                    <a:pt x="645" y="1655"/>
                    <a:pt x="647" y="1656"/>
                    <a:pt x="648" y="1657"/>
                  </a:cubicBezTo>
                  <a:cubicBezTo>
                    <a:pt x="649" y="1658"/>
                    <a:pt x="650" y="1661"/>
                    <a:pt x="651" y="1663"/>
                  </a:cubicBezTo>
                  <a:cubicBezTo>
                    <a:pt x="651" y="1664"/>
                    <a:pt x="652" y="1667"/>
                    <a:pt x="653" y="1668"/>
                  </a:cubicBezTo>
                  <a:cubicBezTo>
                    <a:pt x="654" y="1669"/>
                    <a:pt x="656" y="1671"/>
                    <a:pt x="657" y="1672"/>
                  </a:cubicBezTo>
                  <a:cubicBezTo>
                    <a:pt x="658" y="1672"/>
                    <a:pt x="660" y="1674"/>
                    <a:pt x="661" y="1675"/>
                  </a:cubicBezTo>
                  <a:cubicBezTo>
                    <a:pt x="662" y="1676"/>
                    <a:pt x="665" y="1680"/>
                    <a:pt x="666" y="1682"/>
                  </a:cubicBezTo>
                  <a:cubicBezTo>
                    <a:pt x="667" y="1685"/>
                    <a:pt x="668" y="1690"/>
                    <a:pt x="669" y="1693"/>
                  </a:cubicBezTo>
                  <a:cubicBezTo>
                    <a:pt x="670" y="1695"/>
                    <a:pt x="672" y="1699"/>
                    <a:pt x="673" y="1700"/>
                  </a:cubicBezTo>
                  <a:cubicBezTo>
                    <a:pt x="674" y="1703"/>
                    <a:pt x="677" y="1707"/>
                    <a:pt x="678" y="1709"/>
                  </a:cubicBezTo>
                  <a:cubicBezTo>
                    <a:pt x="680" y="1712"/>
                    <a:pt x="683" y="1719"/>
                    <a:pt x="683" y="1722"/>
                  </a:cubicBezTo>
                  <a:cubicBezTo>
                    <a:pt x="684" y="1724"/>
                    <a:pt x="684" y="1728"/>
                    <a:pt x="684" y="1730"/>
                  </a:cubicBezTo>
                  <a:cubicBezTo>
                    <a:pt x="684" y="1733"/>
                    <a:pt x="685" y="1738"/>
                    <a:pt x="685" y="1741"/>
                  </a:cubicBezTo>
                  <a:cubicBezTo>
                    <a:pt x="685" y="1743"/>
                    <a:pt x="686" y="1746"/>
                    <a:pt x="686" y="1748"/>
                  </a:cubicBezTo>
                  <a:cubicBezTo>
                    <a:pt x="686" y="1751"/>
                    <a:pt x="686" y="1758"/>
                    <a:pt x="686" y="1761"/>
                  </a:cubicBezTo>
                  <a:cubicBezTo>
                    <a:pt x="686" y="1762"/>
                    <a:pt x="685" y="1765"/>
                    <a:pt x="684" y="1766"/>
                  </a:cubicBezTo>
                  <a:cubicBezTo>
                    <a:pt x="684" y="1767"/>
                    <a:pt x="683" y="1768"/>
                    <a:pt x="682" y="1768"/>
                  </a:cubicBezTo>
                  <a:cubicBezTo>
                    <a:pt x="681" y="1769"/>
                    <a:pt x="679" y="1769"/>
                    <a:pt x="679" y="1769"/>
                  </a:cubicBezTo>
                  <a:cubicBezTo>
                    <a:pt x="678" y="1770"/>
                    <a:pt x="678" y="1771"/>
                    <a:pt x="678" y="1772"/>
                  </a:cubicBezTo>
                  <a:cubicBezTo>
                    <a:pt x="678" y="1773"/>
                    <a:pt x="679" y="1775"/>
                    <a:pt x="679" y="1776"/>
                  </a:cubicBezTo>
                  <a:cubicBezTo>
                    <a:pt x="680" y="1776"/>
                    <a:pt x="681" y="1777"/>
                    <a:pt x="681" y="1778"/>
                  </a:cubicBezTo>
                  <a:cubicBezTo>
                    <a:pt x="681" y="1779"/>
                    <a:pt x="682" y="1781"/>
                    <a:pt x="682" y="1782"/>
                  </a:cubicBezTo>
                  <a:cubicBezTo>
                    <a:pt x="682" y="1784"/>
                    <a:pt x="682" y="1786"/>
                    <a:pt x="681" y="1787"/>
                  </a:cubicBezTo>
                  <a:cubicBezTo>
                    <a:pt x="681" y="1788"/>
                    <a:pt x="679" y="1789"/>
                    <a:pt x="678" y="1790"/>
                  </a:cubicBezTo>
                  <a:cubicBezTo>
                    <a:pt x="678" y="1791"/>
                    <a:pt x="677" y="1793"/>
                    <a:pt x="677" y="1794"/>
                  </a:cubicBezTo>
                  <a:cubicBezTo>
                    <a:pt x="677" y="1796"/>
                    <a:pt x="678" y="1799"/>
                    <a:pt x="679" y="1800"/>
                  </a:cubicBezTo>
                  <a:cubicBezTo>
                    <a:pt x="679" y="1800"/>
                    <a:pt x="681" y="1801"/>
                    <a:pt x="682" y="1801"/>
                  </a:cubicBezTo>
                  <a:cubicBezTo>
                    <a:pt x="683" y="1801"/>
                    <a:pt x="684" y="1798"/>
                    <a:pt x="685" y="1798"/>
                  </a:cubicBezTo>
                  <a:cubicBezTo>
                    <a:pt x="686" y="1798"/>
                    <a:pt x="689" y="1800"/>
                    <a:pt x="690" y="1801"/>
                  </a:cubicBezTo>
                  <a:cubicBezTo>
                    <a:pt x="691" y="1802"/>
                    <a:pt x="692" y="1804"/>
                    <a:pt x="692" y="1806"/>
                  </a:cubicBezTo>
                  <a:cubicBezTo>
                    <a:pt x="693" y="1807"/>
                    <a:pt x="694" y="1811"/>
                    <a:pt x="694" y="1813"/>
                  </a:cubicBezTo>
                  <a:cubicBezTo>
                    <a:pt x="694" y="1815"/>
                    <a:pt x="693" y="1819"/>
                    <a:pt x="693" y="1821"/>
                  </a:cubicBezTo>
                  <a:cubicBezTo>
                    <a:pt x="693" y="1823"/>
                    <a:pt x="694" y="1827"/>
                    <a:pt x="694" y="1827"/>
                  </a:cubicBezTo>
                  <a:cubicBezTo>
                    <a:pt x="842" y="1839"/>
                    <a:pt x="842" y="1839"/>
                    <a:pt x="842" y="1839"/>
                  </a:cubicBezTo>
                  <a:cubicBezTo>
                    <a:pt x="1046" y="1854"/>
                    <a:pt x="1046" y="1854"/>
                    <a:pt x="1046" y="1854"/>
                  </a:cubicBezTo>
                  <a:cubicBezTo>
                    <a:pt x="1047" y="1853"/>
                    <a:pt x="1047" y="1852"/>
                    <a:pt x="1047" y="1851"/>
                  </a:cubicBezTo>
                  <a:cubicBezTo>
                    <a:pt x="1048" y="1851"/>
                    <a:pt x="1049" y="1850"/>
                    <a:pt x="1050" y="1850"/>
                  </a:cubicBezTo>
                  <a:cubicBezTo>
                    <a:pt x="1050" y="1850"/>
                    <a:pt x="1052" y="1851"/>
                    <a:pt x="1053" y="1851"/>
                  </a:cubicBezTo>
                  <a:cubicBezTo>
                    <a:pt x="1053" y="1852"/>
                    <a:pt x="1055" y="1854"/>
                    <a:pt x="1056" y="1854"/>
                  </a:cubicBezTo>
                  <a:cubicBezTo>
                    <a:pt x="1056" y="1854"/>
                    <a:pt x="1058" y="1854"/>
                    <a:pt x="1059" y="1854"/>
                  </a:cubicBezTo>
                  <a:cubicBezTo>
                    <a:pt x="1060" y="1855"/>
                    <a:pt x="1063" y="1855"/>
                    <a:pt x="1065" y="1855"/>
                  </a:cubicBezTo>
                  <a:cubicBezTo>
                    <a:pt x="1066" y="1854"/>
                    <a:pt x="1067" y="1853"/>
                    <a:pt x="1068" y="1852"/>
                  </a:cubicBezTo>
                  <a:cubicBezTo>
                    <a:pt x="1069" y="1852"/>
                    <a:pt x="1071" y="1853"/>
                    <a:pt x="1072" y="1852"/>
                  </a:cubicBezTo>
                  <a:cubicBezTo>
                    <a:pt x="1073" y="1852"/>
                    <a:pt x="1075" y="1851"/>
                    <a:pt x="1075" y="1850"/>
                  </a:cubicBezTo>
                  <a:cubicBezTo>
                    <a:pt x="1076" y="1849"/>
                    <a:pt x="1075" y="1845"/>
                    <a:pt x="1075" y="1844"/>
                  </a:cubicBezTo>
                  <a:cubicBezTo>
                    <a:pt x="1076" y="1843"/>
                    <a:pt x="1079" y="1842"/>
                    <a:pt x="1080" y="1842"/>
                  </a:cubicBezTo>
                  <a:cubicBezTo>
                    <a:pt x="1082" y="1841"/>
                    <a:pt x="1085" y="1839"/>
                    <a:pt x="1086" y="1838"/>
                  </a:cubicBezTo>
                  <a:cubicBezTo>
                    <a:pt x="1087" y="1836"/>
                    <a:pt x="1088" y="1833"/>
                    <a:pt x="1088" y="1831"/>
                  </a:cubicBezTo>
                  <a:cubicBezTo>
                    <a:pt x="1088" y="1830"/>
                    <a:pt x="1088" y="1828"/>
                    <a:pt x="1088" y="1827"/>
                  </a:cubicBezTo>
                  <a:cubicBezTo>
                    <a:pt x="1087" y="1825"/>
                    <a:pt x="1085" y="1823"/>
                    <a:pt x="1085" y="1822"/>
                  </a:cubicBezTo>
                  <a:cubicBezTo>
                    <a:pt x="1085" y="1821"/>
                    <a:pt x="1089" y="1820"/>
                    <a:pt x="1089" y="1819"/>
                  </a:cubicBezTo>
                  <a:cubicBezTo>
                    <a:pt x="1089" y="1817"/>
                    <a:pt x="1086" y="1816"/>
                    <a:pt x="1086" y="1815"/>
                  </a:cubicBezTo>
                  <a:cubicBezTo>
                    <a:pt x="1085" y="1814"/>
                    <a:pt x="1086" y="1812"/>
                    <a:pt x="1086" y="1810"/>
                  </a:cubicBezTo>
                  <a:cubicBezTo>
                    <a:pt x="1086" y="1809"/>
                    <a:pt x="1085" y="1806"/>
                    <a:pt x="1085" y="1805"/>
                  </a:cubicBezTo>
                  <a:cubicBezTo>
                    <a:pt x="1084" y="1804"/>
                    <a:pt x="1081" y="1803"/>
                    <a:pt x="1079" y="1803"/>
                  </a:cubicBezTo>
                  <a:cubicBezTo>
                    <a:pt x="1079" y="1802"/>
                    <a:pt x="1077" y="1802"/>
                    <a:pt x="1076" y="1802"/>
                  </a:cubicBezTo>
                  <a:cubicBezTo>
                    <a:pt x="1075" y="1802"/>
                    <a:pt x="1073" y="1804"/>
                    <a:pt x="1072" y="1804"/>
                  </a:cubicBezTo>
                  <a:cubicBezTo>
                    <a:pt x="1072" y="1804"/>
                    <a:pt x="1070" y="1803"/>
                    <a:pt x="1069" y="1803"/>
                  </a:cubicBezTo>
                  <a:cubicBezTo>
                    <a:pt x="1068" y="1802"/>
                    <a:pt x="1068" y="1800"/>
                    <a:pt x="1067" y="1800"/>
                  </a:cubicBezTo>
                  <a:cubicBezTo>
                    <a:pt x="1066" y="1800"/>
                    <a:pt x="1065" y="1802"/>
                    <a:pt x="1064" y="1802"/>
                  </a:cubicBezTo>
                  <a:cubicBezTo>
                    <a:pt x="1063" y="1802"/>
                    <a:pt x="1062" y="1800"/>
                    <a:pt x="1062" y="1800"/>
                  </a:cubicBezTo>
                  <a:cubicBezTo>
                    <a:pt x="1061" y="1799"/>
                    <a:pt x="1060" y="1796"/>
                    <a:pt x="1060" y="1795"/>
                  </a:cubicBezTo>
                  <a:cubicBezTo>
                    <a:pt x="1059" y="1794"/>
                    <a:pt x="1057" y="1792"/>
                    <a:pt x="1057" y="1790"/>
                  </a:cubicBezTo>
                  <a:cubicBezTo>
                    <a:pt x="1057" y="1789"/>
                    <a:pt x="1058" y="1787"/>
                    <a:pt x="1058" y="1786"/>
                  </a:cubicBezTo>
                  <a:cubicBezTo>
                    <a:pt x="1059" y="1785"/>
                    <a:pt x="1061" y="1782"/>
                    <a:pt x="1062" y="1781"/>
                  </a:cubicBezTo>
                  <a:cubicBezTo>
                    <a:pt x="1063" y="1779"/>
                    <a:pt x="1065" y="1776"/>
                    <a:pt x="1065" y="1774"/>
                  </a:cubicBezTo>
                  <a:cubicBezTo>
                    <a:pt x="1065" y="1772"/>
                    <a:pt x="1064" y="1770"/>
                    <a:pt x="1064" y="1768"/>
                  </a:cubicBezTo>
                  <a:cubicBezTo>
                    <a:pt x="1064" y="1767"/>
                    <a:pt x="1066" y="1765"/>
                    <a:pt x="1066" y="1764"/>
                  </a:cubicBezTo>
                  <a:cubicBezTo>
                    <a:pt x="1066" y="1763"/>
                    <a:pt x="1067" y="1761"/>
                    <a:pt x="1067" y="1760"/>
                  </a:cubicBezTo>
                  <a:cubicBezTo>
                    <a:pt x="1067" y="1759"/>
                    <a:pt x="1066" y="1758"/>
                    <a:pt x="1066" y="1757"/>
                  </a:cubicBezTo>
                  <a:cubicBezTo>
                    <a:pt x="1065" y="1757"/>
                    <a:pt x="1063" y="1757"/>
                    <a:pt x="1062" y="1756"/>
                  </a:cubicBezTo>
                  <a:cubicBezTo>
                    <a:pt x="1061" y="1756"/>
                    <a:pt x="1060" y="1755"/>
                    <a:pt x="1060" y="1754"/>
                  </a:cubicBezTo>
                  <a:cubicBezTo>
                    <a:pt x="1060" y="1752"/>
                    <a:pt x="1062" y="1751"/>
                    <a:pt x="1063" y="1750"/>
                  </a:cubicBezTo>
                  <a:cubicBezTo>
                    <a:pt x="1064" y="1749"/>
                    <a:pt x="1066" y="1747"/>
                    <a:pt x="1067" y="1746"/>
                  </a:cubicBezTo>
                  <a:cubicBezTo>
                    <a:pt x="1067" y="1744"/>
                    <a:pt x="1066" y="1742"/>
                    <a:pt x="1065" y="1741"/>
                  </a:cubicBezTo>
                  <a:cubicBezTo>
                    <a:pt x="1065" y="1740"/>
                    <a:pt x="1063" y="1738"/>
                    <a:pt x="1063" y="1737"/>
                  </a:cubicBezTo>
                  <a:cubicBezTo>
                    <a:pt x="1063" y="1736"/>
                    <a:pt x="1065" y="1735"/>
                    <a:pt x="1066" y="1735"/>
                  </a:cubicBezTo>
                  <a:cubicBezTo>
                    <a:pt x="1067" y="1735"/>
                    <a:pt x="1070" y="1734"/>
                    <a:pt x="1071" y="1734"/>
                  </a:cubicBezTo>
                  <a:cubicBezTo>
                    <a:pt x="1072" y="1734"/>
                    <a:pt x="1073" y="1735"/>
                    <a:pt x="1073" y="1736"/>
                  </a:cubicBezTo>
                  <a:cubicBezTo>
                    <a:pt x="1074" y="1736"/>
                    <a:pt x="1076" y="1734"/>
                    <a:pt x="1077" y="1733"/>
                  </a:cubicBezTo>
                  <a:cubicBezTo>
                    <a:pt x="1078" y="1733"/>
                    <a:pt x="1079" y="1730"/>
                    <a:pt x="1080" y="1729"/>
                  </a:cubicBezTo>
                  <a:cubicBezTo>
                    <a:pt x="1081" y="1727"/>
                    <a:pt x="1083" y="1724"/>
                    <a:pt x="1084" y="1723"/>
                  </a:cubicBezTo>
                  <a:cubicBezTo>
                    <a:pt x="1085" y="1722"/>
                    <a:pt x="1088" y="1722"/>
                    <a:pt x="1088" y="1721"/>
                  </a:cubicBezTo>
                  <a:cubicBezTo>
                    <a:pt x="1090" y="1720"/>
                    <a:pt x="1091" y="1717"/>
                    <a:pt x="1092" y="1716"/>
                  </a:cubicBezTo>
                  <a:cubicBezTo>
                    <a:pt x="1092" y="1716"/>
                    <a:pt x="1093" y="1716"/>
                    <a:pt x="1093" y="1715"/>
                  </a:cubicBezTo>
                  <a:cubicBezTo>
                    <a:pt x="1094" y="1715"/>
                    <a:pt x="1097" y="1715"/>
                    <a:pt x="1097" y="1714"/>
                  </a:cubicBezTo>
                  <a:cubicBezTo>
                    <a:pt x="1097" y="1712"/>
                    <a:pt x="1094" y="1710"/>
                    <a:pt x="1094" y="1708"/>
                  </a:cubicBezTo>
                  <a:cubicBezTo>
                    <a:pt x="1094" y="1707"/>
                    <a:pt x="1096" y="1705"/>
                    <a:pt x="1097" y="1704"/>
                  </a:cubicBezTo>
                  <a:cubicBezTo>
                    <a:pt x="1097" y="1703"/>
                    <a:pt x="1098" y="1700"/>
                    <a:pt x="1098" y="1699"/>
                  </a:cubicBezTo>
                  <a:cubicBezTo>
                    <a:pt x="1099" y="1697"/>
                    <a:pt x="1098" y="1693"/>
                    <a:pt x="1099" y="1692"/>
                  </a:cubicBezTo>
                  <a:cubicBezTo>
                    <a:pt x="1100" y="1691"/>
                    <a:pt x="1102" y="1691"/>
                    <a:pt x="1103" y="1691"/>
                  </a:cubicBezTo>
                  <a:cubicBezTo>
                    <a:pt x="1103" y="1690"/>
                    <a:pt x="1105" y="1689"/>
                    <a:pt x="1105" y="1688"/>
                  </a:cubicBezTo>
                  <a:cubicBezTo>
                    <a:pt x="1105" y="1687"/>
                    <a:pt x="1103" y="1684"/>
                    <a:pt x="1103" y="1683"/>
                  </a:cubicBezTo>
                  <a:cubicBezTo>
                    <a:pt x="1103" y="1682"/>
                    <a:pt x="1104" y="1679"/>
                    <a:pt x="1104" y="1678"/>
                  </a:cubicBezTo>
                  <a:cubicBezTo>
                    <a:pt x="1104" y="1677"/>
                    <a:pt x="1103" y="1674"/>
                    <a:pt x="1103" y="1673"/>
                  </a:cubicBezTo>
                  <a:cubicBezTo>
                    <a:pt x="1102" y="1672"/>
                    <a:pt x="1102" y="1669"/>
                    <a:pt x="1103" y="1668"/>
                  </a:cubicBezTo>
                  <a:cubicBezTo>
                    <a:pt x="1103" y="1666"/>
                    <a:pt x="1103" y="1663"/>
                    <a:pt x="1104" y="1662"/>
                  </a:cubicBezTo>
                  <a:cubicBezTo>
                    <a:pt x="1105" y="1661"/>
                    <a:pt x="1107" y="1661"/>
                    <a:pt x="1107" y="1660"/>
                  </a:cubicBezTo>
                  <a:cubicBezTo>
                    <a:pt x="1108" y="1659"/>
                    <a:pt x="1106" y="1657"/>
                    <a:pt x="1106" y="1655"/>
                  </a:cubicBezTo>
                  <a:cubicBezTo>
                    <a:pt x="1106" y="1655"/>
                    <a:pt x="1107" y="1653"/>
                    <a:pt x="1107" y="1652"/>
                  </a:cubicBezTo>
                  <a:cubicBezTo>
                    <a:pt x="1107" y="1651"/>
                    <a:pt x="1105" y="1651"/>
                    <a:pt x="1105" y="1650"/>
                  </a:cubicBezTo>
                  <a:cubicBezTo>
                    <a:pt x="1105" y="1649"/>
                    <a:pt x="1105" y="1647"/>
                    <a:pt x="1105" y="1647"/>
                  </a:cubicBezTo>
                  <a:cubicBezTo>
                    <a:pt x="1106" y="1646"/>
                    <a:pt x="1107" y="1646"/>
                    <a:pt x="1108" y="1645"/>
                  </a:cubicBezTo>
                  <a:cubicBezTo>
                    <a:pt x="1109" y="1645"/>
                    <a:pt x="1110" y="1645"/>
                    <a:pt x="1111" y="1644"/>
                  </a:cubicBezTo>
                  <a:cubicBezTo>
                    <a:pt x="1113" y="1643"/>
                    <a:pt x="1115" y="1641"/>
                    <a:pt x="1117" y="1640"/>
                  </a:cubicBezTo>
                  <a:cubicBezTo>
                    <a:pt x="1117" y="1639"/>
                    <a:pt x="1118" y="1636"/>
                    <a:pt x="1119" y="1635"/>
                  </a:cubicBezTo>
                  <a:cubicBezTo>
                    <a:pt x="1120" y="1635"/>
                    <a:pt x="1121" y="1634"/>
                    <a:pt x="1122" y="1633"/>
                  </a:cubicBezTo>
                  <a:cubicBezTo>
                    <a:pt x="1122" y="1632"/>
                    <a:pt x="1121" y="1630"/>
                    <a:pt x="1121" y="1628"/>
                  </a:cubicBezTo>
                  <a:cubicBezTo>
                    <a:pt x="1122" y="1627"/>
                    <a:pt x="1123" y="1624"/>
                    <a:pt x="1124" y="1623"/>
                  </a:cubicBezTo>
                  <a:cubicBezTo>
                    <a:pt x="1125" y="1622"/>
                    <a:pt x="1128" y="1620"/>
                    <a:pt x="1130" y="1620"/>
                  </a:cubicBezTo>
                  <a:cubicBezTo>
                    <a:pt x="1131" y="1619"/>
                    <a:pt x="1134" y="1620"/>
                    <a:pt x="1135" y="1619"/>
                  </a:cubicBezTo>
                  <a:cubicBezTo>
                    <a:pt x="1137" y="1619"/>
                    <a:pt x="1139" y="1618"/>
                    <a:pt x="1140" y="1617"/>
                  </a:cubicBezTo>
                  <a:cubicBezTo>
                    <a:pt x="1141" y="1616"/>
                    <a:pt x="1143" y="1614"/>
                    <a:pt x="1144" y="1614"/>
                  </a:cubicBezTo>
                  <a:cubicBezTo>
                    <a:pt x="1144" y="1613"/>
                    <a:pt x="1146" y="1612"/>
                    <a:pt x="1147" y="1612"/>
                  </a:cubicBezTo>
                  <a:cubicBezTo>
                    <a:pt x="1148" y="1612"/>
                    <a:pt x="1152" y="1612"/>
                    <a:pt x="1153" y="1612"/>
                  </a:cubicBezTo>
                  <a:cubicBezTo>
                    <a:pt x="1154" y="1611"/>
                    <a:pt x="1156" y="1610"/>
                    <a:pt x="1157" y="1609"/>
                  </a:cubicBezTo>
                  <a:cubicBezTo>
                    <a:pt x="1158" y="1608"/>
                    <a:pt x="1161" y="1604"/>
                    <a:pt x="1161" y="1604"/>
                  </a:cubicBezTo>
                  <a:cubicBezTo>
                    <a:pt x="1161" y="1604"/>
                    <a:pt x="1165" y="1602"/>
                    <a:pt x="1166" y="1601"/>
                  </a:cubicBezTo>
                  <a:cubicBezTo>
                    <a:pt x="1167" y="1600"/>
                    <a:pt x="1169" y="1600"/>
                    <a:pt x="1170" y="1599"/>
                  </a:cubicBezTo>
                  <a:cubicBezTo>
                    <a:pt x="1170" y="1598"/>
                    <a:pt x="1171" y="1596"/>
                    <a:pt x="1171" y="1595"/>
                  </a:cubicBezTo>
                  <a:cubicBezTo>
                    <a:pt x="1171" y="1593"/>
                    <a:pt x="1171" y="1591"/>
                    <a:pt x="1170" y="1590"/>
                  </a:cubicBezTo>
                  <a:cubicBezTo>
                    <a:pt x="1170" y="1589"/>
                    <a:pt x="1168" y="1588"/>
                    <a:pt x="1168" y="1587"/>
                  </a:cubicBez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6" name="Freeform 27">
              <a:extLst>
                <a:ext uri="{FF2B5EF4-FFF2-40B4-BE49-F238E27FC236}">
                  <a16:creationId xmlns:a16="http://schemas.microsoft.com/office/drawing/2014/main" id="{6BE68D64-032C-45C8-A638-42AB7DEBEEBE}"/>
                </a:ext>
              </a:extLst>
            </p:cNvPr>
            <p:cNvSpPr>
              <a:spLocks/>
            </p:cNvSpPr>
            <p:nvPr/>
          </p:nvSpPr>
          <p:spPr bwMode="auto">
            <a:xfrm>
              <a:off x="1793876" y="2619378"/>
              <a:ext cx="1587" cy="1588"/>
            </a:xfrm>
            <a:custGeom>
              <a:avLst/>
              <a:gdLst>
                <a:gd name="T0" fmla="*/ 1 w 1"/>
                <a:gd name="T1" fmla="*/ 2 h 2"/>
                <a:gd name="T2" fmla="*/ 1 w 1"/>
                <a:gd name="T3" fmla="*/ 1 h 2"/>
                <a:gd name="T4" fmla="*/ 0 w 1"/>
                <a:gd name="T5" fmla="*/ 0 h 2"/>
                <a:gd name="T6" fmla="*/ 0 w 1"/>
                <a:gd name="T7" fmla="*/ 0 h 2"/>
                <a:gd name="T8" fmla="*/ 0 w 1"/>
                <a:gd name="T9" fmla="*/ 0 h 2"/>
                <a:gd name="T10" fmla="*/ 0 w 1"/>
                <a:gd name="T11" fmla="*/ 1 h 2"/>
                <a:gd name="T12" fmla="*/ 1 w 1"/>
                <a:gd name="T13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" h="2">
                  <a:moveTo>
                    <a:pt x="1" y="2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1"/>
                    <a:pt x="1" y="2"/>
                  </a:cubicBez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7" name="Freeform 28">
              <a:extLst>
                <a:ext uri="{FF2B5EF4-FFF2-40B4-BE49-F238E27FC236}">
                  <a16:creationId xmlns:a16="http://schemas.microsoft.com/office/drawing/2014/main" id="{CCCEBE53-9192-40D0-876D-9418F591FDE5}"/>
                </a:ext>
              </a:extLst>
            </p:cNvPr>
            <p:cNvSpPr>
              <a:spLocks/>
            </p:cNvSpPr>
            <p:nvPr/>
          </p:nvSpPr>
          <p:spPr bwMode="auto">
            <a:xfrm>
              <a:off x="1554164" y="1903416"/>
              <a:ext cx="1190625" cy="723901"/>
            </a:xfrm>
            <a:custGeom>
              <a:avLst/>
              <a:gdLst>
                <a:gd name="T0" fmla="*/ 251 w 1411"/>
                <a:gd name="T1" fmla="*/ 37 h 858"/>
                <a:gd name="T2" fmla="*/ 3 w 1411"/>
                <a:gd name="T3" fmla="*/ 180 h 858"/>
                <a:gd name="T4" fmla="*/ 12 w 1411"/>
                <a:gd name="T5" fmla="*/ 196 h 858"/>
                <a:gd name="T6" fmla="*/ 20 w 1411"/>
                <a:gd name="T7" fmla="*/ 213 h 858"/>
                <a:gd name="T8" fmla="*/ 28 w 1411"/>
                <a:gd name="T9" fmla="*/ 236 h 858"/>
                <a:gd name="T10" fmla="*/ 31 w 1411"/>
                <a:gd name="T11" fmla="*/ 265 h 858"/>
                <a:gd name="T12" fmla="*/ 41 w 1411"/>
                <a:gd name="T13" fmla="*/ 293 h 858"/>
                <a:gd name="T14" fmla="*/ 53 w 1411"/>
                <a:gd name="T15" fmla="*/ 305 h 858"/>
                <a:gd name="T16" fmla="*/ 70 w 1411"/>
                <a:gd name="T17" fmla="*/ 326 h 858"/>
                <a:gd name="T18" fmla="*/ 82 w 1411"/>
                <a:gd name="T19" fmla="*/ 346 h 858"/>
                <a:gd name="T20" fmla="*/ 94 w 1411"/>
                <a:gd name="T21" fmla="*/ 364 h 858"/>
                <a:gd name="T22" fmla="*/ 100 w 1411"/>
                <a:gd name="T23" fmla="*/ 388 h 858"/>
                <a:gd name="T24" fmla="*/ 109 w 1411"/>
                <a:gd name="T25" fmla="*/ 398 h 858"/>
                <a:gd name="T26" fmla="*/ 128 w 1411"/>
                <a:gd name="T27" fmla="*/ 410 h 858"/>
                <a:gd name="T28" fmla="*/ 136 w 1411"/>
                <a:gd name="T29" fmla="*/ 426 h 858"/>
                <a:gd name="T30" fmla="*/ 155 w 1411"/>
                <a:gd name="T31" fmla="*/ 424 h 858"/>
                <a:gd name="T32" fmla="*/ 163 w 1411"/>
                <a:gd name="T33" fmla="*/ 451 h 858"/>
                <a:gd name="T34" fmla="*/ 155 w 1411"/>
                <a:gd name="T35" fmla="*/ 465 h 858"/>
                <a:gd name="T36" fmla="*/ 145 w 1411"/>
                <a:gd name="T37" fmla="*/ 494 h 858"/>
                <a:gd name="T38" fmla="*/ 136 w 1411"/>
                <a:gd name="T39" fmla="*/ 531 h 858"/>
                <a:gd name="T40" fmla="*/ 137 w 1411"/>
                <a:gd name="T41" fmla="*/ 546 h 858"/>
                <a:gd name="T42" fmla="*/ 138 w 1411"/>
                <a:gd name="T43" fmla="*/ 572 h 858"/>
                <a:gd name="T44" fmla="*/ 123 w 1411"/>
                <a:gd name="T45" fmla="*/ 574 h 858"/>
                <a:gd name="T46" fmla="*/ 116 w 1411"/>
                <a:gd name="T47" fmla="*/ 585 h 858"/>
                <a:gd name="T48" fmla="*/ 113 w 1411"/>
                <a:gd name="T49" fmla="*/ 610 h 858"/>
                <a:gd name="T50" fmla="*/ 122 w 1411"/>
                <a:gd name="T51" fmla="*/ 623 h 858"/>
                <a:gd name="T52" fmla="*/ 135 w 1411"/>
                <a:gd name="T53" fmla="*/ 632 h 858"/>
                <a:gd name="T54" fmla="*/ 145 w 1411"/>
                <a:gd name="T55" fmla="*/ 622 h 858"/>
                <a:gd name="T56" fmla="*/ 161 w 1411"/>
                <a:gd name="T57" fmla="*/ 612 h 858"/>
                <a:gd name="T58" fmla="*/ 172 w 1411"/>
                <a:gd name="T59" fmla="*/ 600 h 858"/>
                <a:gd name="T60" fmla="*/ 192 w 1411"/>
                <a:gd name="T61" fmla="*/ 613 h 858"/>
                <a:gd name="T62" fmla="*/ 201 w 1411"/>
                <a:gd name="T63" fmla="*/ 629 h 858"/>
                <a:gd name="T64" fmla="*/ 205 w 1411"/>
                <a:gd name="T65" fmla="*/ 650 h 858"/>
                <a:gd name="T66" fmla="*/ 204 w 1411"/>
                <a:gd name="T67" fmla="*/ 669 h 858"/>
                <a:gd name="T68" fmla="*/ 211 w 1411"/>
                <a:gd name="T69" fmla="*/ 687 h 858"/>
                <a:gd name="T70" fmla="*/ 217 w 1411"/>
                <a:gd name="T71" fmla="*/ 707 h 858"/>
                <a:gd name="T72" fmla="*/ 230 w 1411"/>
                <a:gd name="T73" fmla="*/ 720 h 858"/>
                <a:gd name="T74" fmla="*/ 231 w 1411"/>
                <a:gd name="T75" fmla="*/ 739 h 858"/>
                <a:gd name="T76" fmla="*/ 228 w 1411"/>
                <a:gd name="T77" fmla="*/ 758 h 858"/>
                <a:gd name="T78" fmla="*/ 248 w 1411"/>
                <a:gd name="T79" fmla="*/ 764 h 858"/>
                <a:gd name="T80" fmla="*/ 263 w 1411"/>
                <a:gd name="T81" fmla="*/ 781 h 858"/>
                <a:gd name="T82" fmla="*/ 271 w 1411"/>
                <a:gd name="T83" fmla="*/ 805 h 858"/>
                <a:gd name="T84" fmla="*/ 271 w 1411"/>
                <a:gd name="T85" fmla="*/ 823 h 858"/>
                <a:gd name="T86" fmla="*/ 277 w 1411"/>
                <a:gd name="T87" fmla="*/ 841 h 858"/>
                <a:gd name="T88" fmla="*/ 294 w 1411"/>
                <a:gd name="T89" fmla="*/ 829 h 858"/>
                <a:gd name="T90" fmla="*/ 310 w 1411"/>
                <a:gd name="T91" fmla="*/ 830 h 858"/>
                <a:gd name="T92" fmla="*/ 327 w 1411"/>
                <a:gd name="T93" fmla="*/ 834 h 858"/>
                <a:gd name="T94" fmla="*/ 345 w 1411"/>
                <a:gd name="T95" fmla="*/ 829 h 858"/>
                <a:gd name="T96" fmla="*/ 361 w 1411"/>
                <a:gd name="T97" fmla="*/ 823 h 858"/>
                <a:gd name="T98" fmla="*/ 380 w 1411"/>
                <a:gd name="T99" fmla="*/ 833 h 858"/>
                <a:gd name="T100" fmla="*/ 390 w 1411"/>
                <a:gd name="T101" fmla="*/ 832 h 858"/>
                <a:gd name="T102" fmla="*/ 412 w 1411"/>
                <a:gd name="T103" fmla="*/ 832 h 858"/>
                <a:gd name="T104" fmla="*/ 421 w 1411"/>
                <a:gd name="T105" fmla="*/ 838 h 858"/>
                <a:gd name="T106" fmla="*/ 445 w 1411"/>
                <a:gd name="T107" fmla="*/ 836 h 858"/>
                <a:gd name="T108" fmla="*/ 456 w 1411"/>
                <a:gd name="T109" fmla="*/ 823 h 858"/>
                <a:gd name="T110" fmla="*/ 473 w 1411"/>
                <a:gd name="T111" fmla="*/ 805 h 858"/>
                <a:gd name="T112" fmla="*/ 491 w 1411"/>
                <a:gd name="T113" fmla="*/ 826 h 858"/>
                <a:gd name="T114" fmla="*/ 500 w 1411"/>
                <a:gd name="T115" fmla="*/ 846 h 858"/>
                <a:gd name="T116" fmla="*/ 509 w 1411"/>
                <a:gd name="T117" fmla="*/ 858 h 858"/>
                <a:gd name="T118" fmla="*/ 636 w 1411"/>
                <a:gd name="T119" fmla="*/ 784 h 858"/>
                <a:gd name="T120" fmla="*/ 1260 w 1411"/>
                <a:gd name="T121" fmla="*/ 836 h 8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411" h="858">
                  <a:moveTo>
                    <a:pt x="1411" y="148"/>
                  </a:moveTo>
                  <a:cubicBezTo>
                    <a:pt x="1172" y="136"/>
                    <a:pt x="1172" y="136"/>
                    <a:pt x="1172" y="136"/>
                  </a:cubicBezTo>
                  <a:cubicBezTo>
                    <a:pt x="925" y="117"/>
                    <a:pt x="925" y="117"/>
                    <a:pt x="925" y="117"/>
                  </a:cubicBezTo>
                  <a:cubicBezTo>
                    <a:pt x="781" y="102"/>
                    <a:pt x="781" y="102"/>
                    <a:pt x="781" y="102"/>
                  </a:cubicBezTo>
                  <a:cubicBezTo>
                    <a:pt x="636" y="89"/>
                    <a:pt x="636" y="89"/>
                    <a:pt x="636" y="89"/>
                  </a:cubicBezTo>
                  <a:cubicBezTo>
                    <a:pt x="469" y="67"/>
                    <a:pt x="469" y="67"/>
                    <a:pt x="469" y="67"/>
                  </a:cubicBezTo>
                  <a:cubicBezTo>
                    <a:pt x="251" y="37"/>
                    <a:pt x="251" y="37"/>
                    <a:pt x="251" y="37"/>
                  </a:cubicBezTo>
                  <a:cubicBezTo>
                    <a:pt x="145" y="20"/>
                    <a:pt x="145" y="20"/>
                    <a:pt x="145" y="2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1" y="171"/>
                    <a:pt x="1" y="171"/>
                    <a:pt x="1" y="171"/>
                  </a:cubicBezTo>
                  <a:cubicBezTo>
                    <a:pt x="1" y="172"/>
                    <a:pt x="1" y="172"/>
                    <a:pt x="0" y="173"/>
                  </a:cubicBezTo>
                  <a:cubicBezTo>
                    <a:pt x="1" y="173"/>
                    <a:pt x="1" y="173"/>
                    <a:pt x="1" y="173"/>
                  </a:cubicBezTo>
                  <a:cubicBezTo>
                    <a:pt x="1" y="174"/>
                    <a:pt x="2" y="175"/>
                    <a:pt x="2" y="176"/>
                  </a:cubicBezTo>
                  <a:cubicBezTo>
                    <a:pt x="3" y="177"/>
                    <a:pt x="3" y="178"/>
                    <a:pt x="3" y="180"/>
                  </a:cubicBezTo>
                  <a:cubicBezTo>
                    <a:pt x="3" y="180"/>
                    <a:pt x="3" y="181"/>
                    <a:pt x="3" y="181"/>
                  </a:cubicBezTo>
                  <a:cubicBezTo>
                    <a:pt x="4" y="181"/>
                    <a:pt x="4" y="181"/>
                    <a:pt x="4" y="182"/>
                  </a:cubicBezTo>
                  <a:cubicBezTo>
                    <a:pt x="6" y="182"/>
                    <a:pt x="7" y="183"/>
                    <a:pt x="7" y="184"/>
                  </a:cubicBezTo>
                  <a:cubicBezTo>
                    <a:pt x="9" y="186"/>
                    <a:pt x="11" y="190"/>
                    <a:pt x="12" y="192"/>
                  </a:cubicBezTo>
                  <a:cubicBezTo>
                    <a:pt x="12" y="193"/>
                    <a:pt x="12" y="195"/>
                    <a:pt x="12" y="196"/>
                  </a:cubicBezTo>
                  <a:cubicBezTo>
                    <a:pt x="12" y="196"/>
                    <a:pt x="12" y="196"/>
                    <a:pt x="12" y="196"/>
                  </a:cubicBezTo>
                  <a:cubicBezTo>
                    <a:pt x="12" y="196"/>
                    <a:pt x="12" y="196"/>
                    <a:pt x="12" y="196"/>
                  </a:cubicBezTo>
                  <a:cubicBezTo>
                    <a:pt x="12" y="196"/>
                    <a:pt x="12" y="196"/>
                    <a:pt x="12" y="196"/>
                  </a:cubicBezTo>
                  <a:cubicBezTo>
                    <a:pt x="14" y="196"/>
                    <a:pt x="16" y="197"/>
                    <a:pt x="17" y="198"/>
                  </a:cubicBezTo>
                  <a:cubicBezTo>
                    <a:pt x="20" y="201"/>
                    <a:pt x="19" y="206"/>
                    <a:pt x="19" y="207"/>
                  </a:cubicBezTo>
                  <a:cubicBezTo>
                    <a:pt x="19" y="208"/>
                    <a:pt x="19" y="209"/>
                    <a:pt x="18" y="211"/>
                  </a:cubicBezTo>
                  <a:cubicBezTo>
                    <a:pt x="18" y="211"/>
                    <a:pt x="18" y="211"/>
                    <a:pt x="18" y="211"/>
                  </a:cubicBezTo>
                  <a:cubicBezTo>
                    <a:pt x="18" y="211"/>
                    <a:pt x="18" y="212"/>
                    <a:pt x="18" y="212"/>
                  </a:cubicBezTo>
                  <a:cubicBezTo>
                    <a:pt x="19" y="212"/>
                    <a:pt x="19" y="212"/>
                    <a:pt x="20" y="213"/>
                  </a:cubicBezTo>
                  <a:cubicBezTo>
                    <a:pt x="20" y="213"/>
                    <a:pt x="20" y="213"/>
                    <a:pt x="20" y="213"/>
                  </a:cubicBezTo>
                  <a:cubicBezTo>
                    <a:pt x="21" y="213"/>
                    <a:pt x="23" y="214"/>
                    <a:pt x="24" y="216"/>
                  </a:cubicBezTo>
                  <a:cubicBezTo>
                    <a:pt x="25" y="218"/>
                    <a:pt x="25" y="219"/>
                    <a:pt x="25" y="220"/>
                  </a:cubicBezTo>
                  <a:cubicBezTo>
                    <a:pt x="25" y="220"/>
                    <a:pt x="25" y="220"/>
                    <a:pt x="25" y="220"/>
                  </a:cubicBezTo>
                  <a:cubicBezTo>
                    <a:pt x="28" y="222"/>
                    <a:pt x="29" y="224"/>
                    <a:pt x="29" y="225"/>
                  </a:cubicBezTo>
                  <a:cubicBezTo>
                    <a:pt x="30" y="227"/>
                    <a:pt x="30" y="231"/>
                    <a:pt x="29" y="234"/>
                  </a:cubicBezTo>
                  <a:cubicBezTo>
                    <a:pt x="29" y="235"/>
                    <a:pt x="28" y="235"/>
                    <a:pt x="28" y="236"/>
                  </a:cubicBezTo>
                  <a:cubicBezTo>
                    <a:pt x="28" y="237"/>
                    <a:pt x="29" y="237"/>
                    <a:pt x="30" y="238"/>
                  </a:cubicBezTo>
                  <a:cubicBezTo>
                    <a:pt x="30" y="239"/>
                    <a:pt x="33" y="243"/>
                    <a:pt x="32" y="247"/>
                  </a:cubicBezTo>
                  <a:cubicBezTo>
                    <a:pt x="32" y="250"/>
                    <a:pt x="30" y="254"/>
                    <a:pt x="27" y="255"/>
                  </a:cubicBezTo>
                  <a:cubicBezTo>
                    <a:pt x="26" y="255"/>
                    <a:pt x="26" y="255"/>
                    <a:pt x="25" y="255"/>
                  </a:cubicBezTo>
                  <a:cubicBezTo>
                    <a:pt x="25" y="256"/>
                    <a:pt x="26" y="257"/>
                    <a:pt x="27" y="258"/>
                  </a:cubicBezTo>
                  <a:cubicBezTo>
                    <a:pt x="27" y="259"/>
                    <a:pt x="27" y="260"/>
                    <a:pt x="27" y="261"/>
                  </a:cubicBezTo>
                  <a:cubicBezTo>
                    <a:pt x="29" y="262"/>
                    <a:pt x="30" y="263"/>
                    <a:pt x="31" y="265"/>
                  </a:cubicBezTo>
                  <a:cubicBezTo>
                    <a:pt x="33" y="267"/>
                    <a:pt x="32" y="272"/>
                    <a:pt x="30" y="275"/>
                  </a:cubicBezTo>
                  <a:cubicBezTo>
                    <a:pt x="29" y="275"/>
                    <a:pt x="28" y="276"/>
                    <a:pt x="27" y="276"/>
                  </a:cubicBezTo>
                  <a:cubicBezTo>
                    <a:pt x="27" y="276"/>
                    <a:pt x="28" y="276"/>
                    <a:pt x="28" y="276"/>
                  </a:cubicBezTo>
                  <a:cubicBezTo>
                    <a:pt x="29" y="277"/>
                    <a:pt x="29" y="279"/>
                    <a:pt x="30" y="280"/>
                  </a:cubicBezTo>
                  <a:cubicBezTo>
                    <a:pt x="31" y="280"/>
                    <a:pt x="32" y="280"/>
                    <a:pt x="33" y="281"/>
                  </a:cubicBezTo>
                  <a:cubicBezTo>
                    <a:pt x="35" y="282"/>
                    <a:pt x="38" y="285"/>
                    <a:pt x="39" y="287"/>
                  </a:cubicBezTo>
                  <a:cubicBezTo>
                    <a:pt x="40" y="289"/>
                    <a:pt x="40" y="291"/>
                    <a:pt x="41" y="293"/>
                  </a:cubicBezTo>
                  <a:cubicBezTo>
                    <a:pt x="41" y="294"/>
                    <a:pt x="41" y="295"/>
                    <a:pt x="41" y="296"/>
                  </a:cubicBezTo>
                  <a:cubicBezTo>
                    <a:pt x="42" y="297"/>
                    <a:pt x="42" y="298"/>
                    <a:pt x="42" y="298"/>
                  </a:cubicBezTo>
                  <a:cubicBezTo>
                    <a:pt x="43" y="298"/>
                    <a:pt x="43" y="299"/>
                    <a:pt x="44" y="299"/>
                  </a:cubicBezTo>
                  <a:cubicBezTo>
                    <a:pt x="45" y="299"/>
                    <a:pt x="46" y="300"/>
                    <a:pt x="47" y="300"/>
                  </a:cubicBezTo>
                  <a:cubicBezTo>
                    <a:pt x="48" y="301"/>
                    <a:pt x="49" y="302"/>
                    <a:pt x="50" y="303"/>
                  </a:cubicBezTo>
                  <a:cubicBezTo>
                    <a:pt x="51" y="304"/>
                    <a:pt x="51" y="304"/>
                    <a:pt x="52" y="305"/>
                  </a:cubicBezTo>
                  <a:cubicBezTo>
                    <a:pt x="52" y="305"/>
                    <a:pt x="53" y="305"/>
                    <a:pt x="53" y="305"/>
                  </a:cubicBezTo>
                  <a:cubicBezTo>
                    <a:pt x="55" y="305"/>
                    <a:pt x="57" y="305"/>
                    <a:pt x="59" y="306"/>
                  </a:cubicBezTo>
                  <a:cubicBezTo>
                    <a:pt x="60" y="306"/>
                    <a:pt x="63" y="308"/>
                    <a:pt x="64" y="310"/>
                  </a:cubicBezTo>
                  <a:cubicBezTo>
                    <a:pt x="64" y="310"/>
                    <a:pt x="65" y="312"/>
                    <a:pt x="66" y="317"/>
                  </a:cubicBezTo>
                  <a:cubicBezTo>
                    <a:pt x="66" y="318"/>
                    <a:pt x="66" y="319"/>
                    <a:pt x="66" y="320"/>
                  </a:cubicBezTo>
                  <a:cubicBezTo>
                    <a:pt x="66" y="320"/>
                    <a:pt x="66" y="321"/>
                    <a:pt x="66" y="321"/>
                  </a:cubicBezTo>
                  <a:cubicBezTo>
                    <a:pt x="67" y="321"/>
                    <a:pt x="68" y="322"/>
                    <a:pt x="69" y="323"/>
                  </a:cubicBezTo>
                  <a:cubicBezTo>
                    <a:pt x="70" y="324"/>
                    <a:pt x="70" y="325"/>
                    <a:pt x="70" y="326"/>
                  </a:cubicBezTo>
                  <a:cubicBezTo>
                    <a:pt x="72" y="327"/>
                    <a:pt x="73" y="327"/>
                    <a:pt x="74" y="328"/>
                  </a:cubicBezTo>
                  <a:cubicBezTo>
                    <a:pt x="76" y="330"/>
                    <a:pt x="77" y="333"/>
                    <a:pt x="77" y="335"/>
                  </a:cubicBezTo>
                  <a:cubicBezTo>
                    <a:pt x="77" y="336"/>
                    <a:pt x="77" y="336"/>
                    <a:pt x="77" y="337"/>
                  </a:cubicBezTo>
                  <a:cubicBezTo>
                    <a:pt x="77" y="337"/>
                    <a:pt x="78" y="337"/>
                    <a:pt x="78" y="337"/>
                  </a:cubicBezTo>
                  <a:cubicBezTo>
                    <a:pt x="79" y="338"/>
                    <a:pt x="80" y="339"/>
                    <a:pt x="80" y="340"/>
                  </a:cubicBezTo>
                  <a:cubicBezTo>
                    <a:pt x="81" y="341"/>
                    <a:pt x="82" y="343"/>
                    <a:pt x="82" y="345"/>
                  </a:cubicBezTo>
                  <a:cubicBezTo>
                    <a:pt x="82" y="345"/>
                    <a:pt x="82" y="346"/>
                    <a:pt x="82" y="346"/>
                  </a:cubicBezTo>
                  <a:cubicBezTo>
                    <a:pt x="82" y="346"/>
                    <a:pt x="83" y="346"/>
                    <a:pt x="83" y="346"/>
                  </a:cubicBezTo>
                  <a:cubicBezTo>
                    <a:pt x="84" y="347"/>
                    <a:pt x="85" y="348"/>
                    <a:pt x="86" y="349"/>
                  </a:cubicBezTo>
                  <a:cubicBezTo>
                    <a:pt x="87" y="350"/>
                    <a:pt x="89" y="353"/>
                    <a:pt x="89" y="355"/>
                  </a:cubicBezTo>
                  <a:cubicBezTo>
                    <a:pt x="89" y="357"/>
                    <a:pt x="89" y="359"/>
                    <a:pt x="89" y="360"/>
                  </a:cubicBezTo>
                  <a:cubicBezTo>
                    <a:pt x="89" y="360"/>
                    <a:pt x="89" y="361"/>
                    <a:pt x="88" y="361"/>
                  </a:cubicBezTo>
                  <a:cubicBezTo>
                    <a:pt x="89" y="361"/>
                    <a:pt x="89" y="362"/>
                    <a:pt x="89" y="362"/>
                  </a:cubicBezTo>
                  <a:cubicBezTo>
                    <a:pt x="90" y="362"/>
                    <a:pt x="92" y="363"/>
                    <a:pt x="94" y="364"/>
                  </a:cubicBezTo>
                  <a:cubicBezTo>
                    <a:pt x="96" y="366"/>
                    <a:pt x="96" y="368"/>
                    <a:pt x="97" y="370"/>
                  </a:cubicBezTo>
                  <a:cubicBezTo>
                    <a:pt x="97" y="370"/>
                    <a:pt x="97" y="370"/>
                    <a:pt x="97" y="370"/>
                  </a:cubicBezTo>
                  <a:cubicBezTo>
                    <a:pt x="97" y="370"/>
                    <a:pt x="97" y="370"/>
                    <a:pt x="97" y="371"/>
                  </a:cubicBezTo>
                  <a:cubicBezTo>
                    <a:pt x="99" y="371"/>
                    <a:pt x="100" y="372"/>
                    <a:pt x="102" y="374"/>
                  </a:cubicBezTo>
                  <a:cubicBezTo>
                    <a:pt x="103" y="377"/>
                    <a:pt x="102" y="382"/>
                    <a:pt x="102" y="383"/>
                  </a:cubicBezTo>
                  <a:cubicBezTo>
                    <a:pt x="102" y="384"/>
                    <a:pt x="101" y="386"/>
                    <a:pt x="100" y="387"/>
                  </a:cubicBezTo>
                  <a:cubicBezTo>
                    <a:pt x="100" y="387"/>
                    <a:pt x="100" y="388"/>
                    <a:pt x="100" y="388"/>
                  </a:cubicBezTo>
                  <a:cubicBezTo>
                    <a:pt x="100" y="389"/>
                    <a:pt x="99" y="390"/>
                    <a:pt x="100" y="391"/>
                  </a:cubicBezTo>
                  <a:cubicBezTo>
                    <a:pt x="100" y="391"/>
                    <a:pt x="100" y="391"/>
                    <a:pt x="100" y="391"/>
                  </a:cubicBezTo>
                  <a:cubicBezTo>
                    <a:pt x="100" y="391"/>
                    <a:pt x="100" y="391"/>
                    <a:pt x="101" y="391"/>
                  </a:cubicBezTo>
                  <a:cubicBezTo>
                    <a:pt x="101" y="392"/>
                    <a:pt x="102" y="392"/>
                    <a:pt x="103" y="392"/>
                  </a:cubicBezTo>
                  <a:cubicBezTo>
                    <a:pt x="104" y="393"/>
                    <a:pt x="106" y="394"/>
                    <a:pt x="107" y="395"/>
                  </a:cubicBezTo>
                  <a:cubicBezTo>
                    <a:pt x="108" y="395"/>
                    <a:pt x="109" y="397"/>
                    <a:pt x="109" y="397"/>
                  </a:cubicBezTo>
                  <a:cubicBezTo>
                    <a:pt x="109" y="398"/>
                    <a:pt x="109" y="398"/>
                    <a:pt x="109" y="398"/>
                  </a:cubicBezTo>
                  <a:cubicBezTo>
                    <a:pt x="110" y="398"/>
                    <a:pt x="110" y="398"/>
                    <a:pt x="110" y="398"/>
                  </a:cubicBezTo>
                  <a:cubicBezTo>
                    <a:pt x="111" y="398"/>
                    <a:pt x="112" y="399"/>
                    <a:pt x="113" y="400"/>
                  </a:cubicBezTo>
                  <a:cubicBezTo>
                    <a:pt x="114" y="401"/>
                    <a:pt x="117" y="404"/>
                    <a:pt x="118" y="407"/>
                  </a:cubicBezTo>
                  <a:cubicBezTo>
                    <a:pt x="118" y="408"/>
                    <a:pt x="118" y="408"/>
                    <a:pt x="118" y="409"/>
                  </a:cubicBezTo>
                  <a:cubicBezTo>
                    <a:pt x="118" y="409"/>
                    <a:pt x="118" y="409"/>
                    <a:pt x="119" y="408"/>
                  </a:cubicBezTo>
                  <a:cubicBezTo>
                    <a:pt x="119" y="408"/>
                    <a:pt x="121" y="408"/>
                    <a:pt x="122" y="408"/>
                  </a:cubicBezTo>
                  <a:cubicBezTo>
                    <a:pt x="123" y="408"/>
                    <a:pt x="126" y="408"/>
                    <a:pt x="128" y="410"/>
                  </a:cubicBezTo>
                  <a:cubicBezTo>
                    <a:pt x="131" y="411"/>
                    <a:pt x="132" y="415"/>
                    <a:pt x="133" y="417"/>
                  </a:cubicBezTo>
                  <a:cubicBezTo>
                    <a:pt x="133" y="420"/>
                    <a:pt x="131" y="425"/>
                    <a:pt x="131" y="425"/>
                  </a:cubicBezTo>
                  <a:cubicBezTo>
                    <a:pt x="131" y="425"/>
                    <a:pt x="131" y="426"/>
                    <a:pt x="131" y="426"/>
                  </a:cubicBezTo>
                  <a:cubicBezTo>
                    <a:pt x="131" y="426"/>
                    <a:pt x="131" y="426"/>
                    <a:pt x="131" y="426"/>
                  </a:cubicBezTo>
                  <a:cubicBezTo>
                    <a:pt x="131" y="427"/>
                    <a:pt x="132" y="427"/>
                    <a:pt x="132" y="427"/>
                  </a:cubicBezTo>
                  <a:cubicBezTo>
                    <a:pt x="133" y="427"/>
                    <a:pt x="134" y="426"/>
                    <a:pt x="135" y="426"/>
                  </a:cubicBezTo>
                  <a:cubicBezTo>
                    <a:pt x="135" y="426"/>
                    <a:pt x="135" y="426"/>
                    <a:pt x="136" y="426"/>
                  </a:cubicBezTo>
                  <a:cubicBezTo>
                    <a:pt x="137" y="426"/>
                    <a:pt x="138" y="426"/>
                    <a:pt x="141" y="428"/>
                  </a:cubicBezTo>
                  <a:cubicBezTo>
                    <a:pt x="142" y="428"/>
                    <a:pt x="143" y="429"/>
                    <a:pt x="144" y="429"/>
                  </a:cubicBezTo>
                  <a:cubicBezTo>
                    <a:pt x="144" y="429"/>
                    <a:pt x="144" y="430"/>
                    <a:pt x="144" y="430"/>
                  </a:cubicBezTo>
                  <a:cubicBezTo>
                    <a:pt x="144" y="429"/>
                    <a:pt x="145" y="429"/>
                    <a:pt x="145" y="429"/>
                  </a:cubicBezTo>
                  <a:cubicBezTo>
                    <a:pt x="146" y="428"/>
                    <a:pt x="146" y="427"/>
                    <a:pt x="148" y="427"/>
                  </a:cubicBezTo>
                  <a:cubicBezTo>
                    <a:pt x="148" y="427"/>
                    <a:pt x="152" y="425"/>
                    <a:pt x="155" y="424"/>
                  </a:cubicBezTo>
                  <a:cubicBezTo>
                    <a:pt x="155" y="424"/>
                    <a:pt x="155" y="424"/>
                    <a:pt x="155" y="424"/>
                  </a:cubicBezTo>
                  <a:cubicBezTo>
                    <a:pt x="157" y="424"/>
                    <a:pt x="160" y="425"/>
                    <a:pt x="162" y="426"/>
                  </a:cubicBezTo>
                  <a:cubicBezTo>
                    <a:pt x="164" y="427"/>
                    <a:pt x="167" y="431"/>
                    <a:pt x="167" y="433"/>
                  </a:cubicBezTo>
                  <a:cubicBezTo>
                    <a:pt x="168" y="437"/>
                    <a:pt x="167" y="441"/>
                    <a:pt x="166" y="443"/>
                  </a:cubicBezTo>
                  <a:cubicBezTo>
                    <a:pt x="166" y="444"/>
                    <a:pt x="165" y="445"/>
                    <a:pt x="164" y="446"/>
                  </a:cubicBezTo>
                  <a:cubicBezTo>
                    <a:pt x="164" y="446"/>
                    <a:pt x="164" y="446"/>
                    <a:pt x="164" y="446"/>
                  </a:cubicBezTo>
                  <a:cubicBezTo>
                    <a:pt x="164" y="446"/>
                    <a:pt x="164" y="446"/>
                    <a:pt x="164" y="446"/>
                  </a:cubicBezTo>
                  <a:cubicBezTo>
                    <a:pt x="164" y="448"/>
                    <a:pt x="164" y="449"/>
                    <a:pt x="163" y="451"/>
                  </a:cubicBezTo>
                  <a:cubicBezTo>
                    <a:pt x="162" y="452"/>
                    <a:pt x="161" y="453"/>
                    <a:pt x="161" y="454"/>
                  </a:cubicBezTo>
                  <a:cubicBezTo>
                    <a:pt x="161" y="454"/>
                    <a:pt x="161" y="454"/>
                    <a:pt x="160" y="454"/>
                  </a:cubicBezTo>
                  <a:cubicBezTo>
                    <a:pt x="160" y="454"/>
                    <a:pt x="160" y="455"/>
                    <a:pt x="160" y="456"/>
                  </a:cubicBezTo>
                  <a:cubicBezTo>
                    <a:pt x="160" y="457"/>
                    <a:pt x="160" y="458"/>
                    <a:pt x="159" y="459"/>
                  </a:cubicBezTo>
                  <a:cubicBezTo>
                    <a:pt x="159" y="460"/>
                    <a:pt x="159" y="460"/>
                    <a:pt x="159" y="460"/>
                  </a:cubicBezTo>
                  <a:cubicBezTo>
                    <a:pt x="158" y="461"/>
                    <a:pt x="157" y="463"/>
                    <a:pt x="155" y="464"/>
                  </a:cubicBezTo>
                  <a:cubicBezTo>
                    <a:pt x="155" y="464"/>
                    <a:pt x="155" y="465"/>
                    <a:pt x="155" y="465"/>
                  </a:cubicBezTo>
                  <a:cubicBezTo>
                    <a:pt x="156" y="467"/>
                    <a:pt x="156" y="471"/>
                    <a:pt x="155" y="473"/>
                  </a:cubicBezTo>
                  <a:cubicBezTo>
                    <a:pt x="154" y="476"/>
                    <a:pt x="151" y="479"/>
                    <a:pt x="150" y="480"/>
                  </a:cubicBezTo>
                  <a:cubicBezTo>
                    <a:pt x="149" y="480"/>
                    <a:pt x="149" y="481"/>
                    <a:pt x="148" y="481"/>
                  </a:cubicBezTo>
                  <a:cubicBezTo>
                    <a:pt x="149" y="482"/>
                    <a:pt x="149" y="483"/>
                    <a:pt x="149" y="483"/>
                  </a:cubicBezTo>
                  <a:cubicBezTo>
                    <a:pt x="149" y="486"/>
                    <a:pt x="148" y="489"/>
                    <a:pt x="147" y="491"/>
                  </a:cubicBezTo>
                  <a:cubicBezTo>
                    <a:pt x="147" y="492"/>
                    <a:pt x="146" y="493"/>
                    <a:pt x="145" y="494"/>
                  </a:cubicBezTo>
                  <a:cubicBezTo>
                    <a:pt x="145" y="494"/>
                    <a:pt x="145" y="494"/>
                    <a:pt x="145" y="494"/>
                  </a:cubicBezTo>
                  <a:cubicBezTo>
                    <a:pt x="145" y="496"/>
                    <a:pt x="145" y="498"/>
                    <a:pt x="143" y="500"/>
                  </a:cubicBezTo>
                  <a:cubicBezTo>
                    <a:pt x="142" y="501"/>
                    <a:pt x="141" y="502"/>
                    <a:pt x="140" y="502"/>
                  </a:cubicBezTo>
                  <a:cubicBezTo>
                    <a:pt x="141" y="502"/>
                    <a:pt x="141" y="503"/>
                    <a:pt x="141" y="503"/>
                  </a:cubicBezTo>
                  <a:cubicBezTo>
                    <a:pt x="142" y="506"/>
                    <a:pt x="142" y="511"/>
                    <a:pt x="141" y="514"/>
                  </a:cubicBezTo>
                  <a:cubicBezTo>
                    <a:pt x="140" y="516"/>
                    <a:pt x="137" y="520"/>
                    <a:pt x="134" y="520"/>
                  </a:cubicBezTo>
                  <a:cubicBezTo>
                    <a:pt x="135" y="521"/>
                    <a:pt x="135" y="522"/>
                    <a:pt x="136" y="522"/>
                  </a:cubicBezTo>
                  <a:cubicBezTo>
                    <a:pt x="137" y="525"/>
                    <a:pt x="137" y="529"/>
                    <a:pt x="136" y="531"/>
                  </a:cubicBezTo>
                  <a:cubicBezTo>
                    <a:pt x="135" y="533"/>
                    <a:pt x="134" y="534"/>
                    <a:pt x="134" y="535"/>
                  </a:cubicBezTo>
                  <a:cubicBezTo>
                    <a:pt x="133" y="535"/>
                    <a:pt x="133" y="536"/>
                    <a:pt x="133" y="536"/>
                  </a:cubicBezTo>
                  <a:cubicBezTo>
                    <a:pt x="133" y="536"/>
                    <a:pt x="133" y="537"/>
                    <a:pt x="132" y="537"/>
                  </a:cubicBezTo>
                  <a:cubicBezTo>
                    <a:pt x="132" y="538"/>
                    <a:pt x="131" y="539"/>
                    <a:pt x="131" y="539"/>
                  </a:cubicBezTo>
                  <a:cubicBezTo>
                    <a:pt x="131" y="540"/>
                    <a:pt x="131" y="540"/>
                    <a:pt x="131" y="540"/>
                  </a:cubicBezTo>
                  <a:cubicBezTo>
                    <a:pt x="132" y="540"/>
                    <a:pt x="132" y="541"/>
                    <a:pt x="133" y="541"/>
                  </a:cubicBezTo>
                  <a:cubicBezTo>
                    <a:pt x="133" y="541"/>
                    <a:pt x="136" y="544"/>
                    <a:pt x="137" y="546"/>
                  </a:cubicBezTo>
                  <a:cubicBezTo>
                    <a:pt x="138" y="549"/>
                    <a:pt x="137" y="553"/>
                    <a:pt x="137" y="554"/>
                  </a:cubicBezTo>
                  <a:cubicBezTo>
                    <a:pt x="137" y="555"/>
                    <a:pt x="137" y="556"/>
                    <a:pt x="136" y="556"/>
                  </a:cubicBezTo>
                  <a:cubicBezTo>
                    <a:pt x="136" y="557"/>
                    <a:pt x="137" y="557"/>
                    <a:pt x="137" y="557"/>
                  </a:cubicBezTo>
                  <a:cubicBezTo>
                    <a:pt x="137" y="558"/>
                    <a:pt x="137" y="558"/>
                    <a:pt x="137" y="558"/>
                  </a:cubicBezTo>
                  <a:cubicBezTo>
                    <a:pt x="137" y="558"/>
                    <a:pt x="137" y="559"/>
                    <a:pt x="138" y="559"/>
                  </a:cubicBezTo>
                  <a:cubicBezTo>
                    <a:pt x="138" y="560"/>
                    <a:pt x="140" y="562"/>
                    <a:pt x="140" y="564"/>
                  </a:cubicBezTo>
                  <a:cubicBezTo>
                    <a:pt x="140" y="565"/>
                    <a:pt x="140" y="570"/>
                    <a:pt x="138" y="572"/>
                  </a:cubicBezTo>
                  <a:cubicBezTo>
                    <a:pt x="136" y="574"/>
                    <a:pt x="133" y="575"/>
                    <a:pt x="130" y="575"/>
                  </a:cubicBezTo>
                  <a:cubicBezTo>
                    <a:pt x="130" y="575"/>
                    <a:pt x="130" y="575"/>
                    <a:pt x="130" y="575"/>
                  </a:cubicBezTo>
                  <a:cubicBezTo>
                    <a:pt x="129" y="575"/>
                    <a:pt x="129" y="575"/>
                    <a:pt x="129" y="575"/>
                  </a:cubicBezTo>
                  <a:cubicBezTo>
                    <a:pt x="128" y="575"/>
                    <a:pt x="127" y="575"/>
                    <a:pt x="126" y="575"/>
                  </a:cubicBezTo>
                  <a:cubicBezTo>
                    <a:pt x="125" y="575"/>
                    <a:pt x="124" y="574"/>
                    <a:pt x="123" y="574"/>
                  </a:cubicBezTo>
                  <a:cubicBezTo>
                    <a:pt x="123" y="574"/>
                    <a:pt x="123" y="574"/>
                    <a:pt x="123" y="574"/>
                  </a:cubicBezTo>
                  <a:cubicBezTo>
                    <a:pt x="123" y="574"/>
                    <a:pt x="123" y="574"/>
                    <a:pt x="123" y="574"/>
                  </a:cubicBezTo>
                  <a:cubicBezTo>
                    <a:pt x="123" y="575"/>
                    <a:pt x="123" y="576"/>
                    <a:pt x="122" y="576"/>
                  </a:cubicBezTo>
                  <a:cubicBezTo>
                    <a:pt x="121" y="578"/>
                    <a:pt x="119" y="580"/>
                    <a:pt x="117" y="581"/>
                  </a:cubicBezTo>
                  <a:cubicBezTo>
                    <a:pt x="117" y="581"/>
                    <a:pt x="117" y="581"/>
                    <a:pt x="116" y="582"/>
                  </a:cubicBezTo>
                  <a:cubicBezTo>
                    <a:pt x="116" y="582"/>
                    <a:pt x="116" y="582"/>
                    <a:pt x="116" y="582"/>
                  </a:cubicBezTo>
                  <a:cubicBezTo>
                    <a:pt x="116" y="582"/>
                    <a:pt x="116" y="583"/>
                    <a:pt x="116" y="583"/>
                  </a:cubicBezTo>
                  <a:cubicBezTo>
                    <a:pt x="116" y="583"/>
                    <a:pt x="116" y="584"/>
                    <a:pt x="116" y="585"/>
                  </a:cubicBezTo>
                  <a:cubicBezTo>
                    <a:pt x="116" y="585"/>
                    <a:pt x="116" y="585"/>
                    <a:pt x="116" y="585"/>
                  </a:cubicBezTo>
                  <a:cubicBezTo>
                    <a:pt x="116" y="585"/>
                    <a:pt x="116" y="585"/>
                    <a:pt x="116" y="585"/>
                  </a:cubicBezTo>
                  <a:cubicBezTo>
                    <a:pt x="117" y="586"/>
                    <a:pt x="118" y="587"/>
                    <a:pt x="119" y="588"/>
                  </a:cubicBezTo>
                  <a:cubicBezTo>
                    <a:pt x="120" y="590"/>
                    <a:pt x="121" y="593"/>
                    <a:pt x="121" y="595"/>
                  </a:cubicBezTo>
                  <a:cubicBezTo>
                    <a:pt x="122" y="596"/>
                    <a:pt x="122" y="599"/>
                    <a:pt x="121" y="600"/>
                  </a:cubicBezTo>
                  <a:cubicBezTo>
                    <a:pt x="121" y="601"/>
                    <a:pt x="119" y="606"/>
                    <a:pt x="116" y="608"/>
                  </a:cubicBezTo>
                  <a:cubicBezTo>
                    <a:pt x="115" y="608"/>
                    <a:pt x="114" y="609"/>
                    <a:pt x="113" y="609"/>
                  </a:cubicBezTo>
                  <a:cubicBezTo>
                    <a:pt x="113" y="609"/>
                    <a:pt x="113" y="609"/>
                    <a:pt x="113" y="610"/>
                  </a:cubicBezTo>
                  <a:cubicBezTo>
                    <a:pt x="113" y="611"/>
                    <a:pt x="112" y="612"/>
                    <a:pt x="111" y="613"/>
                  </a:cubicBezTo>
                  <a:cubicBezTo>
                    <a:pt x="112" y="613"/>
                    <a:pt x="113" y="614"/>
                    <a:pt x="113" y="614"/>
                  </a:cubicBezTo>
                  <a:cubicBezTo>
                    <a:pt x="113" y="614"/>
                    <a:pt x="114" y="614"/>
                    <a:pt x="114" y="615"/>
                  </a:cubicBezTo>
                  <a:cubicBezTo>
                    <a:pt x="114" y="615"/>
                    <a:pt x="114" y="615"/>
                    <a:pt x="114" y="615"/>
                  </a:cubicBezTo>
                  <a:cubicBezTo>
                    <a:pt x="116" y="615"/>
                    <a:pt x="118" y="615"/>
                    <a:pt x="119" y="617"/>
                  </a:cubicBezTo>
                  <a:cubicBezTo>
                    <a:pt x="121" y="618"/>
                    <a:pt x="122" y="620"/>
                    <a:pt x="122" y="622"/>
                  </a:cubicBezTo>
                  <a:cubicBezTo>
                    <a:pt x="122" y="622"/>
                    <a:pt x="122" y="623"/>
                    <a:pt x="122" y="623"/>
                  </a:cubicBezTo>
                  <a:cubicBezTo>
                    <a:pt x="123" y="623"/>
                    <a:pt x="123" y="623"/>
                    <a:pt x="124" y="624"/>
                  </a:cubicBezTo>
                  <a:cubicBezTo>
                    <a:pt x="125" y="624"/>
                    <a:pt x="126" y="625"/>
                    <a:pt x="127" y="626"/>
                  </a:cubicBezTo>
                  <a:cubicBezTo>
                    <a:pt x="128" y="627"/>
                    <a:pt x="130" y="629"/>
                    <a:pt x="131" y="631"/>
                  </a:cubicBezTo>
                  <a:cubicBezTo>
                    <a:pt x="132" y="632"/>
                    <a:pt x="132" y="633"/>
                    <a:pt x="132" y="633"/>
                  </a:cubicBezTo>
                  <a:cubicBezTo>
                    <a:pt x="132" y="633"/>
                    <a:pt x="133" y="633"/>
                    <a:pt x="134" y="633"/>
                  </a:cubicBezTo>
                  <a:cubicBezTo>
                    <a:pt x="134" y="633"/>
                    <a:pt x="134" y="633"/>
                    <a:pt x="134" y="633"/>
                  </a:cubicBezTo>
                  <a:cubicBezTo>
                    <a:pt x="134" y="633"/>
                    <a:pt x="134" y="632"/>
                    <a:pt x="135" y="632"/>
                  </a:cubicBezTo>
                  <a:cubicBezTo>
                    <a:pt x="135" y="632"/>
                    <a:pt x="135" y="631"/>
                    <a:pt x="135" y="631"/>
                  </a:cubicBezTo>
                  <a:cubicBezTo>
                    <a:pt x="136" y="631"/>
                    <a:pt x="136" y="631"/>
                    <a:pt x="136" y="631"/>
                  </a:cubicBezTo>
                  <a:cubicBezTo>
                    <a:pt x="136" y="631"/>
                    <a:pt x="136" y="630"/>
                    <a:pt x="136" y="630"/>
                  </a:cubicBezTo>
                  <a:cubicBezTo>
                    <a:pt x="136" y="629"/>
                    <a:pt x="136" y="627"/>
                    <a:pt x="137" y="626"/>
                  </a:cubicBezTo>
                  <a:cubicBezTo>
                    <a:pt x="137" y="625"/>
                    <a:pt x="137" y="625"/>
                    <a:pt x="137" y="625"/>
                  </a:cubicBezTo>
                  <a:cubicBezTo>
                    <a:pt x="139" y="624"/>
                    <a:pt x="142" y="622"/>
                    <a:pt x="145" y="622"/>
                  </a:cubicBezTo>
                  <a:cubicBezTo>
                    <a:pt x="145" y="622"/>
                    <a:pt x="145" y="622"/>
                    <a:pt x="145" y="622"/>
                  </a:cubicBezTo>
                  <a:cubicBezTo>
                    <a:pt x="147" y="622"/>
                    <a:pt x="148" y="623"/>
                    <a:pt x="149" y="624"/>
                  </a:cubicBezTo>
                  <a:cubicBezTo>
                    <a:pt x="150" y="623"/>
                    <a:pt x="151" y="623"/>
                    <a:pt x="152" y="622"/>
                  </a:cubicBezTo>
                  <a:cubicBezTo>
                    <a:pt x="152" y="622"/>
                    <a:pt x="152" y="622"/>
                    <a:pt x="153" y="622"/>
                  </a:cubicBezTo>
                  <a:cubicBezTo>
                    <a:pt x="153" y="622"/>
                    <a:pt x="153" y="622"/>
                    <a:pt x="153" y="621"/>
                  </a:cubicBezTo>
                  <a:cubicBezTo>
                    <a:pt x="154" y="620"/>
                    <a:pt x="155" y="619"/>
                    <a:pt x="156" y="618"/>
                  </a:cubicBezTo>
                  <a:cubicBezTo>
                    <a:pt x="157" y="617"/>
                    <a:pt x="158" y="617"/>
                    <a:pt x="159" y="617"/>
                  </a:cubicBezTo>
                  <a:cubicBezTo>
                    <a:pt x="159" y="615"/>
                    <a:pt x="160" y="614"/>
                    <a:pt x="161" y="612"/>
                  </a:cubicBezTo>
                  <a:cubicBezTo>
                    <a:pt x="162" y="611"/>
                    <a:pt x="164" y="610"/>
                    <a:pt x="166" y="610"/>
                  </a:cubicBezTo>
                  <a:cubicBezTo>
                    <a:pt x="166" y="609"/>
                    <a:pt x="167" y="609"/>
                    <a:pt x="167" y="609"/>
                  </a:cubicBezTo>
                  <a:cubicBezTo>
                    <a:pt x="167" y="609"/>
                    <a:pt x="168" y="609"/>
                    <a:pt x="168" y="609"/>
                  </a:cubicBezTo>
                  <a:cubicBezTo>
                    <a:pt x="168" y="609"/>
                    <a:pt x="168" y="609"/>
                    <a:pt x="168" y="609"/>
                  </a:cubicBezTo>
                  <a:cubicBezTo>
                    <a:pt x="168" y="608"/>
                    <a:pt x="168" y="607"/>
                    <a:pt x="168" y="606"/>
                  </a:cubicBezTo>
                  <a:cubicBezTo>
                    <a:pt x="169" y="606"/>
                    <a:pt x="169" y="606"/>
                    <a:pt x="169" y="606"/>
                  </a:cubicBezTo>
                  <a:cubicBezTo>
                    <a:pt x="169" y="604"/>
                    <a:pt x="170" y="601"/>
                    <a:pt x="172" y="600"/>
                  </a:cubicBezTo>
                  <a:cubicBezTo>
                    <a:pt x="173" y="599"/>
                    <a:pt x="175" y="599"/>
                    <a:pt x="177" y="599"/>
                  </a:cubicBezTo>
                  <a:cubicBezTo>
                    <a:pt x="178" y="599"/>
                    <a:pt x="179" y="599"/>
                    <a:pt x="180" y="599"/>
                  </a:cubicBezTo>
                  <a:cubicBezTo>
                    <a:pt x="183" y="600"/>
                    <a:pt x="186" y="603"/>
                    <a:pt x="186" y="603"/>
                  </a:cubicBezTo>
                  <a:cubicBezTo>
                    <a:pt x="187" y="604"/>
                    <a:pt x="187" y="605"/>
                    <a:pt x="188" y="606"/>
                  </a:cubicBezTo>
                  <a:cubicBezTo>
                    <a:pt x="188" y="607"/>
                    <a:pt x="188" y="607"/>
                    <a:pt x="188" y="607"/>
                  </a:cubicBezTo>
                  <a:cubicBezTo>
                    <a:pt x="188" y="607"/>
                    <a:pt x="189" y="608"/>
                    <a:pt x="189" y="608"/>
                  </a:cubicBezTo>
                  <a:cubicBezTo>
                    <a:pt x="190" y="609"/>
                    <a:pt x="191" y="611"/>
                    <a:pt x="192" y="613"/>
                  </a:cubicBezTo>
                  <a:cubicBezTo>
                    <a:pt x="192" y="613"/>
                    <a:pt x="192" y="614"/>
                    <a:pt x="192" y="614"/>
                  </a:cubicBezTo>
                  <a:cubicBezTo>
                    <a:pt x="192" y="614"/>
                    <a:pt x="192" y="614"/>
                    <a:pt x="192" y="614"/>
                  </a:cubicBezTo>
                  <a:cubicBezTo>
                    <a:pt x="192" y="614"/>
                    <a:pt x="192" y="614"/>
                    <a:pt x="192" y="614"/>
                  </a:cubicBezTo>
                  <a:cubicBezTo>
                    <a:pt x="192" y="614"/>
                    <a:pt x="192" y="614"/>
                    <a:pt x="192" y="614"/>
                  </a:cubicBezTo>
                  <a:cubicBezTo>
                    <a:pt x="194" y="614"/>
                    <a:pt x="197" y="615"/>
                    <a:pt x="198" y="617"/>
                  </a:cubicBezTo>
                  <a:cubicBezTo>
                    <a:pt x="200" y="618"/>
                    <a:pt x="201" y="621"/>
                    <a:pt x="202" y="622"/>
                  </a:cubicBezTo>
                  <a:cubicBezTo>
                    <a:pt x="202" y="623"/>
                    <a:pt x="203" y="627"/>
                    <a:pt x="201" y="629"/>
                  </a:cubicBezTo>
                  <a:cubicBezTo>
                    <a:pt x="201" y="631"/>
                    <a:pt x="200" y="632"/>
                    <a:pt x="199" y="633"/>
                  </a:cubicBezTo>
                  <a:cubicBezTo>
                    <a:pt x="199" y="633"/>
                    <a:pt x="199" y="633"/>
                    <a:pt x="199" y="633"/>
                  </a:cubicBezTo>
                  <a:cubicBezTo>
                    <a:pt x="199" y="633"/>
                    <a:pt x="198" y="633"/>
                    <a:pt x="198" y="634"/>
                  </a:cubicBezTo>
                  <a:cubicBezTo>
                    <a:pt x="198" y="634"/>
                    <a:pt x="199" y="634"/>
                    <a:pt x="199" y="634"/>
                  </a:cubicBezTo>
                  <a:cubicBezTo>
                    <a:pt x="200" y="634"/>
                    <a:pt x="201" y="634"/>
                    <a:pt x="202" y="635"/>
                  </a:cubicBezTo>
                  <a:cubicBezTo>
                    <a:pt x="206" y="637"/>
                    <a:pt x="206" y="642"/>
                    <a:pt x="206" y="642"/>
                  </a:cubicBezTo>
                  <a:cubicBezTo>
                    <a:pt x="206" y="644"/>
                    <a:pt x="206" y="647"/>
                    <a:pt x="205" y="650"/>
                  </a:cubicBezTo>
                  <a:cubicBezTo>
                    <a:pt x="204" y="651"/>
                    <a:pt x="203" y="652"/>
                    <a:pt x="202" y="652"/>
                  </a:cubicBezTo>
                  <a:cubicBezTo>
                    <a:pt x="202" y="653"/>
                    <a:pt x="202" y="653"/>
                    <a:pt x="202" y="653"/>
                  </a:cubicBezTo>
                  <a:cubicBezTo>
                    <a:pt x="202" y="654"/>
                    <a:pt x="202" y="655"/>
                    <a:pt x="201" y="656"/>
                  </a:cubicBezTo>
                  <a:cubicBezTo>
                    <a:pt x="203" y="657"/>
                    <a:pt x="204" y="658"/>
                    <a:pt x="205" y="660"/>
                  </a:cubicBezTo>
                  <a:cubicBezTo>
                    <a:pt x="205" y="662"/>
                    <a:pt x="205" y="664"/>
                    <a:pt x="205" y="666"/>
                  </a:cubicBezTo>
                  <a:cubicBezTo>
                    <a:pt x="205" y="667"/>
                    <a:pt x="204" y="667"/>
                    <a:pt x="204" y="667"/>
                  </a:cubicBezTo>
                  <a:cubicBezTo>
                    <a:pt x="204" y="668"/>
                    <a:pt x="204" y="669"/>
                    <a:pt x="204" y="669"/>
                  </a:cubicBezTo>
                  <a:cubicBezTo>
                    <a:pt x="204" y="670"/>
                    <a:pt x="204" y="671"/>
                    <a:pt x="203" y="671"/>
                  </a:cubicBezTo>
                  <a:cubicBezTo>
                    <a:pt x="204" y="672"/>
                    <a:pt x="204" y="673"/>
                    <a:pt x="205" y="673"/>
                  </a:cubicBezTo>
                  <a:cubicBezTo>
                    <a:pt x="205" y="674"/>
                    <a:pt x="205" y="674"/>
                    <a:pt x="205" y="674"/>
                  </a:cubicBezTo>
                  <a:cubicBezTo>
                    <a:pt x="205" y="674"/>
                    <a:pt x="206" y="675"/>
                    <a:pt x="206" y="675"/>
                  </a:cubicBezTo>
                  <a:cubicBezTo>
                    <a:pt x="207" y="677"/>
                    <a:pt x="208" y="679"/>
                    <a:pt x="209" y="681"/>
                  </a:cubicBezTo>
                  <a:cubicBezTo>
                    <a:pt x="209" y="682"/>
                    <a:pt x="209" y="684"/>
                    <a:pt x="209" y="685"/>
                  </a:cubicBezTo>
                  <a:cubicBezTo>
                    <a:pt x="209" y="685"/>
                    <a:pt x="210" y="686"/>
                    <a:pt x="211" y="687"/>
                  </a:cubicBezTo>
                  <a:cubicBezTo>
                    <a:pt x="211" y="688"/>
                    <a:pt x="212" y="689"/>
                    <a:pt x="212" y="691"/>
                  </a:cubicBezTo>
                  <a:cubicBezTo>
                    <a:pt x="212" y="691"/>
                    <a:pt x="212" y="691"/>
                    <a:pt x="213" y="692"/>
                  </a:cubicBezTo>
                  <a:cubicBezTo>
                    <a:pt x="213" y="692"/>
                    <a:pt x="213" y="692"/>
                    <a:pt x="213" y="692"/>
                  </a:cubicBezTo>
                  <a:cubicBezTo>
                    <a:pt x="215" y="693"/>
                    <a:pt x="216" y="695"/>
                    <a:pt x="217" y="696"/>
                  </a:cubicBezTo>
                  <a:cubicBezTo>
                    <a:pt x="218" y="699"/>
                    <a:pt x="218" y="701"/>
                    <a:pt x="217" y="703"/>
                  </a:cubicBezTo>
                  <a:cubicBezTo>
                    <a:pt x="217" y="704"/>
                    <a:pt x="217" y="704"/>
                    <a:pt x="217" y="705"/>
                  </a:cubicBezTo>
                  <a:cubicBezTo>
                    <a:pt x="217" y="705"/>
                    <a:pt x="217" y="706"/>
                    <a:pt x="217" y="707"/>
                  </a:cubicBezTo>
                  <a:cubicBezTo>
                    <a:pt x="217" y="707"/>
                    <a:pt x="217" y="707"/>
                    <a:pt x="217" y="707"/>
                  </a:cubicBezTo>
                  <a:cubicBezTo>
                    <a:pt x="217" y="708"/>
                    <a:pt x="218" y="708"/>
                    <a:pt x="218" y="708"/>
                  </a:cubicBezTo>
                  <a:cubicBezTo>
                    <a:pt x="218" y="708"/>
                    <a:pt x="218" y="708"/>
                    <a:pt x="218" y="708"/>
                  </a:cubicBezTo>
                  <a:cubicBezTo>
                    <a:pt x="219" y="708"/>
                    <a:pt x="222" y="708"/>
                    <a:pt x="224" y="711"/>
                  </a:cubicBezTo>
                  <a:cubicBezTo>
                    <a:pt x="226" y="713"/>
                    <a:pt x="225" y="716"/>
                    <a:pt x="225" y="718"/>
                  </a:cubicBezTo>
                  <a:cubicBezTo>
                    <a:pt x="225" y="718"/>
                    <a:pt x="225" y="718"/>
                    <a:pt x="225" y="718"/>
                  </a:cubicBezTo>
                  <a:cubicBezTo>
                    <a:pt x="226" y="718"/>
                    <a:pt x="228" y="718"/>
                    <a:pt x="230" y="720"/>
                  </a:cubicBezTo>
                  <a:cubicBezTo>
                    <a:pt x="232" y="722"/>
                    <a:pt x="232" y="725"/>
                    <a:pt x="232" y="727"/>
                  </a:cubicBezTo>
                  <a:cubicBezTo>
                    <a:pt x="232" y="727"/>
                    <a:pt x="232" y="727"/>
                    <a:pt x="232" y="728"/>
                  </a:cubicBezTo>
                  <a:cubicBezTo>
                    <a:pt x="232" y="728"/>
                    <a:pt x="233" y="728"/>
                    <a:pt x="233" y="728"/>
                  </a:cubicBezTo>
                  <a:cubicBezTo>
                    <a:pt x="233" y="729"/>
                    <a:pt x="234" y="731"/>
                    <a:pt x="234" y="733"/>
                  </a:cubicBezTo>
                  <a:cubicBezTo>
                    <a:pt x="234" y="736"/>
                    <a:pt x="232" y="737"/>
                    <a:pt x="231" y="738"/>
                  </a:cubicBezTo>
                  <a:cubicBezTo>
                    <a:pt x="231" y="739"/>
                    <a:pt x="231" y="739"/>
                    <a:pt x="231" y="739"/>
                  </a:cubicBezTo>
                  <a:cubicBezTo>
                    <a:pt x="231" y="739"/>
                    <a:pt x="231" y="739"/>
                    <a:pt x="231" y="739"/>
                  </a:cubicBezTo>
                  <a:cubicBezTo>
                    <a:pt x="230" y="741"/>
                    <a:pt x="230" y="743"/>
                    <a:pt x="229" y="744"/>
                  </a:cubicBezTo>
                  <a:cubicBezTo>
                    <a:pt x="228" y="746"/>
                    <a:pt x="226" y="748"/>
                    <a:pt x="225" y="749"/>
                  </a:cubicBezTo>
                  <a:cubicBezTo>
                    <a:pt x="225" y="749"/>
                    <a:pt x="225" y="750"/>
                    <a:pt x="225" y="750"/>
                  </a:cubicBezTo>
                  <a:cubicBezTo>
                    <a:pt x="225" y="751"/>
                    <a:pt x="225" y="752"/>
                    <a:pt x="225" y="753"/>
                  </a:cubicBezTo>
                  <a:cubicBezTo>
                    <a:pt x="225" y="754"/>
                    <a:pt x="225" y="755"/>
                    <a:pt x="225" y="755"/>
                  </a:cubicBezTo>
                  <a:cubicBezTo>
                    <a:pt x="225" y="756"/>
                    <a:pt x="226" y="757"/>
                    <a:pt x="227" y="757"/>
                  </a:cubicBezTo>
                  <a:cubicBezTo>
                    <a:pt x="227" y="757"/>
                    <a:pt x="227" y="758"/>
                    <a:pt x="228" y="758"/>
                  </a:cubicBezTo>
                  <a:cubicBezTo>
                    <a:pt x="229" y="758"/>
                    <a:pt x="230" y="759"/>
                    <a:pt x="231" y="759"/>
                  </a:cubicBezTo>
                  <a:cubicBezTo>
                    <a:pt x="231" y="759"/>
                    <a:pt x="234" y="761"/>
                    <a:pt x="235" y="764"/>
                  </a:cubicBezTo>
                  <a:cubicBezTo>
                    <a:pt x="236" y="765"/>
                    <a:pt x="236" y="766"/>
                    <a:pt x="236" y="768"/>
                  </a:cubicBezTo>
                  <a:cubicBezTo>
                    <a:pt x="236" y="768"/>
                    <a:pt x="236" y="768"/>
                    <a:pt x="236" y="768"/>
                  </a:cubicBezTo>
                  <a:cubicBezTo>
                    <a:pt x="237" y="767"/>
                    <a:pt x="238" y="765"/>
                    <a:pt x="239" y="765"/>
                  </a:cubicBezTo>
                  <a:cubicBezTo>
                    <a:pt x="241" y="764"/>
                    <a:pt x="244" y="763"/>
                    <a:pt x="246" y="763"/>
                  </a:cubicBezTo>
                  <a:cubicBezTo>
                    <a:pt x="247" y="763"/>
                    <a:pt x="247" y="763"/>
                    <a:pt x="248" y="764"/>
                  </a:cubicBezTo>
                  <a:cubicBezTo>
                    <a:pt x="249" y="764"/>
                    <a:pt x="251" y="765"/>
                    <a:pt x="254" y="768"/>
                  </a:cubicBezTo>
                  <a:cubicBezTo>
                    <a:pt x="255" y="769"/>
                    <a:pt x="256" y="770"/>
                    <a:pt x="256" y="771"/>
                  </a:cubicBezTo>
                  <a:cubicBezTo>
                    <a:pt x="257" y="772"/>
                    <a:pt x="257" y="772"/>
                    <a:pt x="257" y="772"/>
                  </a:cubicBezTo>
                  <a:cubicBezTo>
                    <a:pt x="257" y="772"/>
                    <a:pt x="257" y="772"/>
                    <a:pt x="257" y="772"/>
                  </a:cubicBezTo>
                  <a:cubicBezTo>
                    <a:pt x="259" y="773"/>
                    <a:pt x="260" y="773"/>
                    <a:pt x="262" y="775"/>
                  </a:cubicBezTo>
                  <a:cubicBezTo>
                    <a:pt x="263" y="777"/>
                    <a:pt x="263" y="779"/>
                    <a:pt x="263" y="781"/>
                  </a:cubicBezTo>
                  <a:cubicBezTo>
                    <a:pt x="263" y="781"/>
                    <a:pt x="263" y="781"/>
                    <a:pt x="263" y="781"/>
                  </a:cubicBezTo>
                  <a:cubicBezTo>
                    <a:pt x="263" y="781"/>
                    <a:pt x="263" y="781"/>
                    <a:pt x="263" y="781"/>
                  </a:cubicBezTo>
                  <a:cubicBezTo>
                    <a:pt x="264" y="782"/>
                    <a:pt x="265" y="783"/>
                    <a:pt x="265" y="784"/>
                  </a:cubicBezTo>
                  <a:cubicBezTo>
                    <a:pt x="265" y="786"/>
                    <a:pt x="265" y="787"/>
                    <a:pt x="265" y="789"/>
                  </a:cubicBezTo>
                  <a:cubicBezTo>
                    <a:pt x="266" y="789"/>
                    <a:pt x="267" y="790"/>
                    <a:pt x="268" y="791"/>
                  </a:cubicBezTo>
                  <a:cubicBezTo>
                    <a:pt x="269" y="793"/>
                    <a:pt x="270" y="795"/>
                    <a:pt x="270" y="798"/>
                  </a:cubicBezTo>
                  <a:cubicBezTo>
                    <a:pt x="270" y="799"/>
                    <a:pt x="270" y="799"/>
                    <a:pt x="270" y="799"/>
                  </a:cubicBezTo>
                  <a:cubicBezTo>
                    <a:pt x="271" y="801"/>
                    <a:pt x="271" y="803"/>
                    <a:pt x="271" y="805"/>
                  </a:cubicBezTo>
                  <a:cubicBezTo>
                    <a:pt x="271" y="807"/>
                    <a:pt x="269" y="810"/>
                    <a:pt x="268" y="811"/>
                  </a:cubicBezTo>
                  <a:cubicBezTo>
                    <a:pt x="267" y="812"/>
                    <a:pt x="267" y="812"/>
                    <a:pt x="267" y="812"/>
                  </a:cubicBezTo>
                  <a:cubicBezTo>
                    <a:pt x="268" y="813"/>
                    <a:pt x="269" y="813"/>
                    <a:pt x="269" y="815"/>
                  </a:cubicBezTo>
                  <a:cubicBezTo>
                    <a:pt x="270" y="816"/>
                    <a:pt x="270" y="817"/>
                    <a:pt x="270" y="819"/>
                  </a:cubicBezTo>
                  <a:cubicBezTo>
                    <a:pt x="270" y="819"/>
                    <a:pt x="270" y="819"/>
                    <a:pt x="270" y="819"/>
                  </a:cubicBezTo>
                  <a:cubicBezTo>
                    <a:pt x="270" y="820"/>
                    <a:pt x="270" y="820"/>
                    <a:pt x="270" y="820"/>
                  </a:cubicBezTo>
                  <a:cubicBezTo>
                    <a:pt x="270" y="821"/>
                    <a:pt x="271" y="822"/>
                    <a:pt x="271" y="823"/>
                  </a:cubicBezTo>
                  <a:cubicBezTo>
                    <a:pt x="271" y="824"/>
                    <a:pt x="271" y="826"/>
                    <a:pt x="270" y="827"/>
                  </a:cubicBezTo>
                  <a:cubicBezTo>
                    <a:pt x="270" y="827"/>
                    <a:pt x="270" y="827"/>
                    <a:pt x="270" y="828"/>
                  </a:cubicBezTo>
                  <a:cubicBezTo>
                    <a:pt x="270" y="828"/>
                    <a:pt x="270" y="830"/>
                    <a:pt x="271" y="831"/>
                  </a:cubicBezTo>
                  <a:cubicBezTo>
                    <a:pt x="271" y="832"/>
                    <a:pt x="271" y="832"/>
                    <a:pt x="271" y="833"/>
                  </a:cubicBezTo>
                  <a:cubicBezTo>
                    <a:pt x="271" y="833"/>
                    <a:pt x="271" y="835"/>
                    <a:pt x="271" y="836"/>
                  </a:cubicBezTo>
                  <a:cubicBezTo>
                    <a:pt x="272" y="837"/>
                    <a:pt x="272" y="837"/>
                    <a:pt x="274" y="839"/>
                  </a:cubicBezTo>
                  <a:cubicBezTo>
                    <a:pt x="275" y="839"/>
                    <a:pt x="276" y="840"/>
                    <a:pt x="277" y="841"/>
                  </a:cubicBezTo>
                  <a:cubicBezTo>
                    <a:pt x="277" y="841"/>
                    <a:pt x="278" y="841"/>
                    <a:pt x="278" y="841"/>
                  </a:cubicBezTo>
                  <a:cubicBezTo>
                    <a:pt x="279" y="842"/>
                    <a:pt x="281" y="843"/>
                    <a:pt x="282" y="844"/>
                  </a:cubicBezTo>
                  <a:cubicBezTo>
                    <a:pt x="282" y="844"/>
                    <a:pt x="283" y="845"/>
                    <a:pt x="283" y="845"/>
                  </a:cubicBezTo>
                  <a:cubicBezTo>
                    <a:pt x="283" y="843"/>
                    <a:pt x="283" y="841"/>
                    <a:pt x="283" y="840"/>
                  </a:cubicBezTo>
                  <a:cubicBezTo>
                    <a:pt x="284" y="838"/>
                    <a:pt x="286" y="836"/>
                    <a:pt x="287" y="834"/>
                  </a:cubicBezTo>
                  <a:cubicBezTo>
                    <a:pt x="288" y="834"/>
                    <a:pt x="288" y="834"/>
                    <a:pt x="288" y="834"/>
                  </a:cubicBezTo>
                  <a:cubicBezTo>
                    <a:pt x="290" y="832"/>
                    <a:pt x="292" y="830"/>
                    <a:pt x="294" y="829"/>
                  </a:cubicBezTo>
                  <a:cubicBezTo>
                    <a:pt x="295" y="828"/>
                    <a:pt x="296" y="828"/>
                    <a:pt x="297" y="828"/>
                  </a:cubicBezTo>
                  <a:cubicBezTo>
                    <a:pt x="298" y="828"/>
                    <a:pt x="298" y="828"/>
                    <a:pt x="298" y="828"/>
                  </a:cubicBezTo>
                  <a:cubicBezTo>
                    <a:pt x="299" y="828"/>
                    <a:pt x="299" y="828"/>
                    <a:pt x="299" y="828"/>
                  </a:cubicBezTo>
                  <a:cubicBezTo>
                    <a:pt x="299" y="828"/>
                    <a:pt x="299" y="828"/>
                    <a:pt x="299" y="828"/>
                  </a:cubicBezTo>
                  <a:cubicBezTo>
                    <a:pt x="300" y="828"/>
                    <a:pt x="302" y="827"/>
                    <a:pt x="303" y="827"/>
                  </a:cubicBezTo>
                  <a:cubicBezTo>
                    <a:pt x="304" y="827"/>
                    <a:pt x="304" y="827"/>
                    <a:pt x="304" y="827"/>
                  </a:cubicBezTo>
                  <a:cubicBezTo>
                    <a:pt x="306" y="827"/>
                    <a:pt x="309" y="829"/>
                    <a:pt x="310" y="830"/>
                  </a:cubicBezTo>
                  <a:cubicBezTo>
                    <a:pt x="311" y="831"/>
                    <a:pt x="311" y="831"/>
                    <a:pt x="311" y="831"/>
                  </a:cubicBezTo>
                  <a:cubicBezTo>
                    <a:pt x="312" y="831"/>
                    <a:pt x="312" y="831"/>
                    <a:pt x="312" y="831"/>
                  </a:cubicBezTo>
                  <a:cubicBezTo>
                    <a:pt x="313" y="831"/>
                    <a:pt x="313" y="831"/>
                    <a:pt x="313" y="831"/>
                  </a:cubicBezTo>
                  <a:cubicBezTo>
                    <a:pt x="314" y="832"/>
                    <a:pt x="318" y="832"/>
                    <a:pt x="320" y="833"/>
                  </a:cubicBezTo>
                  <a:cubicBezTo>
                    <a:pt x="321" y="833"/>
                    <a:pt x="321" y="834"/>
                    <a:pt x="322" y="834"/>
                  </a:cubicBezTo>
                  <a:cubicBezTo>
                    <a:pt x="323" y="834"/>
                    <a:pt x="323" y="834"/>
                    <a:pt x="324" y="834"/>
                  </a:cubicBezTo>
                  <a:cubicBezTo>
                    <a:pt x="325" y="834"/>
                    <a:pt x="326" y="834"/>
                    <a:pt x="327" y="834"/>
                  </a:cubicBezTo>
                  <a:cubicBezTo>
                    <a:pt x="328" y="835"/>
                    <a:pt x="329" y="836"/>
                    <a:pt x="330" y="837"/>
                  </a:cubicBezTo>
                  <a:cubicBezTo>
                    <a:pt x="331" y="837"/>
                    <a:pt x="332" y="836"/>
                    <a:pt x="333" y="836"/>
                  </a:cubicBezTo>
                  <a:cubicBezTo>
                    <a:pt x="333" y="836"/>
                    <a:pt x="334" y="836"/>
                    <a:pt x="334" y="836"/>
                  </a:cubicBezTo>
                  <a:cubicBezTo>
                    <a:pt x="335" y="836"/>
                    <a:pt x="338" y="836"/>
                    <a:pt x="340" y="838"/>
                  </a:cubicBezTo>
                  <a:cubicBezTo>
                    <a:pt x="341" y="838"/>
                    <a:pt x="342" y="839"/>
                    <a:pt x="342" y="840"/>
                  </a:cubicBezTo>
                  <a:cubicBezTo>
                    <a:pt x="342" y="838"/>
                    <a:pt x="342" y="837"/>
                    <a:pt x="342" y="836"/>
                  </a:cubicBezTo>
                  <a:cubicBezTo>
                    <a:pt x="343" y="833"/>
                    <a:pt x="343" y="831"/>
                    <a:pt x="345" y="829"/>
                  </a:cubicBezTo>
                  <a:cubicBezTo>
                    <a:pt x="347" y="828"/>
                    <a:pt x="349" y="828"/>
                    <a:pt x="350" y="828"/>
                  </a:cubicBezTo>
                  <a:cubicBezTo>
                    <a:pt x="350" y="828"/>
                    <a:pt x="351" y="828"/>
                    <a:pt x="351" y="828"/>
                  </a:cubicBezTo>
                  <a:cubicBezTo>
                    <a:pt x="351" y="828"/>
                    <a:pt x="352" y="828"/>
                    <a:pt x="352" y="828"/>
                  </a:cubicBezTo>
                  <a:cubicBezTo>
                    <a:pt x="352" y="828"/>
                    <a:pt x="352" y="828"/>
                    <a:pt x="352" y="828"/>
                  </a:cubicBezTo>
                  <a:cubicBezTo>
                    <a:pt x="352" y="827"/>
                    <a:pt x="353" y="825"/>
                    <a:pt x="354" y="824"/>
                  </a:cubicBezTo>
                  <a:cubicBezTo>
                    <a:pt x="356" y="823"/>
                    <a:pt x="358" y="823"/>
                    <a:pt x="360" y="823"/>
                  </a:cubicBezTo>
                  <a:cubicBezTo>
                    <a:pt x="360" y="823"/>
                    <a:pt x="361" y="823"/>
                    <a:pt x="361" y="823"/>
                  </a:cubicBezTo>
                  <a:cubicBezTo>
                    <a:pt x="361" y="823"/>
                    <a:pt x="361" y="823"/>
                    <a:pt x="361" y="823"/>
                  </a:cubicBezTo>
                  <a:cubicBezTo>
                    <a:pt x="364" y="823"/>
                    <a:pt x="368" y="826"/>
                    <a:pt x="370" y="828"/>
                  </a:cubicBezTo>
                  <a:cubicBezTo>
                    <a:pt x="370" y="829"/>
                    <a:pt x="371" y="830"/>
                    <a:pt x="371" y="831"/>
                  </a:cubicBezTo>
                  <a:cubicBezTo>
                    <a:pt x="372" y="831"/>
                    <a:pt x="373" y="830"/>
                    <a:pt x="375" y="830"/>
                  </a:cubicBezTo>
                  <a:cubicBezTo>
                    <a:pt x="375" y="830"/>
                    <a:pt x="375" y="830"/>
                    <a:pt x="375" y="830"/>
                  </a:cubicBezTo>
                  <a:cubicBezTo>
                    <a:pt x="375" y="830"/>
                    <a:pt x="375" y="830"/>
                    <a:pt x="375" y="830"/>
                  </a:cubicBezTo>
                  <a:cubicBezTo>
                    <a:pt x="377" y="830"/>
                    <a:pt x="379" y="832"/>
                    <a:pt x="380" y="833"/>
                  </a:cubicBezTo>
                  <a:cubicBezTo>
                    <a:pt x="380" y="833"/>
                    <a:pt x="380" y="833"/>
                    <a:pt x="380" y="833"/>
                  </a:cubicBezTo>
                  <a:cubicBezTo>
                    <a:pt x="381" y="833"/>
                    <a:pt x="381" y="834"/>
                    <a:pt x="381" y="834"/>
                  </a:cubicBezTo>
                  <a:cubicBezTo>
                    <a:pt x="381" y="834"/>
                    <a:pt x="381" y="834"/>
                    <a:pt x="381" y="834"/>
                  </a:cubicBezTo>
                  <a:cubicBezTo>
                    <a:pt x="382" y="834"/>
                    <a:pt x="384" y="833"/>
                    <a:pt x="385" y="833"/>
                  </a:cubicBezTo>
                  <a:cubicBezTo>
                    <a:pt x="385" y="833"/>
                    <a:pt x="386" y="833"/>
                    <a:pt x="387" y="834"/>
                  </a:cubicBezTo>
                  <a:cubicBezTo>
                    <a:pt x="387" y="834"/>
                    <a:pt x="387" y="834"/>
                    <a:pt x="387" y="834"/>
                  </a:cubicBezTo>
                  <a:cubicBezTo>
                    <a:pt x="388" y="833"/>
                    <a:pt x="389" y="832"/>
                    <a:pt x="390" y="832"/>
                  </a:cubicBezTo>
                  <a:cubicBezTo>
                    <a:pt x="390" y="832"/>
                    <a:pt x="391" y="832"/>
                    <a:pt x="391" y="832"/>
                  </a:cubicBezTo>
                  <a:cubicBezTo>
                    <a:pt x="393" y="832"/>
                    <a:pt x="394" y="833"/>
                    <a:pt x="395" y="834"/>
                  </a:cubicBezTo>
                  <a:cubicBezTo>
                    <a:pt x="396" y="834"/>
                    <a:pt x="396" y="833"/>
                    <a:pt x="396" y="833"/>
                  </a:cubicBezTo>
                  <a:cubicBezTo>
                    <a:pt x="396" y="833"/>
                    <a:pt x="397" y="833"/>
                    <a:pt x="398" y="833"/>
                  </a:cubicBezTo>
                  <a:cubicBezTo>
                    <a:pt x="399" y="832"/>
                    <a:pt x="401" y="831"/>
                    <a:pt x="402" y="830"/>
                  </a:cubicBezTo>
                  <a:cubicBezTo>
                    <a:pt x="403" y="830"/>
                    <a:pt x="404" y="830"/>
                    <a:pt x="405" y="830"/>
                  </a:cubicBezTo>
                  <a:cubicBezTo>
                    <a:pt x="408" y="830"/>
                    <a:pt x="411" y="831"/>
                    <a:pt x="412" y="832"/>
                  </a:cubicBezTo>
                  <a:cubicBezTo>
                    <a:pt x="414" y="834"/>
                    <a:pt x="415" y="837"/>
                    <a:pt x="415" y="839"/>
                  </a:cubicBezTo>
                  <a:cubicBezTo>
                    <a:pt x="415" y="839"/>
                    <a:pt x="416" y="840"/>
                    <a:pt x="416" y="840"/>
                  </a:cubicBezTo>
                  <a:cubicBezTo>
                    <a:pt x="416" y="841"/>
                    <a:pt x="416" y="841"/>
                    <a:pt x="416" y="841"/>
                  </a:cubicBezTo>
                  <a:cubicBezTo>
                    <a:pt x="416" y="841"/>
                    <a:pt x="416" y="841"/>
                    <a:pt x="416" y="841"/>
                  </a:cubicBezTo>
                  <a:cubicBezTo>
                    <a:pt x="417" y="841"/>
                    <a:pt x="418" y="840"/>
                    <a:pt x="419" y="840"/>
                  </a:cubicBezTo>
                  <a:cubicBezTo>
                    <a:pt x="419" y="839"/>
                    <a:pt x="420" y="839"/>
                    <a:pt x="420" y="839"/>
                  </a:cubicBezTo>
                  <a:cubicBezTo>
                    <a:pt x="421" y="839"/>
                    <a:pt x="421" y="838"/>
                    <a:pt x="421" y="838"/>
                  </a:cubicBezTo>
                  <a:cubicBezTo>
                    <a:pt x="424" y="837"/>
                    <a:pt x="426" y="836"/>
                    <a:pt x="427" y="836"/>
                  </a:cubicBezTo>
                  <a:cubicBezTo>
                    <a:pt x="428" y="835"/>
                    <a:pt x="431" y="835"/>
                    <a:pt x="433" y="835"/>
                  </a:cubicBezTo>
                  <a:cubicBezTo>
                    <a:pt x="434" y="835"/>
                    <a:pt x="434" y="835"/>
                    <a:pt x="435" y="835"/>
                  </a:cubicBezTo>
                  <a:cubicBezTo>
                    <a:pt x="437" y="835"/>
                    <a:pt x="438" y="836"/>
                    <a:pt x="440" y="837"/>
                  </a:cubicBezTo>
                  <a:cubicBezTo>
                    <a:pt x="440" y="837"/>
                    <a:pt x="440" y="837"/>
                    <a:pt x="440" y="837"/>
                  </a:cubicBezTo>
                  <a:cubicBezTo>
                    <a:pt x="441" y="837"/>
                    <a:pt x="443" y="836"/>
                    <a:pt x="444" y="836"/>
                  </a:cubicBezTo>
                  <a:cubicBezTo>
                    <a:pt x="445" y="836"/>
                    <a:pt x="445" y="836"/>
                    <a:pt x="445" y="836"/>
                  </a:cubicBezTo>
                  <a:cubicBezTo>
                    <a:pt x="445" y="836"/>
                    <a:pt x="445" y="836"/>
                    <a:pt x="445" y="836"/>
                  </a:cubicBezTo>
                  <a:cubicBezTo>
                    <a:pt x="446" y="836"/>
                    <a:pt x="448" y="837"/>
                    <a:pt x="449" y="837"/>
                  </a:cubicBezTo>
                  <a:cubicBezTo>
                    <a:pt x="449" y="837"/>
                    <a:pt x="449" y="836"/>
                    <a:pt x="449" y="836"/>
                  </a:cubicBezTo>
                  <a:cubicBezTo>
                    <a:pt x="448" y="833"/>
                    <a:pt x="449" y="830"/>
                    <a:pt x="450" y="828"/>
                  </a:cubicBezTo>
                  <a:cubicBezTo>
                    <a:pt x="451" y="827"/>
                    <a:pt x="453" y="826"/>
                    <a:pt x="454" y="825"/>
                  </a:cubicBezTo>
                  <a:cubicBezTo>
                    <a:pt x="454" y="825"/>
                    <a:pt x="454" y="825"/>
                    <a:pt x="454" y="825"/>
                  </a:cubicBezTo>
                  <a:cubicBezTo>
                    <a:pt x="455" y="824"/>
                    <a:pt x="455" y="823"/>
                    <a:pt x="456" y="823"/>
                  </a:cubicBezTo>
                  <a:cubicBezTo>
                    <a:pt x="456" y="823"/>
                    <a:pt x="456" y="823"/>
                    <a:pt x="456" y="823"/>
                  </a:cubicBezTo>
                  <a:cubicBezTo>
                    <a:pt x="455" y="821"/>
                    <a:pt x="455" y="820"/>
                    <a:pt x="455" y="818"/>
                  </a:cubicBezTo>
                  <a:cubicBezTo>
                    <a:pt x="455" y="816"/>
                    <a:pt x="457" y="813"/>
                    <a:pt x="459" y="811"/>
                  </a:cubicBezTo>
                  <a:cubicBezTo>
                    <a:pt x="460" y="810"/>
                    <a:pt x="462" y="810"/>
                    <a:pt x="465" y="810"/>
                  </a:cubicBezTo>
                  <a:cubicBezTo>
                    <a:pt x="466" y="810"/>
                    <a:pt x="466" y="810"/>
                    <a:pt x="467" y="810"/>
                  </a:cubicBezTo>
                  <a:cubicBezTo>
                    <a:pt x="467" y="809"/>
                    <a:pt x="468" y="808"/>
                    <a:pt x="469" y="807"/>
                  </a:cubicBezTo>
                  <a:cubicBezTo>
                    <a:pt x="470" y="806"/>
                    <a:pt x="471" y="805"/>
                    <a:pt x="473" y="805"/>
                  </a:cubicBezTo>
                  <a:cubicBezTo>
                    <a:pt x="475" y="805"/>
                    <a:pt x="478" y="807"/>
                    <a:pt x="479" y="808"/>
                  </a:cubicBezTo>
                  <a:cubicBezTo>
                    <a:pt x="481" y="809"/>
                    <a:pt x="482" y="810"/>
                    <a:pt x="482" y="812"/>
                  </a:cubicBezTo>
                  <a:cubicBezTo>
                    <a:pt x="483" y="812"/>
                    <a:pt x="485" y="812"/>
                    <a:pt x="486" y="814"/>
                  </a:cubicBezTo>
                  <a:cubicBezTo>
                    <a:pt x="488" y="815"/>
                    <a:pt x="489" y="817"/>
                    <a:pt x="490" y="821"/>
                  </a:cubicBezTo>
                  <a:cubicBezTo>
                    <a:pt x="490" y="822"/>
                    <a:pt x="490" y="824"/>
                    <a:pt x="490" y="825"/>
                  </a:cubicBezTo>
                  <a:cubicBezTo>
                    <a:pt x="490" y="825"/>
                    <a:pt x="490" y="826"/>
                    <a:pt x="490" y="826"/>
                  </a:cubicBezTo>
                  <a:cubicBezTo>
                    <a:pt x="490" y="826"/>
                    <a:pt x="490" y="826"/>
                    <a:pt x="491" y="826"/>
                  </a:cubicBezTo>
                  <a:cubicBezTo>
                    <a:pt x="492" y="827"/>
                    <a:pt x="494" y="828"/>
                    <a:pt x="495" y="831"/>
                  </a:cubicBezTo>
                  <a:cubicBezTo>
                    <a:pt x="496" y="833"/>
                    <a:pt x="496" y="836"/>
                    <a:pt x="496" y="838"/>
                  </a:cubicBezTo>
                  <a:cubicBezTo>
                    <a:pt x="496" y="838"/>
                    <a:pt x="496" y="839"/>
                    <a:pt x="496" y="839"/>
                  </a:cubicBezTo>
                  <a:cubicBezTo>
                    <a:pt x="496" y="840"/>
                    <a:pt x="495" y="840"/>
                    <a:pt x="495" y="841"/>
                  </a:cubicBezTo>
                  <a:cubicBezTo>
                    <a:pt x="496" y="841"/>
                    <a:pt x="496" y="841"/>
                    <a:pt x="496" y="842"/>
                  </a:cubicBezTo>
                  <a:cubicBezTo>
                    <a:pt x="497" y="842"/>
                    <a:pt x="498" y="844"/>
                    <a:pt x="499" y="845"/>
                  </a:cubicBezTo>
                  <a:cubicBezTo>
                    <a:pt x="499" y="846"/>
                    <a:pt x="500" y="846"/>
                    <a:pt x="500" y="846"/>
                  </a:cubicBezTo>
                  <a:cubicBezTo>
                    <a:pt x="500" y="847"/>
                    <a:pt x="500" y="847"/>
                    <a:pt x="500" y="847"/>
                  </a:cubicBezTo>
                  <a:cubicBezTo>
                    <a:pt x="501" y="848"/>
                    <a:pt x="502" y="849"/>
                    <a:pt x="503" y="850"/>
                  </a:cubicBezTo>
                  <a:cubicBezTo>
                    <a:pt x="504" y="851"/>
                    <a:pt x="504" y="853"/>
                    <a:pt x="504" y="855"/>
                  </a:cubicBezTo>
                  <a:cubicBezTo>
                    <a:pt x="505" y="856"/>
                    <a:pt x="505" y="857"/>
                    <a:pt x="505" y="857"/>
                  </a:cubicBezTo>
                  <a:cubicBezTo>
                    <a:pt x="505" y="858"/>
                    <a:pt x="506" y="858"/>
                    <a:pt x="507" y="858"/>
                  </a:cubicBezTo>
                  <a:cubicBezTo>
                    <a:pt x="507" y="858"/>
                    <a:pt x="507" y="858"/>
                    <a:pt x="507" y="858"/>
                  </a:cubicBezTo>
                  <a:cubicBezTo>
                    <a:pt x="509" y="858"/>
                    <a:pt x="509" y="858"/>
                    <a:pt x="509" y="858"/>
                  </a:cubicBezTo>
                  <a:cubicBezTo>
                    <a:pt x="519" y="772"/>
                    <a:pt x="519" y="772"/>
                    <a:pt x="519" y="772"/>
                  </a:cubicBezTo>
                  <a:cubicBezTo>
                    <a:pt x="552" y="776"/>
                    <a:pt x="552" y="776"/>
                    <a:pt x="552" y="776"/>
                  </a:cubicBezTo>
                  <a:cubicBezTo>
                    <a:pt x="552" y="776"/>
                    <a:pt x="562" y="779"/>
                    <a:pt x="566" y="780"/>
                  </a:cubicBezTo>
                  <a:cubicBezTo>
                    <a:pt x="574" y="782"/>
                    <a:pt x="590" y="782"/>
                    <a:pt x="598" y="783"/>
                  </a:cubicBezTo>
                  <a:cubicBezTo>
                    <a:pt x="602" y="783"/>
                    <a:pt x="608" y="783"/>
                    <a:pt x="611" y="783"/>
                  </a:cubicBezTo>
                  <a:cubicBezTo>
                    <a:pt x="615" y="783"/>
                    <a:pt x="622" y="786"/>
                    <a:pt x="626" y="786"/>
                  </a:cubicBezTo>
                  <a:cubicBezTo>
                    <a:pt x="629" y="786"/>
                    <a:pt x="636" y="784"/>
                    <a:pt x="636" y="784"/>
                  </a:cubicBezTo>
                  <a:cubicBezTo>
                    <a:pt x="673" y="789"/>
                    <a:pt x="673" y="789"/>
                    <a:pt x="673" y="789"/>
                  </a:cubicBezTo>
                  <a:cubicBezTo>
                    <a:pt x="753" y="797"/>
                    <a:pt x="753" y="797"/>
                    <a:pt x="753" y="797"/>
                  </a:cubicBezTo>
                  <a:cubicBezTo>
                    <a:pt x="791" y="801"/>
                    <a:pt x="791" y="801"/>
                    <a:pt x="791" y="801"/>
                  </a:cubicBezTo>
                  <a:cubicBezTo>
                    <a:pt x="863" y="808"/>
                    <a:pt x="863" y="808"/>
                    <a:pt x="863" y="808"/>
                  </a:cubicBezTo>
                  <a:cubicBezTo>
                    <a:pt x="955" y="815"/>
                    <a:pt x="955" y="815"/>
                    <a:pt x="955" y="815"/>
                  </a:cubicBezTo>
                  <a:cubicBezTo>
                    <a:pt x="1109" y="828"/>
                    <a:pt x="1109" y="828"/>
                    <a:pt x="1109" y="828"/>
                  </a:cubicBezTo>
                  <a:cubicBezTo>
                    <a:pt x="1260" y="836"/>
                    <a:pt x="1260" y="836"/>
                    <a:pt x="1260" y="836"/>
                  </a:cubicBezTo>
                  <a:cubicBezTo>
                    <a:pt x="1380" y="842"/>
                    <a:pt x="1380" y="842"/>
                    <a:pt x="1380" y="842"/>
                  </a:cubicBezTo>
                  <a:cubicBezTo>
                    <a:pt x="1383" y="842"/>
                    <a:pt x="1383" y="842"/>
                    <a:pt x="1383" y="842"/>
                  </a:cubicBezTo>
                  <a:cubicBezTo>
                    <a:pt x="1390" y="677"/>
                    <a:pt x="1390" y="677"/>
                    <a:pt x="1390" y="677"/>
                  </a:cubicBezTo>
                  <a:cubicBezTo>
                    <a:pt x="1411" y="148"/>
                    <a:pt x="1411" y="148"/>
                    <a:pt x="1411" y="148"/>
                  </a:cubicBez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8" name="Freeform 29">
              <a:extLst>
                <a:ext uri="{FF2B5EF4-FFF2-40B4-BE49-F238E27FC236}">
                  <a16:creationId xmlns:a16="http://schemas.microsoft.com/office/drawing/2014/main" id="{B818056A-B2FD-4B8E-91D2-363BC9EA2B1D}"/>
                </a:ext>
              </a:extLst>
            </p:cNvPr>
            <p:cNvSpPr>
              <a:spLocks/>
            </p:cNvSpPr>
            <p:nvPr/>
          </p:nvSpPr>
          <p:spPr bwMode="auto">
            <a:xfrm>
              <a:off x="1512888" y="2957516"/>
              <a:ext cx="631824" cy="800101"/>
            </a:xfrm>
            <a:custGeom>
              <a:avLst/>
              <a:gdLst>
                <a:gd name="T0" fmla="*/ 328 w 398"/>
                <a:gd name="T1" fmla="*/ 124 h 504"/>
                <a:gd name="T2" fmla="*/ 259 w 398"/>
                <a:gd name="T3" fmla="*/ 117 h 504"/>
                <a:gd name="T4" fmla="*/ 270 w 398"/>
                <a:gd name="T5" fmla="*/ 25 h 504"/>
                <a:gd name="T6" fmla="*/ 241 w 398"/>
                <a:gd name="T7" fmla="*/ 23 h 504"/>
                <a:gd name="T8" fmla="*/ 137 w 398"/>
                <a:gd name="T9" fmla="*/ 10 h 504"/>
                <a:gd name="T10" fmla="*/ 69 w 398"/>
                <a:gd name="T11" fmla="*/ 0 h 504"/>
                <a:gd name="T12" fmla="*/ 66 w 398"/>
                <a:gd name="T13" fmla="*/ 18 h 504"/>
                <a:gd name="T14" fmla="*/ 44 w 398"/>
                <a:gd name="T15" fmla="*/ 162 h 504"/>
                <a:gd name="T16" fmla="*/ 21 w 398"/>
                <a:gd name="T17" fmla="*/ 319 h 504"/>
                <a:gd name="T18" fmla="*/ 2 w 398"/>
                <a:gd name="T19" fmla="*/ 443 h 504"/>
                <a:gd name="T20" fmla="*/ 0 w 398"/>
                <a:gd name="T21" fmla="*/ 459 h 504"/>
                <a:gd name="T22" fmla="*/ 78 w 398"/>
                <a:gd name="T23" fmla="*/ 470 h 504"/>
                <a:gd name="T24" fmla="*/ 161 w 398"/>
                <a:gd name="T25" fmla="*/ 480 h 504"/>
                <a:gd name="T26" fmla="*/ 253 w 398"/>
                <a:gd name="T27" fmla="*/ 491 h 504"/>
                <a:gd name="T28" fmla="*/ 348 w 398"/>
                <a:gd name="T29" fmla="*/ 502 h 504"/>
                <a:gd name="T30" fmla="*/ 363 w 398"/>
                <a:gd name="T31" fmla="*/ 504 h 504"/>
                <a:gd name="T32" fmla="*/ 371 w 398"/>
                <a:gd name="T33" fmla="*/ 416 h 504"/>
                <a:gd name="T34" fmla="*/ 373 w 398"/>
                <a:gd name="T35" fmla="*/ 396 h 504"/>
                <a:gd name="T36" fmla="*/ 372 w 398"/>
                <a:gd name="T37" fmla="*/ 382 h 504"/>
                <a:gd name="T38" fmla="*/ 375 w 398"/>
                <a:gd name="T39" fmla="*/ 363 h 504"/>
                <a:gd name="T40" fmla="*/ 380 w 398"/>
                <a:gd name="T41" fmla="*/ 313 h 504"/>
                <a:gd name="T42" fmla="*/ 387 w 398"/>
                <a:gd name="T43" fmla="*/ 244 h 504"/>
                <a:gd name="T44" fmla="*/ 398 w 398"/>
                <a:gd name="T45" fmla="*/ 131 h 504"/>
                <a:gd name="T46" fmla="*/ 328 w 398"/>
                <a:gd name="T47" fmla="*/ 124 h 5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98" h="504">
                  <a:moveTo>
                    <a:pt x="328" y="124"/>
                  </a:moveTo>
                  <a:lnTo>
                    <a:pt x="259" y="117"/>
                  </a:lnTo>
                  <a:lnTo>
                    <a:pt x="270" y="25"/>
                  </a:lnTo>
                  <a:lnTo>
                    <a:pt x="241" y="23"/>
                  </a:lnTo>
                  <a:lnTo>
                    <a:pt x="137" y="10"/>
                  </a:lnTo>
                  <a:lnTo>
                    <a:pt x="69" y="0"/>
                  </a:lnTo>
                  <a:lnTo>
                    <a:pt x="66" y="18"/>
                  </a:lnTo>
                  <a:lnTo>
                    <a:pt x="44" y="162"/>
                  </a:lnTo>
                  <a:lnTo>
                    <a:pt x="21" y="319"/>
                  </a:lnTo>
                  <a:lnTo>
                    <a:pt x="2" y="443"/>
                  </a:lnTo>
                  <a:lnTo>
                    <a:pt x="0" y="459"/>
                  </a:lnTo>
                  <a:lnTo>
                    <a:pt x="78" y="470"/>
                  </a:lnTo>
                  <a:lnTo>
                    <a:pt x="161" y="480"/>
                  </a:lnTo>
                  <a:lnTo>
                    <a:pt x="253" y="491"/>
                  </a:lnTo>
                  <a:lnTo>
                    <a:pt x="348" y="502"/>
                  </a:lnTo>
                  <a:lnTo>
                    <a:pt x="363" y="504"/>
                  </a:lnTo>
                  <a:lnTo>
                    <a:pt x="371" y="416"/>
                  </a:lnTo>
                  <a:lnTo>
                    <a:pt x="373" y="396"/>
                  </a:lnTo>
                  <a:lnTo>
                    <a:pt x="372" y="382"/>
                  </a:lnTo>
                  <a:lnTo>
                    <a:pt x="375" y="363"/>
                  </a:lnTo>
                  <a:lnTo>
                    <a:pt x="380" y="313"/>
                  </a:lnTo>
                  <a:lnTo>
                    <a:pt x="387" y="244"/>
                  </a:lnTo>
                  <a:lnTo>
                    <a:pt x="398" y="131"/>
                  </a:lnTo>
                  <a:lnTo>
                    <a:pt x="328" y="124"/>
                  </a:ln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dirty="0"/>
            </a:p>
          </p:txBody>
        </p:sp>
        <p:sp>
          <p:nvSpPr>
            <p:cNvPr id="119" name="Freeform 30">
              <a:extLst>
                <a:ext uri="{FF2B5EF4-FFF2-40B4-BE49-F238E27FC236}">
                  <a16:creationId xmlns:a16="http://schemas.microsoft.com/office/drawing/2014/main" id="{9023D68A-4478-415C-A804-D1D05DD46D81}"/>
                </a:ext>
              </a:extLst>
            </p:cNvPr>
            <p:cNvSpPr>
              <a:spLocks/>
            </p:cNvSpPr>
            <p:nvPr/>
          </p:nvSpPr>
          <p:spPr bwMode="auto">
            <a:xfrm>
              <a:off x="892176" y="2843216"/>
              <a:ext cx="725486" cy="1119188"/>
            </a:xfrm>
            <a:custGeom>
              <a:avLst/>
              <a:gdLst>
                <a:gd name="T0" fmla="*/ 774 w 861"/>
                <a:gd name="T1" fmla="*/ 122 h 1327"/>
                <a:gd name="T2" fmla="*/ 485 w 861"/>
                <a:gd name="T3" fmla="*/ 73 h 1327"/>
                <a:gd name="T4" fmla="*/ 480 w 861"/>
                <a:gd name="T5" fmla="*/ 72 h 1327"/>
                <a:gd name="T6" fmla="*/ 108 w 861"/>
                <a:gd name="T7" fmla="*/ 0 h 1327"/>
                <a:gd name="T8" fmla="*/ 46 w 861"/>
                <a:gd name="T9" fmla="*/ 295 h 1327"/>
                <a:gd name="T10" fmla="*/ 0 w 861"/>
                <a:gd name="T11" fmla="*/ 508 h 1327"/>
                <a:gd name="T12" fmla="*/ 313 w 861"/>
                <a:gd name="T13" fmla="*/ 936 h 1327"/>
                <a:gd name="T14" fmla="*/ 597 w 861"/>
                <a:gd name="T15" fmla="*/ 1324 h 1327"/>
                <a:gd name="T16" fmla="*/ 599 w 861"/>
                <a:gd name="T17" fmla="*/ 1326 h 1327"/>
                <a:gd name="T18" fmla="*/ 603 w 861"/>
                <a:gd name="T19" fmla="*/ 1323 h 1327"/>
                <a:gd name="T20" fmla="*/ 599 w 861"/>
                <a:gd name="T21" fmla="*/ 1319 h 1327"/>
                <a:gd name="T22" fmla="*/ 601 w 861"/>
                <a:gd name="T23" fmla="*/ 1314 h 1327"/>
                <a:gd name="T24" fmla="*/ 610 w 861"/>
                <a:gd name="T25" fmla="*/ 1313 h 1327"/>
                <a:gd name="T26" fmla="*/ 611 w 861"/>
                <a:gd name="T27" fmla="*/ 1305 h 1327"/>
                <a:gd name="T28" fmla="*/ 611 w 861"/>
                <a:gd name="T29" fmla="*/ 1297 h 1327"/>
                <a:gd name="T30" fmla="*/ 610 w 861"/>
                <a:gd name="T31" fmla="*/ 1284 h 1327"/>
                <a:gd name="T32" fmla="*/ 611 w 861"/>
                <a:gd name="T33" fmla="*/ 1270 h 1327"/>
                <a:gd name="T34" fmla="*/ 605 w 861"/>
                <a:gd name="T35" fmla="*/ 1257 h 1327"/>
                <a:gd name="T36" fmla="*/ 606 w 861"/>
                <a:gd name="T37" fmla="*/ 1243 h 1327"/>
                <a:gd name="T38" fmla="*/ 609 w 861"/>
                <a:gd name="T39" fmla="*/ 1234 h 1327"/>
                <a:gd name="T40" fmla="*/ 610 w 861"/>
                <a:gd name="T41" fmla="*/ 1224 h 1327"/>
                <a:gd name="T42" fmla="*/ 608 w 861"/>
                <a:gd name="T43" fmla="*/ 1217 h 1327"/>
                <a:gd name="T44" fmla="*/ 607 w 861"/>
                <a:gd name="T45" fmla="*/ 1210 h 1327"/>
                <a:gd name="T46" fmla="*/ 610 w 861"/>
                <a:gd name="T47" fmla="*/ 1203 h 1327"/>
                <a:gd name="T48" fmla="*/ 610 w 861"/>
                <a:gd name="T49" fmla="*/ 1191 h 1327"/>
                <a:gd name="T50" fmla="*/ 613 w 861"/>
                <a:gd name="T51" fmla="*/ 1183 h 1327"/>
                <a:gd name="T52" fmla="*/ 611 w 861"/>
                <a:gd name="T53" fmla="*/ 1175 h 1327"/>
                <a:gd name="T54" fmla="*/ 609 w 861"/>
                <a:gd name="T55" fmla="*/ 1168 h 1327"/>
                <a:gd name="T56" fmla="*/ 608 w 861"/>
                <a:gd name="T57" fmla="*/ 1161 h 1327"/>
                <a:gd name="T58" fmla="*/ 612 w 861"/>
                <a:gd name="T59" fmla="*/ 1151 h 1327"/>
                <a:gd name="T60" fmla="*/ 612 w 861"/>
                <a:gd name="T61" fmla="*/ 1141 h 1327"/>
                <a:gd name="T62" fmla="*/ 620 w 861"/>
                <a:gd name="T63" fmla="*/ 1140 h 1327"/>
                <a:gd name="T64" fmla="*/ 628 w 861"/>
                <a:gd name="T65" fmla="*/ 1136 h 1327"/>
                <a:gd name="T66" fmla="*/ 634 w 861"/>
                <a:gd name="T67" fmla="*/ 1135 h 1327"/>
                <a:gd name="T68" fmla="*/ 643 w 861"/>
                <a:gd name="T69" fmla="*/ 1138 h 1327"/>
                <a:gd name="T70" fmla="*/ 647 w 861"/>
                <a:gd name="T71" fmla="*/ 1141 h 1327"/>
                <a:gd name="T72" fmla="*/ 653 w 861"/>
                <a:gd name="T73" fmla="*/ 1142 h 1327"/>
                <a:gd name="T74" fmla="*/ 659 w 861"/>
                <a:gd name="T75" fmla="*/ 1139 h 1327"/>
                <a:gd name="T76" fmla="*/ 667 w 861"/>
                <a:gd name="T77" fmla="*/ 1145 h 1327"/>
                <a:gd name="T78" fmla="*/ 670 w 861"/>
                <a:gd name="T79" fmla="*/ 1152 h 1327"/>
                <a:gd name="T80" fmla="*/ 671 w 861"/>
                <a:gd name="T81" fmla="*/ 1159 h 1327"/>
                <a:gd name="T82" fmla="*/ 678 w 861"/>
                <a:gd name="T83" fmla="*/ 1165 h 1327"/>
                <a:gd name="T84" fmla="*/ 688 w 861"/>
                <a:gd name="T85" fmla="*/ 1165 h 1327"/>
                <a:gd name="T86" fmla="*/ 696 w 861"/>
                <a:gd name="T87" fmla="*/ 1160 h 1327"/>
                <a:gd name="T88" fmla="*/ 698 w 861"/>
                <a:gd name="T89" fmla="*/ 1152 h 1327"/>
                <a:gd name="T90" fmla="*/ 704 w 861"/>
                <a:gd name="T91" fmla="*/ 1147 h 1327"/>
                <a:gd name="T92" fmla="*/ 710 w 861"/>
                <a:gd name="T93" fmla="*/ 1140 h 1327"/>
                <a:gd name="T94" fmla="*/ 731 w 861"/>
                <a:gd name="T95" fmla="*/ 999 h 1327"/>
                <a:gd name="T96" fmla="*/ 771 w 861"/>
                <a:gd name="T97" fmla="*/ 737 h 1327"/>
                <a:gd name="T98" fmla="*/ 856 w 861"/>
                <a:gd name="T99" fmla="*/ 169 h 1327"/>
                <a:gd name="T100" fmla="*/ 832 w 861"/>
                <a:gd name="T101" fmla="*/ 131 h 13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861" h="1327">
                  <a:moveTo>
                    <a:pt x="832" y="131"/>
                  </a:moveTo>
                  <a:cubicBezTo>
                    <a:pt x="774" y="122"/>
                    <a:pt x="774" y="122"/>
                    <a:pt x="774" y="122"/>
                  </a:cubicBezTo>
                  <a:cubicBezTo>
                    <a:pt x="734" y="116"/>
                    <a:pt x="734" y="116"/>
                    <a:pt x="734" y="116"/>
                  </a:cubicBezTo>
                  <a:cubicBezTo>
                    <a:pt x="485" y="73"/>
                    <a:pt x="485" y="73"/>
                    <a:pt x="485" y="73"/>
                  </a:cubicBezTo>
                  <a:cubicBezTo>
                    <a:pt x="485" y="74"/>
                    <a:pt x="485" y="74"/>
                    <a:pt x="485" y="74"/>
                  </a:cubicBezTo>
                  <a:cubicBezTo>
                    <a:pt x="480" y="72"/>
                    <a:pt x="480" y="72"/>
                    <a:pt x="480" y="72"/>
                  </a:cubicBezTo>
                  <a:cubicBezTo>
                    <a:pt x="112" y="1"/>
                    <a:pt x="112" y="1"/>
                    <a:pt x="112" y="1"/>
                  </a:cubicBezTo>
                  <a:cubicBezTo>
                    <a:pt x="108" y="0"/>
                    <a:pt x="108" y="0"/>
                    <a:pt x="108" y="0"/>
                  </a:cubicBezTo>
                  <a:cubicBezTo>
                    <a:pt x="88" y="93"/>
                    <a:pt x="88" y="93"/>
                    <a:pt x="88" y="93"/>
                  </a:cubicBezTo>
                  <a:cubicBezTo>
                    <a:pt x="46" y="295"/>
                    <a:pt x="46" y="295"/>
                    <a:pt x="46" y="295"/>
                  </a:cubicBezTo>
                  <a:cubicBezTo>
                    <a:pt x="4" y="486"/>
                    <a:pt x="4" y="486"/>
                    <a:pt x="4" y="486"/>
                  </a:cubicBezTo>
                  <a:cubicBezTo>
                    <a:pt x="0" y="508"/>
                    <a:pt x="0" y="508"/>
                    <a:pt x="0" y="508"/>
                  </a:cubicBezTo>
                  <a:cubicBezTo>
                    <a:pt x="75" y="611"/>
                    <a:pt x="75" y="611"/>
                    <a:pt x="75" y="611"/>
                  </a:cubicBezTo>
                  <a:cubicBezTo>
                    <a:pt x="313" y="936"/>
                    <a:pt x="313" y="936"/>
                    <a:pt x="313" y="936"/>
                  </a:cubicBezTo>
                  <a:cubicBezTo>
                    <a:pt x="450" y="1124"/>
                    <a:pt x="450" y="1124"/>
                    <a:pt x="450" y="1124"/>
                  </a:cubicBezTo>
                  <a:cubicBezTo>
                    <a:pt x="597" y="1324"/>
                    <a:pt x="597" y="1324"/>
                    <a:pt x="597" y="1324"/>
                  </a:cubicBezTo>
                  <a:cubicBezTo>
                    <a:pt x="598" y="1325"/>
                    <a:pt x="598" y="1326"/>
                    <a:pt x="599" y="1327"/>
                  </a:cubicBezTo>
                  <a:cubicBezTo>
                    <a:pt x="599" y="1326"/>
                    <a:pt x="599" y="1326"/>
                    <a:pt x="599" y="1326"/>
                  </a:cubicBezTo>
                  <a:cubicBezTo>
                    <a:pt x="600" y="1326"/>
                    <a:pt x="602" y="1326"/>
                    <a:pt x="602" y="1325"/>
                  </a:cubicBezTo>
                  <a:cubicBezTo>
                    <a:pt x="603" y="1325"/>
                    <a:pt x="603" y="1323"/>
                    <a:pt x="603" y="1323"/>
                  </a:cubicBezTo>
                  <a:cubicBezTo>
                    <a:pt x="603" y="1322"/>
                    <a:pt x="602" y="1320"/>
                    <a:pt x="602" y="1320"/>
                  </a:cubicBezTo>
                  <a:cubicBezTo>
                    <a:pt x="601" y="1319"/>
                    <a:pt x="600" y="1319"/>
                    <a:pt x="599" y="1319"/>
                  </a:cubicBezTo>
                  <a:cubicBezTo>
                    <a:pt x="599" y="1318"/>
                    <a:pt x="599" y="1317"/>
                    <a:pt x="599" y="1316"/>
                  </a:cubicBezTo>
                  <a:cubicBezTo>
                    <a:pt x="599" y="1315"/>
                    <a:pt x="600" y="1314"/>
                    <a:pt x="601" y="1314"/>
                  </a:cubicBezTo>
                  <a:cubicBezTo>
                    <a:pt x="602" y="1314"/>
                    <a:pt x="604" y="1315"/>
                    <a:pt x="605" y="1315"/>
                  </a:cubicBezTo>
                  <a:cubicBezTo>
                    <a:pt x="606" y="1314"/>
                    <a:pt x="609" y="1314"/>
                    <a:pt x="610" y="1313"/>
                  </a:cubicBezTo>
                  <a:cubicBezTo>
                    <a:pt x="610" y="1313"/>
                    <a:pt x="611" y="1311"/>
                    <a:pt x="611" y="1310"/>
                  </a:cubicBezTo>
                  <a:cubicBezTo>
                    <a:pt x="612" y="1309"/>
                    <a:pt x="611" y="1306"/>
                    <a:pt x="611" y="1305"/>
                  </a:cubicBezTo>
                  <a:cubicBezTo>
                    <a:pt x="611" y="1304"/>
                    <a:pt x="612" y="1303"/>
                    <a:pt x="612" y="1302"/>
                  </a:cubicBezTo>
                  <a:cubicBezTo>
                    <a:pt x="612" y="1301"/>
                    <a:pt x="611" y="1298"/>
                    <a:pt x="611" y="1297"/>
                  </a:cubicBezTo>
                  <a:cubicBezTo>
                    <a:pt x="611" y="1295"/>
                    <a:pt x="612" y="1291"/>
                    <a:pt x="612" y="1289"/>
                  </a:cubicBezTo>
                  <a:cubicBezTo>
                    <a:pt x="612" y="1288"/>
                    <a:pt x="610" y="1286"/>
                    <a:pt x="610" y="1284"/>
                  </a:cubicBezTo>
                  <a:cubicBezTo>
                    <a:pt x="610" y="1283"/>
                    <a:pt x="612" y="1280"/>
                    <a:pt x="612" y="1278"/>
                  </a:cubicBezTo>
                  <a:cubicBezTo>
                    <a:pt x="612" y="1276"/>
                    <a:pt x="611" y="1272"/>
                    <a:pt x="611" y="1270"/>
                  </a:cubicBezTo>
                  <a:cubicBezTo>
                    <a:pt x="610" y="1268"/>
                    <a:pt x="609" y="1265"/>
                    <a:pt x="609" y="1263"/>
                  </a:cubicBezTo>
                  <a:cubicBezTo>
                    <a:pt x="608" y="1261"/>
                    <a:pt x="605" y="1259"/>
                    <a:pt x="605" y="1257"/>
                  </a:cubicBezTo>
                  <a:cubicBezTo>
                    <a:pt x="604" y="1255"/>
                    <a:pt x="604" y="1252"/>
                    <a:pt x="604" y="1250"/>
                  </a:cubicBezTo>
                  <a:cubicBezTo>
                    <a:pt x="604" y="1248"/>
                    <a:pt x="605" y="1245"/>
                    <a:pt x="606" y="1243"/>
                  </a:cubicBezTo>
                  <a:cubicBezTo>
                    <a:pt x="606" y="1243"/>
                    <a:pt x="608" y="1242"/>
                    <a:pt x="608" y="1241"/>
                  </a:cubicBezTo>
                  <a:cubicBezTo>
                    <a:pt x="609" y="1240"/>
                    <a:pt x="608" y="1236"/>
                    <a:pt x="609" y="1234"/>
                  </a:cubicBezTo>
                  <a:cubicBezTo>
                    <a:pt x="609" y="1232"/>
                    <a:pt x="611" y="1230"/>
                    <a:pt x="611" y="1229"/>
                  </a:cubicBezTo>
                  <a:cubicBezTo>
                    <a:pt x="611" y="1228"/>
                    <a:pt x="611" y="1225"/>
                    <a:pt x="610" y="1224"/>
                  </a:cubicBezTo>
                  <a:cubicBezTo>
                    <a:pt x="610" y="1223"/>
                    <a:pt x="607" y="1221"/>
                    <a:pt x="607" y="1220"/>
                  </a:cubicBezTo>
                  <a:cubicBezTo>
                    <a:pt x="606" y="1219"/>
                    <a:pt x="608" y="1218"/>
                    <a:pt x="608" y="1217"/>
                  </a:cubicBezTo>
                  <a:cubicBezTo>
                    <a:pt x="609" y="1216"/>
                    <a:pt x="609" y="1214"/>
                    <a:pt x="609" y="1213"/>
                  </a:cubicBezTo>
                  <a:cubicBezTo>
                    <a:pt x="609" y="1213"/>
                    <a:pt x="607" y="1211"/>
                    <a:pt x="607" y="1210"/>
                  </a:cubicBezTo>
                  <a:cubicBezTo>
                    <a:pt x="607" y="1209"/>
                    <a:pt x="607" y="1207"/>
                    <a:pt x="607" y="1206"/>
                  </a:cubicBezTo>
                  <a:cubicBezTo>
                    <a:pt x="607" y="1205"/>
                    <a:pt x="609" y="1204"/>
                    <a:pt x="610" y="1203"/>
                  </a:cubicBezTo>
                  <a:cubicBezTo>
                    <a:pt x="610" y="1201"/>
                    <a:pt x="609" y="1199"/>
                    <a:pt x="609" y="1197"/>
                  </a:cubicBezTo>
                  <a:cubicBezTo>
                    <a:pt x="609" y="1196"/>
                    <a:pt x="610" y="1193"/>
                    <a:pt x="610" y="1191"/>
                  </a:cubicBezTo>
                  <a:cubicBezTo>
                    <a:pt x="610" y="1190"/>
                    <a:pt x="610" y="1186"/>
                    <a:pt x="611" y="1185"/>
                  </a:cubicBezTo>
                  <a:cubicBezTo>
                    <a:pt x="611" y="1184"/>
                    <a:pt x="613" y="1183"/>
                    <a:pt x="613" y="1183"/>
                  </a:cubicBezTo>
                  <a:cubicBezTo>
                    <a:pt x="614" y="1182"/>
                    <a:pt x="615" y="1180"/>
                    <a:pt x="615" y="1179"/>
                  </a:cubicBezTo>
                  <a:cubicBezTo>
                    <a:pt x="614" y="1178"/>
                    <a:pt x="612" y="1177"/>
                    <a:pt x="611" y="1175"/>
                  </a:cubicBezTo>
                  <a:cubicBezTo>
                    <a:pt x="611" y="1174"/>
                    <a:pt x="612" y="1172"/>
                    <a:pt x="611" y="1170"/>
                  </a:cubicBezTo>
                  <a:cubicBezTo>
                    <a:pt x="611" y="1170"/>
                    <a:pt x="609" y="1169"/>
                    <a:pt x="609" y="1168"/>
                  </a:cubicBezTo>
                  <a:cubicBezTo>
                    <a:pt x="609" y="1167"/>
                    <a:pt x="610" y="1165"/>
                    <a:pt x="610" y="1164"/>
                  </a:cubicBezTo>
                  <a:cubicBezTo>
                    <a:pt x="610" y="1163"/>
                    <a:pt x="608" y="1162"/>
                    <a:pt x="608" y="1161"/>
                  </a:cubicBezTo>
                  <a:cubicBezTo>
                    <a:pt x="608" y="1159"/>
                    <a:pt x="610" y="1157"/>
                    <a:pt x="611" y="1155"/>
                  </a:cubicBezTo>
                  <a:cubicBezTo>
                    <a:pt x="611" y="1154"/>
                    <a:pt x="612" y="1152"/>
                    <a:pt x="612" y="1151"/>
                  </a:cubicBezTo>
                  <a:cubicBezTo>
                    <a:pt x="612" y="1150"/>
                    <a:pt x="610" y="1148"/>
                    <a:pt x="610" y="1146"/>
                  </a:cubicBezTo>
                  <a:cubicBezTo>
                    <a:pt x="610" y="1145"/>
                    <a:pt x="611" y="1142"/>
                    <a:pt x="612" y="1141"/>
                  </a:cubicBezTo>
                  <a:cubicBezTo>
                    <a:pt x="613" y="1140"/>
                    <a:pt x="614" y="1139"/>
                    <a:pt x="615" y="1139"/>
                  </a:cubicBezTo>
                  <a:cubicBezTo>
                    <a:pt x="616" y="1139"/>
                    <a:pt x="619" y="1140"/>
                    <a:pt x="620" y="1140"/>
                  </a:cubicBezTo>
                  <a:cubicBezTo>
                    <a:pt x="621" y="1140"/>
                    <a:pt x="623" y="1139"/>
                    <a:pt x="624" y="1139"/>
                  </a:cubicBezTo>
                  <a:cubicBezTo>
                    <a:pt x="625" y="1139"/>
                    <a:pt x="626" y="1136"/>
                    <a:pt x="628" y="1136"/>
                  </a:cubicBezTo>
                  <a:cubicBezTo>
                    <a:pt x="629" y="1136"/>
                    <a:pt x="630" y="1139"/>
                    <a:pt x="631" y="1139"/>
                  </a:cubicBezTo>
                  <a:cubicBezTo>
                    <a:pt x="632" y="1139"/>
                    <a:pt x="633" y="1136"/>
                    <a:pt x="634" y="1135"/>
                  </a:cubicBezTo>
                  <a:cubicBezTo>
                    <a:pt x="635" y="1135"/>
                    <a:pt x="637" y="1135"/>
                    <a:pt x="639" y="1135"/>
                  </a:cubicBezTo>
                  <a:cubicBezTo>
                    <a:pt x="640" y="1135"/>
                    <a:pt x="641" y="1137"/>
                    <a:pt x="643" y="1138"/>
                  </a:cubicBezTo>
                  <a:cubicBezTo>
                    <a:pt x="643" y="1138"/>
                    <a:pt x="645" y="1137"/>
                    <a:pt x="646" y="1138"/>
                  </a:cubicBezTo>
                  <a:cubicBezTo>
                    <a:pt x="646" y="1138"/>
                    <a:pt x="646" y="1140"/>
                    <a:pt x="647" y="1141"/>
                  </a:cubicBezTo>
                  <a:cubicBezTo>
                    <a:pt x="648" y="1141"/>
                    <a:pt x="650" y="1140"/>
                    <a:pt x="651" y="1140"/>
                  </a:cubicBezTo>
                  <a:cubicBezTo>
                    <a:pt x="652" y="1140"/>
                    <a:pt x="653" y="1142"/>
                    <a:pt x="653" y="1142"/>
                  </a:cubicBezTo>
                  <a:cubicBezTo>
                    <a:pt x="654" y="1143"/>
                    <a:pt x="656" y="1142"/>
                    <a:pt x="656" y="1142"/>
                  </a:cubicBezTo>
                  <a:cubicBezTo>
                    <a:pt x="657" y="1142"/>
                    <a:pt x="658" y="1140"/>
                    <a:pt x="659" y="1139"/>
                  </a:cubicBezTo>
                  <a:cubicBezTo>
                    <a:pt x="660" y="1139"/>
                    <a:pt x="662" y="1139"/>
                    <a:pt x="663" y="1140"/>
                  </a:cubicBezTo>
                  <a:cubicBezTo>
                    <a:pt x="664" y="1141"/>
                    <a:pt x="666" y="1143"/>
                    <a:pt x="667" y="1145"/>
                  </a:cubicBezTo>
                  <a:cubicBezTo>
                    <a:pt x="667" y="1146"/>
                    <a:pt x="668" y="1148"/>
                    <a:pt x="668" y="1149"/>
                  </a:cubicBezTo>
                  <a:cubicBezTo>
                    <a:pt x="669" y="1150"/>
                    <a:pt x="670" y="1151"/>
                    <a:pt x="670" y="1152"/>
                  </a:cubicBezTo>
                  <a:cubicBezTo>
                    <a:pt x="671" y="1153"/>
                    <a:pt x="670" y="1155"/>
                    <a:pt x="670" y="1156"/>
                  </a:cubicBezTo>
                  <a:cubicBezTo>
                    <a:pt x="670" y="1157"/>
                    <a:pt x="671" y="1158"/>
                    <a:pt x="671" y="1159"/>
                  </a:cubicBezTo>
                  <a:cubicBezTo>
                    <a:pt x="672" y="1160"/>
                    <a:pt x="675" y="1160"/>
                    <a:pt x="675" y="1160"/>
                  </a:cubicBezTo>
                  <a:cubicBezTo>
                    <a:pt x="677" y="1161"/>
                    <a:pt x="677" y="1165"/>
                    <a:pt x="678" y="1165"/>
                  </a:cubicBezTo>
                  <a:cubicBezTo>
                    <a:pt x="679" y="1166"/>
                    <a:pt x="681" y="1167"/>
                    <a:pt x="683" y="1167"/>
                  </a:cubicBezTo>
                  <a:cubicBezTo>
                    <a:pt x="684" y="1167"/>
                    <a:pt x="686" y="1165"/>
                    <a:pt x="688" y="1165"/>
                  </a:cubicBezTo>
                  <a:cubicBezTo>
                    <a:pt x="689" y="1165"/>
                    <a:pt x="692" y="1166"/>
                    <a:pt x="693" y="1165"/>
                  </a:cubicBezTo>
                  <a:cubicBezTo>
                    <a:pt x="694" y="1164"/>
                    <a:pt x="695" y="1161"/>
                    <a:pt x="696" y="1160"/>
                  </a:cubicBezTo>
                  <a:cubicBezTo>
                    <a:pt x="696" y="1159"/>
                    <a:pt x="698" y="1157"/>
                    <a:pt x="698" y="1156"/>
                  </a:cubicBezTo>
                  <a:cubicBezTo>
                    <a:pt x="699" y="1155"/>
                    <a:pt x="698" y="1153"/>
                    <a:pt x="698" y="1152"/>
                  </a:cubicBezTo>
                  <a:cubicBezTo>
                    <a:pt x="699" y="1152"/>
                    <a:pt x="701" y="1151"/>
                    <a:pt x="702" y="1150"/>
                  </a:cubicBezTo>
                  <a:cubicBezTo>
                    <a:pt x="703" y="1150"/>
                    <a:pt x="704" y="1148"/>
                    <a:pt x="704" y="1147"/>
                  </a:cubicBezTo>
                  <a:cubicBezTo>
                    <a:pt x="705" y="1146"/>
                    <a:pt x="705" y="1144"/>
                    <a:pt x="706" y="1143"/>
                  </a:cubicBezTo>
                  <a:cubicBezTo>
                    <a:pt x="707" y="1142"/>
                    <a:pt x="710" y="1141"/>
                    <a:pt x="710" y="1140"/>
                  </a:cubicBezTo>
                  <a:cubicBezTo>
                    <a:pt x="711" y="1140"/>
                    <a:pt x="712" y="1137"/>
                    <a:pt x="712" y="1137"/>
                  </a:cubicBezTo>
                  <a:cubicBezTo>
                    <a:pt x="731" y="999"/>
                    <a:pt x="731" y="999"/>
                    <a:pt x="731" y="999"/>
                  </a:cubicBezTo>
                  <a:cubicBezTo>
                    <a:pt x="735" y="970"/>
                    <a:pt x="735" y="970"/>
                    <a:pt x="735" y="970"/>
                  </a:cubicBezTo>
                  <a:cubicBezTo>
                    <a:pt x="771" y="737"/>
                    <a:pt x="771" y="737"/>
                    <a:pt x="771" y="737"/>
                  </a:cubicBezTo>
                  <a:cubicBezTo>
                    <a:pt x="814" y="441"/>
                    <a:pt x="814" y="441"/>
                    <a:pt x="814" y="441"/>
                  </a:cubicBezTo>
                  <a:cubicBezTo>
                    <a:pt x="856" y="169"/>
                    <a:pt x="856" y="169"/>
                    <a:pt x="856" y="169"/>
                  </a:cubicBezTo>
                  <a:cubicBezTo>
                    <a:pt x="861" y="135"/>
                    <a:pt x="861" y="135"/>
                    <a:pt x="861" y="135"/>
                  </a:cubicBezTo>
                  <a:lnTo>
                    <a:pt x="832" y="131"/>
                  </a:ln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0" name="Freeform 31">
              <a:extLst>
                <a:ext uri="{FF2B5EF4-FFF2-40B4-BE49-F238E27FC236}">
                  <a16:creationId xmlns:a16="http://schemas.microsoft.com/office/drawing/2014/main" id="{31F1A9A8-414E-4A5D-9181-8DDD044373BE}"/>
                </a:ext>
              </a:extLst>
            </p:cNvPr>
            <p:cNvSpPr>
              <a:spLocks/>
            </p:cNvSpPr>
            <p:nvPr/>
          </p:nvSpPr>
          <p:spPr bwMode="auto">
            <a:xfrm>
              <a:off x="2730500" y="2027240"/>
              <a:ext cx="765174" cy="455613"/>
            </a:xfrm>
            <a:custGeom>
              <a:avLst/>
              <a:gdLst>
                <a:gd name="T0" fmla="*/ 906 w 907"/>
                <a:gd name="T1" fmla="*/ 506 h 539"/>
                <a:gd name="T2" fmla="*/ 900 w 907"/>
                <a:gd name="T3" fmla="*/ 487 h 539"/>
                <a:gd name="T4" fmla="*/ 899 w 907"/>
                <a:gd name="T5" fmla="*/ 467 h 539"/>
                <a:gd name="T6" fmla="*/ 892 w 907"/>
                <a:gd name="T7" fmla="*/ 458 h 539"/>
                <a:gd name="T8" fmla="*/ 885 w 907"/>
                <a:gd name="T9" fmla="*/ 447 h 539"/>
                <a:gd name="T10" fmla="*/ 881 w 907"/>
                <a:gd name="T11" fmla="*/ 433 h 539"/>
                <a:gd name="T12" fmla="*/ 876 w 907"/>
                <a:gd name="T13" fmla="*/ 415 h 539"/>
                <a:gd name="T14" fmla="*/ 876 w 907"/>
                <a:gd name="T15" fmla="*/ 404 h 539"/>
                <a:gd name="T16" fmla="*/ 875 w 907"/>
                <a:gd name="T17" fmla="*/ 397 h 539"/>
                <a:gd name="T18" fmla="*/ 872 w 907"/>
                <a:gd name="T19" fmla="*/ 382 h 539"/>
                <a:gd name="T20" fmla="*/ 874 w 907"/>
                <a:gd name="T21" fmla="*/ 372 h 539"/>
                <a:gd name="T22" fmla="*/ 872 w 907"/>
                <a:gd name="T23" fmla="*/ 360 h 539"/>
                <a:gd name="T24" fmla="*/ 869 w 907"/>
                <a:gd name="T25" fmla="*/ 354 h 539"/>
                <a:gd name="T26" fmla="*/ 868 w 907"/>
                <a:gd name="T27" fmla="*/ 340 h 539"/>
                <a:gd name="T28" fmla="*/ 866 w 907"/>
                <a:gd name="T29" fmla="*/ 326 h 539"/>
                <a:gd name="T30" fmla="*/ 864 w 907"/>
                <a:gd name="T31" fmla="*/ 316 h 539"/>
                <a:gd name="T32" fmla="*/ 865 w 907"/>
                <a:gd name="T33" fmla="*/ 301 h 539"/>
                <a:gd name="T34" fmla="*/ 862 w 907"/>
                <a:gd name="T35" fmla="*/ 287 h 539"/>
                <a:gd name="T36" fmla="*/ 861 w 907"/>
                <a:gd name="T37" fmla="*/ 277 h 539"/>
                <a:gd name="T38" fmla="*/ 863 w 907"/>
                <a:gd name="T39" fmla="*/ 264 h 539"/>
                <a:gd name="T40" fmla="*/ 861 w 907"/>
                <a:gd name="T41" fmla="*/ 253 h 539"/>
                <a:gd name="T42" fmla="*/ 860 w 907"/>
                <a:gd name="T43" fmla="*/ 242 h 539"/>
                <a:gd name="T44" fmla="*/ 855 w 907"/>
                <a:gd name="T45" fmla="*/ 231 h 539"/>
                <a:gd name="T46" fmla="*/ 851 w 907"/>
                <a:gd name="T47" fmla="*/ 219 h 539"/>
                <a:gd name="T48" fmla="*/ 845 w 907"/>
                <a:gd name="T49" fmla="*/ 210 h 539"/>
                <a:gd name="T50" fmla="*/ 842 w 907"/>
                <a:gd name="T51" fmla="*/ 198 h 539"/>
                <a:gd name="T52" fmla="*/ 839 w 907"/>
                <a:gd name="T53" fmla="*/ 189 h 539"/>
                <a:gd name="T54" fmla="*/ 835 w 907"/>
                <a:gd name="T55" fmla="*/ 181 h 539"/>
                <a:gd name="T56" fmla="*/ 832 w 907"/>
                <a:gd name="T57" fmla="*/ 168 h 539"/>
                <a:gd name="T58" fmla="*/ 828 w 907"/>
                <a:gd name="T59" fmla="*/ 160 h 539"/>
                <a:gd name="T60" fmla="*/ 827 w 907"/>
                <a:gd name="T61" fmla="*/ 154 h 539"/>
                <a:gd name="T62" fmla="*/ 824 w 907"/>
                <a:gd name="T63" fmla="*/ 143 h 539"/>
                <a:gd name="T64" fmla="*/ 825 w 907"/>
                <a:gd name="T65" fmla="*/ 132 h 539"/>
                <a:gd name="T66" fmla="*/ 823 w 907"/>
                <a:gd name="T67" fmla="*/ 117 h 539"/>
                <a:gd name="T68" fmla="*/ 824 w 907"/>
                <a:gd name="T69" fmla="*/ 106 h 539"/>
                <a:gd name="T70" fmla="*/ 820 w 907"/>
                <a:gd name="T71" fmla="*/ 89 h 539"/>
                <a:gd name="T72" fmla="*/ 822 w 907"/>
                <a:gd name="T73" fmla="*/ 76 h 539"/>
                <a:gd name="T74" fmla="*/ 826 w 907"/>
                <a:gd name="T75" fmla="*/ 65 h 539"/>
                <a:gd name="T76" fmla="*/ 824 w 907"/>
                <a:gd name="T77" fmla="*/ 55 h 539"/>
                <a:gd name="T78" fmla="*/ 818 w 907"/>
                <a:gd name="T79" fmla="*/ 39 h 539"/>
                <a:gd name="T80" fmla="*/ 816 w 907"/>
                <a:gd name="T81" fmla="*/ 30 h 539"/>
                <a:gd name="T82" fmla="*/ 809 w 907"/>
                <a:gd name="T83" fmla="*/ 13 h 539"/>
                <a:gd name="T84" fmla="*/ 808 w 907"/>
                <a:gd name="T85" fmla="*/ 3 h 539"/>
                <a:gd name="T86" fmla="*/ 313 w 907"/>
                <a:gd name="T87" fmla="*/ 8 h 539"/>
                <a:gd name="T88" fmla="*/ 0 w 907"/>
                <a:gd name="T89" fmla="*/ 529 h 539"/>
                <a:gd name="T90" fmla="*/ 643 w 907"/>
                <a:gd name="T91" fmla="*/ 539 h 539"/>
                <a:gd name="T92" fmla="*/ 905 w 907"/>
                <a:gd name="T93" fmla="*/ 529 h 539"/>
                <a:gd name="T94" fmla="*/ 906 w 907"/>
                <a:gd name="T95" fmla="*/ 514 h 5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907" h="539">
                  <a:moveTo>
                    <a:pt x="906" y="514"/>
                  </a:moveTo>
                  <a:cubicBezTo>
                    <a:pt x="906" y="512"/>
                    <a:pt x="907" y="508"/>
                    <a:pt x="906" y="506"/>
                  </a:cubicBezTo>
                  <a:cubicBezTo>
                    <a:pt x="906" y="503"/>
                    <a:pt x="905" y="499"/>
                    <a:pt x="904" y="497"/>
                  </a:cubicBezTo>
                  <a:cubicBezTo>
                    <a:pt x="903" y="494"/>
                    <a:pt x="901" y="489"/>
                    <a:pt x="900" y="487"/>
                  </a:cubicBezTo>
                  <a:cubicBezTo>
                    <a:pt x="900" y="484"/>
                    <a:pt x="900" y="479"/>
                    <a:pt x="899" y="476"/>
                  </a:cubicBezTo>
                  <a:cubicBezTo>
                    <a:pt x="899" y="474"/>
                    <a:pt x="900" y="469"/>
                    <a:pt x="899" y="467"/>
                  </a:cubicBezTo>
                  <a:cubicBezTo>
                    <a:pt x="899" y="466"/>
                    <a:pt x="897" y="463"/>
                    <a:pt x="896" y="461"/>
                  </a:cubicBezTo>
                  <a:cubicBezTo>
                    <a:pt x="895" y="460"/>
                    <a:pt x="893" y="459"/>
                    <a:pt x="892" y="458"/>
                  </a:cubicBezTo>
                  <a:cubicBezTo>
                    <a:pt x="891" y="457"/>
                    <a:pt x="890" y="453"/>
                    <a:pt x="889" y="452"/>
                  </a:cubicBezTo>
                  <a:cubicBezTo>
                    <a:pt x="888" y="450"/>
                    <a:pt x="886" y="448"/>
                    <a:pt x="885" y="447"/>
                  </a:cubicBezTo>
                  <a:cubicBezTo>
                    <a:pt x="885" y="446"/>
                    <a:pt x="885" y="444"/>
                    <a:pt x="884" y="443"/>
                  </a:cubicBezTo>
                  <a:cubicBezTo>
                    <a:pt x="884" y="440"/>
                    <a:pt x="881" y="436"/>
                    <a:pt x="881" y="433"/>
                  </a:cubicBezTo>
                  <a:cubicBezTo>
                    <a:pt x="880" y="430"/>
                    <a:pt x="882" y="424"/>
                    <a:pt x="881" y="422"/>
                  </a:cubicBezTo>
                  <a:cubicBezTo>
                    <a:pt x="880" y="420"/>
                    <a:pt x="877" y="417"/>
                    <a:pt x="876" y="415"/>
                  </a:cubicBezTo>
                  <a:cubicBezTo>
                    <a:pt x="875" y="414"/>
                    <a:pt x="874" y="411"/>
                    <a:pt x="874" y="409"/>
                  </a:cubicBezTo>
                  <a:cubicBezTo>
                    <a:pt x="874" y="408"/>
                    <a:pt x="876" y="406"/>
                    <a:pt x="876" y="404"/>
                  </a:cubicBezTo>
                  <a:cubicBezTo>
                    <a:pt x="876" y="403"/>
                    <a:pt x="874" y="401"/>
                    <a:pt x="874" y="400"/>
                  </a:cubicBezTo>
                  <a:cubicBezTo>
                    <a:pt x="874" y="399"/>
                    <a:pt x="875" y="398"/>
                    <a:pt x="875" y="397"/>
                  </a:cubicBezTo>
                  <a:cubicBezTo>
                    <a:pt x="875" y="395"/>
                    <a:pt x="875" y="392"/>
                    <a:pt x="875" y="390"/>
                  </a:cubicBezTo>
                  <a:cubicBezTo>
                    <a:pt x="875" y="388"/>
                    <a:pt x="872" y="384"/>
                    <a:pt x="872" y="382"/>
                  </a:cubicBezTo>
                  <a:cubicBezTo>
                    <a:pt x="873" y="380"/>
                    <a:pt x="875" y="379"/>
                    <a:pt x="875" y="378"/>
                  </a:cubicBezTo>
                  <a:cubicBezTo>
                    <a:pt x="875" y="376"/>
                    <a:pt x="874" y="373"/>
                    <a:pt x="874" y="372"/>
                  </a:cubicBezTo>
                  <a:cubicBezTo>
                    <a:pt x="874" y="369"/>
                    <a:pt x="878" y="365"/>
                    <a:pt x="877" y="363"/>
                  </a:cubicBezTo>
                  <a:cubicBezTo>
                    <a:pt x="877" y="362"/>
                    <a:pt x="873" y="362"/>
                    <a:pt x="872" y="360"/>
                  </a:cubicBezTo>
                  <a:cubicBezTo>
                    <a:pt x="872" y="359"/>
                    <a:pt x="872" y="356"/>
                    <a:pt x="871" y="355"/>
                  </a:cubicBezTo>
                  <a:cubicBezTo>
                    <a:pt x="871" y="355"/>
                    <a:pt x="869" y="354"/>
                    <a:pt x="869" y="354"/>
                  </a:cubicBezTo>
                  <a:cubicBezTo>
                    <a:pt x="868" y="352"/>
                    <a:pt x="867" y="349"/>
                    <a:pt x="867" y="348"/>
                  </a:cubicBezTo>
                  <a:cubicBezTo>
                    <a:pt x="867" y="346"/>
                    <a:pt x="868" y="342"/>
                    <a:pt x="868" y="340"/>
                  </a:cubicBezTo>
                  <a:cubicBezTo>
                    <a:pt x="868" y="338"/>
                    <a:pt x="869" y="334"/>
                    <a:pt x="868" y="332"/>
                  </a:cubicBezTo>
                  <a:cubicBezTo>
                    <a:pt x="868" y="330"/>
                    <a:pt x="866" y="327"/>
                    <a:pt x="866" y="326"/>
                  </a:cubicBezTo>
                  <a:cubicBezTo>
                    <a:pt x="866" y="325"/>
                    <a:pt x="867" y="323"/>
                    <a:pt x="867" y="322"/>
                  </a:cubicBezTo>
                  <a:cubicBezTo>
                    <a:pt x="867" y="320"/>
                    <a:pt x="864" y="318"/>
                    <a:pt x="864" y="316"/>
                  </a:cubicBezTo>
                  <a:cubicBezTo>
                    <a:pt x="863" y="314"/>
                    <a:pt x="865" y="310"/>
                    <a:pt x="866" y="308"/>
                  </a:cubicBezTo>
                  <a:cubicBezTo>
                    <a:pt x="866" y="306"/>
                    <a:pt x="864" y="303"/>
                    <a:pt x="865" y="301"/>
                  </a:cubicBezTo>
                  <a:cubicBezTo>
                    <a:pt x="865" y="299"/>
                    <a:pt x="867" y="296"/>
                    <a:pt x="866" y="294"/>
                  </a:cubicBezTo>
                  <a:cubicBezTo>
                    <a:pt x="866" y="292"/>
                    <a:pt x="863" y="289"/>
                    <a:pt x="862" y="287"/>
                  </a:cubicBezTo>
                  <a:cubicBezTo>
                    <a:pt x="862" y="285"/>
                    <a:pt x="864" y="282"/>
                    <a:pt x="864" y="280"/>
                  </a:cubicBezTo>
                  <a:cubicBezTo>
                    <a:pt x="864" y="279"/>
                    <a:pt x="861" y="278"/>
                    <a:pt x="861" y="277"/>
                  </a:cubicBezTo>
                  <a:cubicBezTo>
                    <a:pt x="861" y="275"/>
                    <a:pt x="861" y="272"/>
                    <a:pt x="862" y="270"/>
                  </a:cubicBezTo>
                  <a:cubicBezTo>
                    <a:pt x="862" y="269"/>
                    <a:pt x="863" y="266"/>
                    <a:pt x="863" y="264"/>
                  </a:cubicBezTo>
                  <a:cubicBezTo>
                    <a:pt x="863" y="263"/>
                    <a:pt x="861" y="260"/>
                    <a:pt x="861" y="258"/>
                  </a:cubicBezTo>
                  <a:cubicBezTo>
                    <a:pt x="860" y="257"/>
                    <a:pt x="861" y="254"/>
                    <a:pt x="861" y="253"/>
                  </a:cubicBezTo>
                  <a:cubicBezTo>
                    <a:pt x="861" y="251"/>
                    <a:pt x="862" y="247"/>
                    <a:pt x="862" y="246"/>
                  </a:cubicBezTo>
                  <a:cubicBezTo>
                    <a:pt x="861" y="245"/>
                    <a:pt x="860" y="243"/>
                    <a:pt x="860" y="242"/>
                  </a:cubicBezTo>
                  <a:cubicBezTo>
                    <a:pt x="859" y="241"/>
                    <a:pt x="857" y="240"/>
                    <a:pt x="857" y="239"/>
                  </a:cubicBezTo>
                  <a:cubicBezTo>
                    <a:pt x="856" y="237"/>
                    <a:pt x="856" y="233"/>
                    <a:pt x="855" y="231"/>
                  </a:cubicBezTo>
                  <a:cubicBezTo>
                    <a:pt x="855" y="230"/>
                    <a:pt x="852" y="228"/>
                    <a:pt x="852" y="227"/>
                  </a:cubicBezTo>
                  <a:cubicBezTo>
                    <a:pt x="851" y="225"/>
                    <a:pt x="852" y="221"/>
                    <a:pt x="851" y="219"/>
                  </a:cubicBezTo>
                  <a:cubicBezTo>
                    <a:pt x="851" y="218"/>
                    <a:pt x="848" y="215"/>
                    <a:pt x="847" y="213"/>
                  </a:cubicBezTo>
                  <a:cubicBezTo>
                    <a:pt x="847" y="213"/>
                    <a:pt x="845" y="211"/>
                    <a:pt x="845" y="210"/>
                  </a:cubicBezTo>
                  <a:cubicBezTo>
                    <a:pt x="844" y="209"/>
                    <a:pt x="845" y="206"/>
                    <a:pt x="845" y="204"/>
                  </a:cubicBezTo>
                  <a:cubicBezTo>
                    <a:pt x="845" y="203"/>
                    <a:pt x="843" y="200"/>
                    <a:pt x="842" y="198"/>
                  </a:cubicBezTo>
                  <a:cubicBezTo>
                    <a:pt x="842" y="197"/>
                    <a:pt x="839" y="197"/>
                    <a:pt x="839" y="196"/>
                  </a:cubicBezTo>
                  <a:cubicBezTo>
                    <a:pt x="838" y="194"/>
                    <a:pt x="840" y="191"/>
                    <a:pt x="839" y="189"/>
                  </a:cubicBezTo>
                  <a:cubicBezTo>
                    <a:pt x="839" y="188"/>
                    <a:pt x="836" y="188"/>
                    <a:pt x="836" y="187"/>
                  </a:cubicBezTo>
                  <a:cubicBezTo>
                    <a:pt x="835" y="186"/>
                    <a:pt x="835" y="183"/>
                    <a:pt x="835" y="181"/>
                  </a:cubicBezTo>
                  <a:cubicBezTo>
                    <a:pt x="835" y="179"/>
                    <a:pt x="833" y="175"/>
                    <a:pt x="832" y="173"/>
                  </a:cubicBezTo>
                  <a:cubicBezTo>
                    <a:pt x="832" y="172"/>
                    <a:pt x="832" y="169"/>
                    <a:pt x="832" y="168"/>
                  </a:cubicBezTo>
                  <a:cubicBezTo>
                    <a:pt x="831" y="167"/>
                    <a:pt x="830" y="165"/>
                    <a:pt x="830" y="164"/>
                  </a:cubicBezTo>
                  <a:cubicBezTo>
                    <a:pt x="829" y="163"/>
                    <a:pt x="829" y="161"/>
                    <a:pt x="828" y="160"/>
                  </a:cubicBezTo>
                  <a:cubicBezTo>
                    <a:pt x="828" y="160"/>
                    <a:pt x="827" y="159"/>
                    <a:pt x="827" y="158"/>
                  </a:cubicBezTo>
                  <a:cubicBezTo>
                    <a:pt x="826" y="157"/>
                    <a:pt x="827" y="155"/>
                    <a:pt x="827" y="154"/>
                  </a:cubicBezTo>
                  <a:cubicBezTo>
                    <a:pt x="826" y="153"/>
                    <a:pt x="825" y="152"/>
                    <a:pt x="825" y="151"/>
                  </a:cubicBezTo>
                  <a:cubicBezTo>
                    <a:pt x="824" y="149"/>
                    <a:pt x="824" y="145"/>
                    <a:pt x="824" y="143"/>
                  </a:cubicBezTo>
                  <a:cubicBezTo>
                    <a:pt x="824" y="141"/>
                    <a:pt x="824" y="138"/>
                    <a:pt x="824" y="136"/>
                  </a:cubicBezTo>
                  <a:cubicBezTo>
                    <a:pt x="824" y="135"/>
                    <a:pt x="825" y="133"/>
                    <a:pt x="825" y="132"/>
                  </a:cubicBezTo>
                  <a:cubicBezTo>
                    <a:pt x="826" y="130"/>
                    <a:pt x="827" y="126"/>
                    <a:pt x="827" y="125"/>
                  </a:cubicBezTo>
                  <a:cubicBezTo>
                    <a:pt x="826" y="122"/>
                    <a:pt x="823" y="119"/>
                    <a:pt x="823" y="117"/>
                  </a:cubicBezTo>
                  <a:cubicBezTo>
                    <a:pt x="822" y="115"/>
                    <a:pt x="822" y="112"/>
                    <a:pt x="823" y="111"/>
                  </a:cubicBezTo>
                  <a:cubicBezTo>
                    <a:pt x="823" y="110"/>
                    <a:pt x="824" y="107"/>
                    <a:pt x="824" y="106"/>
                  </a:cubicBezTo>
                  <a:cubicBezTo>
                    <a:pt x="825" y="104"/>
                    <a:pt x="825" y="99"/>
                    <a:pt x="824" y="97"/>
                  </a:cubicBezTo>
                  <a:cubicBezTo>
                    <a:pt x="824" y="95"/>
                    <a:pt x="821" y="91"/>
                    <a:pt x="820" y="89"/>
                  </a:cubicBezTo>
                  <a:cubicBezTo>
                    <a:pt x="819" y="87"/>
                    <a:pt x="818" y="84"/>
                    <a:pt x="819" y="83"/>
                  </a:cubicBezTo>
                  <a:cubicBezTo>
                    <a:pt x="819" y="81"/>
                    <a:pt x="822" y="78"/>
                    <a:pt x="822" y="76"/>
                  </a:cubicBezTo>
                  <a:cubicBezTo>
                    <a:pt x="823" y="74"/>
                    <a:pt x="823" y="71"/>
                    <a:pt x="824" y="69"/>
                  </a:cubicBezTo>
                  <a:cubicBezTo>
                    <a:pt x="824" y="68"/>
                    <a:pt x="826" y="66"/>
                    <a:pt x="826" y="65"/>
                  </a:cubicBezTo>
                  <a:cubicBezTo>
                    <a:pt x="827" y="64"/>
                    <a:pt x="827" y="61"/>
                    <a:pt x="827" y="60"/>
                  </a:cubicBezTo>
                  <a:cubicBezTo>
                    <a:pt x="826" y="59"/>
                    <a:pt x="825" y="56"/>
                    <a:pt x="824" y="55"/>
                  </a:cubicBezTo>
                  <a:cubicBezTo>
                    <a:pt x="823" y="53"/>
                    <a:pt x="820" y="49"/>
                    <a:pt x="819" y="47"/>
                  </a:cubicBezTo>
                  <a:cubicBezTo>
                    <a:pt x="819" y="45"/>
                    <a:pt x="819" y="41"/>
                    <a:pt x="818" y="39"/>
                  </a:cubicBezTo>
                  <a:cubicBezTo>
                    <a:pt x="818" y="38"/>
                    <a:pt x="817" y="36"/>
                    <a:pt x="816" y="35"/>
                  </a:cubicBezTo>
                  <a:cubicBezTo>
                    <a:pt x="816" y="34"/>
                    <a:pt x="816" y="31"/>
                    <a:pt x="816" y="30"/>
                  </a:cubicBezTo>
                  <a:cubicBezTo>
                    <a:pt x="815" y="28"/>
                    <a:pt x="814" y="24"/>
                    <a:pt x="813" y="22"/>
                  </a:cubicBezTo>
                  <a:cubicBezTo>
                    <a:pt x="812" y="20"/>
                    <a:pt x="809" y="16"/>
                    <a:pt x="809" y="13"/>
                  </a:cubicBezTo>
                  <a:cubicBezTo>
                    <a:pt x="809" y="12"/>
                    <a:pt x="809" y="9"/>
                    <a:pt x="809" y="8"/>
                  </a:cubicBezTo>
                  <a:cubicBezTo>
                    <a:pt x="809" y="7"/>
                    <a:pt x="809" y="5"/>
                    <a:pt x="808" y="3"/>
                  </a:cubicBezTo>
                  <a:cubicBezTo>
                    <a:pt x="603" y="9"/>
                    <a:pt x="603" y="9"/>
                    <a:pt x="603" y="9"/>
                  </a:cubicBezTo>
                  <a:cubicBezTo>
                    <a:pt x="313" y="8"/>
                    <a:pt x="313" y="8"/>
                    <a:pt x="313" y="8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0" y="529"/>
                    <a:pt x="0" y="529"/>
                    <a:pt x="0" y="529"/>
                  </a:cubicBezTo>
                  <a:cubicBezTo>
                    <a:pt x="244" y="537"/>
                    <a:pt x="244" y="537"/>
                    <a:pt x="244" y="537"/>
                  </a:cubicBezTo>
                  <a:cubicBezTo>
                    <a:pt x="643" y="539"/>
                    <a:pt x="643" y="539"/>
                    <a:pt x="643" y="539"/>
                  </a:cubicBezTo>
                  <a:cubicBezTo>
                    <a:pt x="905" y="534"/>
                    <a:pt x="905" y="534"/>
                    <a:pt x="905" y="534"/>
                  </a:cubicBezTo>
                  <a:cubicBezTo>
                    <a:pt x="905" y="532"/>
                    <a:pt x="905" y="530"/>
                    <a:pt x="905" y="529"/>
                  </a:cubicBezTo>
                  <a:cubicBezTo>
                    <a:pt x="904" y="527"/>
                    <a:pt x="903" y="522"/>
                    <a:pt x="904" y="520"/>
                  </a:cubicBezTo>
                  <a:cubicBezTo>
                    <a:pt x="904" y="519"/>
                    <a:pt x="905" y="516"/>
                    <a:pt x="906" y="514"/>
                  </a:cubicBez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7" name="Freeform 32">
              <a:extLst>
                <a:ext uri="{FF2B5EF4-FFF2-40B4-BE49-F238E27FC236}">
                  <a16:creationId xmlns:a16="http://schemas.microsoft.com/office/drawing/2014/main" id="{8C569F35-88AF-413B-A5E0-04FF074840DE}"/>
                </a:ext>
              </a:extLst>
            </p:cNvPr>
            <p:cNvSpPr>
              <a:spLocks/>
            </p:cNvSpPr>
            <p:nvPr/>
          </p:nvSpPr>
          <p:spPr bwMode="auto">
            <a:xfrm>
              <a:off x="1317625" y="3690941"/>
              <a:ext cx="769936" cy="898526"/>
            </a:xfrm>
            <a:custGeom>
              <a:avLst/>
              <a:gdLst>
                <a:gd name="T0" fmla="*/ 232 w 914"/>
                <a:gd name="T1" fmla="*/ 0 h 1067"/>
                <a:gd name="T2" fmla="*/ 206 w 914"/>
                <a:gd name="T3" fmla="*/ 142 h 1067"/>
                <a:gd name="T4" fmla="*/ 200 w 914"/>
                <a:gd name="T5" fmla="*/ 151 h 1067"/>
                <a:gd name="T6" fmla="*/ 191 w 914"/>
                <a:gd name="T7" fmla="*/ 165 h 1067"/>
                <a:gd name="T8" fmla="*/ 179 w 914"/>
                <a:gd name="T9" fmla="*/ 167 h 1067"/>
                <a:gd name="T10" fmla="*/ 164 w 914"/>
                <a:gd name="T11" fmla="*/ 157 h 1067"/>
                <a:gd name="T12" fmla="*/ 160 w 914"/>
                <a:gd name="T13" fmla="*/ 146 h 1067"/>
                <a:gd name="T14" fmla="*/ 155 w 914"/>
                <a:gd name="T15" fmla="*/ 142 h 1067"/>
                <a:gd name="T16" fmla="*/ 141 w 914"/>
                <a:gd name="T17" fmla="*/ 140 h 1067"/>
                <a:gd name="T18" fmla="*/ 133 w 914"/>
                <a:gd name="T19" fmla="*/ 135 h 1067"/>
                <a:gd name="T20" fmla="*/ 123 w 914"/>
                <a:gd name="T21" fmla="*/ 138 h 1067"/>
                <a:gd name="T22" fmla="*/ 112 w 914"/>
                <a:gd name="T23" fmla="*/ 140 h 1067"/>
                <a:gd name="T24" fmla="*/ 112 w 914"/>
                <a:gd name="T25" fmla="*/ 152 h 1067"/>
                <a:gd name="T26" fmla="*/ 112 w 914"/>
                <a:gd name="T27" fmla="*/ 164 h 1067"/>
                <a:gd name="T28" fmla="*/ 111 w 914"/>
                <a:gd name="T29" fmla="*/ 185 h 1067"/>
                <a:gd name="T30" fmla="*/ 111 w 914"/>
                <a:gd name="T31" fmla="*/ 199 h 1067"/>
                <a:gd name="T32" fmla="*/ 109 w 914"/>
                <a:gd name="T33" fmla="*/ 214 h 1067"/>
                <a:gd name="T34" fmla="*/ 110 w 914"/>
                <a:gd name="T35" fmla="*/ 230 h 1067"/>
                <a:gd name="T36" fmla="*/ 106 w 914"/>
                <a:gd name="T37" fmla="*/ 250 h 1067"/>
                <a:gd name="T38" fmla="*/ 113 w 914"/>
                <a:gd name="T39" fmla="*/ 274 h 1067"/>
                <a:gd name="T40" fmla="*/ 112 w 914"/>
                <a:gd name="T41" fmla="*/ 289 h 1067"/>
                <a:gd name="T42" fmla="*/ 112 w 914"/>
                <a:gd name="T43" fmla="*/ 301 h 1067"/>
                <a:gd name="T44" fmla="*/ 104 w 914"/>
                <a:gd name="T45" fmla="*/ 317 h 1067"/>
                <a:gd name="T46" fmla="*/ 97 w 914"/>
                <a:gd name="T47" fmla="*/ 335 h 1067"/>
                <a:gd name="T48" fmla="*/ 95 w 914"/>
                <a:gd name="T49" fmla="*/ 350 h 1067"/>
                <a:gd name="T50" fmla="*/ 103 w 914"/>
                <a:gd name="T51" fmla="*/ 365 h 1067"/>
                <a:gd name="T52" fmla="*/ 113 w 914"/>
                <a:gd name="T53" fmla="*/ 380 h 1067"/>
                <a:gd name="T54" fmla="*/ 115 w 914"/>
                <a:gd name="T55" fmla="*/ 395 h 1067"/>
                <a:gd name="T56" fmla="*/ 122 w 914"/>
                <a:gd name="T57" fmla="*/ 412 h 1067"/>
                <a:gd name="T58" fmla="*/ 120 w 914"/>
                <a:gd name="T59" fmla="*/ 427 h 1067"/>
                <a:gd name="T60" fmla="*/ 137 w 914"/>
                <a:gd name="T61" fmla="*/ 442 h 1067"/>
                <a:gd name="T62" fmla="*/ 146 w 914"/>
                <a:gd name="T63" fmla="*/ 452 h 1067"/>
                <a:gd name="T64" fmla="*/ 148 w 914"/>
                <a:gd name="T65" fmla="*/ 470 h 1067"/>
                <a:gd name="T66" fmla="*/ 135 w 914"/>
                <a:gd name="T67" fmla="*/ 481 h 1067"/>
                <a:gd name="T68" fmla="*/ 120 w 914"/>
                <a:gd name="T69" fmla="*/ 487 h 1067"/>
                <a:gd name="T70" fmla="*/ 106 w 914"/>
                <a:gd name="T71" fmla="*/ 493 h 1067"/>
                <a:gd name="T72" fmla="*/ 101 w 914"/>
                <a:gd name="T73" fmla="*/ 498 h 1067"/>
                <a:gd name="T74" fmla="*/ 94 w 914"/>
                <a:gd name="T75" fmla="*/ 512 h 1067"/>
                <a:gd name="T76" fmla="*/ 85 w 914"/>
                <a:gd name="T77" fmla="*/ 524 h 1067"/>
                <a:gd name="T78" fmla="*/ 82 w 914"/>
                <a:gd name="T79" fmla="*/ 541 h 1067"/>
                <a:gd name="T80" fmla="*/ 84 w 914"/>
                <a:gd name="T81" fmla="*/ 558 h 1067"/>
                <a:gd name="T82" fmla="*/ 76 w 914"/>
                <a:gd name="T83" fmla="*/ 574 h 1067"/>
                <a:gd name="T84" fmla="*/ 69 w 914"/>
                <a:gd name="T85" fmla="*/ 588 h 1067"/>
                <a:gd name="T86" fmla="*/ 58 w 914"/>
                <a:gd name="T87" fmla="*/ 600 h 1067"/>
                <a:gd name="T88" fmla="*/ 47 w 914"/>
                <a:gd name="T89" fmla="*/ 609 h 1067"/>
                <a:gd name="T90" fmla="*/ 43 w 914"/>
                <a:gd name="T91" fmla="*/ 621 h 1067"/>
                <a:gd name="T92" fmla="*/ 43 w 914"/>
                <a:gd name="T93" fmla="*/ 637 h 1067"/>
                <a:gd name="T94" fmla="*/ 38 w 914"/>
                <a:gd name="T95" fmla="*/ 654 h 1067"/>
                <a:gd name="T96" fmla="*/ 39 w 914"/>
                <a:gd name="T97" fmla="*/ 663 h 1067"/>
                <a:gd name="T98" fmla="*/ 49 w 914"/>
                <a:gd name="T99" fmla="*/ 665 h 1067"/>
                <a:gd name="T100" fmla="*/ 65 w 914"/>
                <a:gd name="T101" fmla="*/ 681 h 1067"/>
                <a:gd name="T102" fmla="*/ 64 w 914"/>
                <a:gd name="T103" fmla="*/ 709 h 1067"/>
                <a:gd name="T104" fmla="*/ 54 w 914"/>
                <a:gd name="T105" fmla="*/ 720 h 1067"/>
                <a:gd name="T106" fmla="*/ 44 w 914"/>
                <a:gd name="T107" fmla="*/ 725 h 1067"/>
                <a:gd name="T108" fmla="*/ 32 w 914"/>
                <a:gd name="T109" fmla="*/ 728 h 1067"/>
                <a:gd name="T110" fmla="*/ 14 w 914"/>
                <a:gd name="T111" fmla="*/ 731 h 1067"/>
                <a:gd name="T112" fmla="*/ 4 w 914"/>
                <a:gd name="T113" fmla="*/ 746 h 1067"/>
                <a:gd name="T114" fmla="*/ 519 w 914"/>
                <a:gd name="T115" fmla="*/ 1036 h 1067"/>
                <a:gd name="T116" fmla="*/ 898 w 914"/>
                <a:gd name="T117" fmla="*/ 252 h 10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914" h="1067">
                  <a:moveTo>
                    <a:pt x="886" y="81"/>
                  </a:moveTo>
                  <a:cubicBezTo>
                    <a:pt x="709" y="61"/>
                    <a:pt x="709" y="61"/>
                    <a:pt x="709" y="61"/>
                  </a:cubicBezTo>
                  <a:cubicBezTo>
                    <a:pt x="534" y="40"/>
                    <a:pt x="534" y="40"/>
                    <a:pt x="534" y="40"/>
                  </a:cubicBezTo>
                  <a:cubicBezTo>
                    <a:pt x="379" y="21"/>
                    <a:pt x="379" y="21"/>
                    <a:pt x="379" y="21"/>
                  </a:cubicBezTo>
                  <a:cubicBezTo>
                    <a:pt x="232" y="0"/>
                    <a:pt x="232" y="0"/>
                    <a:pt x="232" y="0"/>
                  </a:cubicBezTo>
                  <a:cubicBezTo>
                    <a:pt x="213" y="133"/>
                    <a:pt x="213" y="133"/>
                    <a:pt x="213" y="133"/>
                  </a:cubicBezTo>
                  <a:cubicBezTo>
                    <a:pt x="213" y="133"/>
                    <a:pt x="213" y="133"/>
                    <a:pt x="213" y="133"/>
                  </a:cubicBezTo>
                  <a:cubicBezTo>
                    <a:pt x="212" y="137"/>
                    <a:pt x="211" y="138"/>
                    <a:pt x="210" y="139"/>
                  </a:cubicBezTo>
                  <a:cubicBezTo>
                    <a:pt x="209" y="140"/>
                    <a:pt x="208" y="141"/>
                    <a:pt x="207" y="141"/>
                  </a:cubicBezTo>
                  <a:cubicBezTo>
                    <a:pt x="206" y="141"/>
                    <a:pt x="206" y="142"/>
                    <a:pt x="206" y="142"/>
                  </a:cubicBezTo>
                  <a:cubicBezTo>
                    <a:pt x="206" y="142"/>
                    <a:pt x="206" y="142"/>
                    <a:pt x="206" y="143"/>
                  </a:cubicBezTo>
                  <a:cubicBezTo>
                    <a:pt x="205" y="143"/>
                    <a:pt x="205" y="144"/>
                    <a:pt x="205" y="145"/>
                  </a:cubicBezTo>
                  <a:cubicBezTo>
                    <a:pt x="205" y="145"/>
                    <a:pt x="205" y="145"/>
                    <a:pt x="204" y="145"/>
                  </a:cubicBezTo>
                  <a:cubicBezTo>
                    <a:pt x="204" y="147"/>
                    <a:pt x="203" y="148"/>
                    <a:pt x="202" y="149"/>
                  </a:cubicBezTo>
                  <a:cubicBezTo>
                    <a:pt x="201" y="150"/>
                    <a:pt x="200" y="150"/>
                    <a:pt x="200" y="151"/>
                  </a:cubicBezTo>
                  <a:cubicBezTo>
                    <a:pt x="200" y="151"/>
                    <a:pt x="199" y="152"/>
                    <a:pt x="199" y="153"/>
                  </a:cubicBezTo>
                  <a:cubicBezTo>
                    <a:pt x="199" y="155"/>
                    <a:pt x="197" y="156"/>
                    <a:pt x="196" y="157"/>
                  </a:cubicBezTo>
                  <a:cubicBezTo>
                    <a:pt x="196" y="157"/>
                    <a:pt x="196" y="157"/>
                    <a:pt x="196" y="158"/>
                  </a:cubicBezTo>
                  <a:cubicBezTo>
                    <a:pt x="196" y="158"/>
                    <a:pt x="196" y="158"/>
                    <a:pt x="195" y="159"/>
                  </a:cubicBezTo>
                  <a:cubicBezTo>
                    <a:pt x="195" y="161"/>
                    <a:pt x="194" y="163"/>
                    <a:pt x="191" y="165"/>
                  </a:cubicBezTo>
                  <a:cubicBezTo>
                    <a:pt x="190" y="165"/>
                    <a:pt x="189" y="165"/>
                    <a:pt x="188" y="165"/>
                  </a:cubicBezTo>
                  <a:cubicBezTo>
                    <a:pt x="187" y="165"/>
                    <a:pt x="186" y="165"/>
                    <a:pt x="185" y="165"/>
                  </a:cubicBezTo>
                  <a:cubicBezTo>
                    <a:pt x="185" y="165"/>
                    <a:pt x="185" y="165"/>
                    <a:pt x="185" y="165"/>
                  </a:cubicBezTo>
                  <a:cubicBezTo>
                    <a:pt x="184" y="165"/>
                    <a:pt x="184" y="165"/>
                    <a:pt x="184" y="165"/>
                  </a:cubicBezTo>
                  <a:cubicBezTo>
                    <a:pt x="182" y="166"/>
                    <a:pt x="181" y="167"/>
                    <a:pt x="179" y="167"/>
                  </a:cubicBezTo>
                  <a:cubicBezTo>
                    <a:pt x="176" y="167"/>
                    <a:pt x="173" y="166"/>
                    <a:pt x="171" y="164"/>
                  </a:cubicBezTo>
                  <a:cubicBezTo>
                    <a:pt x="170" y="163"/>
                    <a:pt x="169" y="162"/>
                    <a:pt x="168" y="160"/>
                  </a:cubicBezTo>
                  <a:cubicBezTo>
                    <a:pt x="168" y="160"/>
                    <a:pt x="168" y="160"/>
                    <a:pt x="168" y="160"/>
                  </a:cubicBezTo>
                  <a:cubicBezTo>
                    <a:pt x="168" y="160"/>
                    <a:pt x="168" y="160"/>
                    <a:pt x="168" y="160"/>
                  </a:cubicBezTo>
                  <a:cubicBezTo>
                    <a:pt x="167" y="159"/>
                    <a:pt x="165" y="159"/>
                    <a:pt x="164" y="157"/>
                  </a:cubicBezTo>
                  <a:cubicBezTo>
                    <a:pt x="162" y="156"/>
                    <a:pt x="161" y="154"/>
                    <a:pt x="161" y="152"/>
                  </a:cubicBezTo>
                  <a:cubicBezTo>
                    <a:pt x="161" y="151"/>
                    <a:pt x="161" y="150"/>
                    <a:pt x="161" y="148"/>
                  </a:cubicBezTo>
                  <a:cubicBezTo>
                    <a:pt x="161" y="148"/>
                    <a:pt x="161" y="148"/>
                    <a:pt x="161" y="148"/>
                  </a:cubicBezTo>
                  <a:cubicBezTo>
                    <a:pt x="161" y="148"/>
                    <a:pt x="161" y="148"/>
                    <a:pt x="161" y="148"/>
                  </a:cubicBezTo>
                  <a:cubicBezTo>
                    <a:pt x="161" y="148"/>
                    <a:pt x="160" y="147"/>
                    <a:pt x="160" y="146"/>
                  </a:cubicBezTo>
                  <a:cubicBezTo>
                    <a:pt x="159" y="146"/>
                    <a:pt x="159" y="145"/>
                    <a:pt x="159" y="144"/>
                  </a:cubicBezTo>
                  <a:cubicBezTo>
                    <a:pt x="159" y="143"/>
                    <a:pt x="158" y="142"/>
                    <a:pt x="158" y="142"/>
                  </a:cubicBezTo>
                  <a:cubicBezTo>
                    <a:pt x="158" y="142"/>
                    <a:pt x="158" y="142"/>
                    <a:pt x="158" y="142"/>
                  </a:cubicBezTo>
                  <a:cubicBezTo>
                    <a:pt x="157" y="141"/>
                    <a:pt x="157" y="140"/>
                    <a:pt x="157" y="140"/>
                  </a:cubicBezTo>
                  <a:cubicBezTo>
                    <a:pt x="156" y="141"/>
                    <a:pt x="156" y="141"/>
                    <a:pt x="155" y="142"/>
                  </a:cubicBezTo>
                  <a:cubicBezTo>
                    <a:pt x="153" y="142"/>
                    <a:pt x="152" y="143"/>
                    <a:pt x="150" y="143"/>
                  </a:cubicBezTo>
                  <a:cubicBezTo>
                    <a:pt x="149" y="143"/>
                    <a:pt x="148" y="142"/>
                    <a:pt x="148" y="142"/>
                  </a:cubicBezTo>
                  <a:cubicBezTo>
                    <a:pt x="147" y="142"/>
                    <a:pt x="146" y="141"/>
                    <a:pt x="145" y="141"/>
                  </a:cubicBezTo>
                  <a:cubicBezTo>
                    <a:pt x="145" y="141"/>
                    <a:pt x="144" y="141"/>
                    <a:pt x="143" y="141"/>
                  </a:cubicBezTo>
                  <a:cubicBezTo>
                    <a:pt x="142" y="141"/>
                    <a:pt x="142" y="141"/>
                    <a:pt x="141" y="140"/>
                  </a:cubicBezTo>
                  <a:cubicBezTo>
                    <a:pt x="139" y="140"/>
                    <a:pt x="139" y="139"/>
                    <a:pt x="138" y="138"/>
                  </a:cubicBezTo>
                  <a:cubicBezTo>
                    <a:pt x="138" y="138"/>
                    <a:pt x="137" y="138"/>
                    <a:pt x="137" y="137"/>
                  </a:cubicBezTo>
                  <a:cubicBezTo>
                    <a:pt x="136" y="137"/>
                    <a:pt x="135" y="136"/>
                    <a:pt x="134" y="135"/>
                  </a:cubicBezTo>
                  <a:cubicBezTo>
                    <a:pt x="133" y="135"/>
                    <a:pt x="133" y="135"/>
                    <a:pt x="133" y="135"/>
                  </a:cubicBezTo>
                  <a:cubicBezTo>
                    <a:pt x="133" y="135"/>
                    <a:pt x="133" y="135"/>
                    <a:pt x="133" y="135"/>
                  </a:cubicBezTo>
                  <a:cubicBezTo>
                    <a:pt x="133" y="135"/>
                    <a:pt x="133" y="135"/>
                    <a:pt x="132" y="135"/>
                  </a:cubicBezTo>
                  <a:cubicBezTo>
                    <a:pt x="132" y="136"/>
                    <a:pt x="130" y="139"/>
                    <a:pt x="127" y="139"/>
                  </a:cubicBezTo>
                  <a:cubicBezTo>
                    <a:pt x="127" y="139"/>
                    <a:pt x="127" y="139"/>
                    <a:pt x="127" y="139"/>
                  </a:cubicBezTo>
                  <a:cubicBezTo>
                    <a:pt x="127" y="139"/>
                    <a:pt x="127" y="139"/>
                    <a:pt x="127" y="139"/>
                  </a:cubicBezTo>
                  <a:cubicBezTo>
                    <a:pt x="125" y="139"/>
                    <a:pt x="124" y="139"/>
                    <a:pt x="123" y="138"/>
                  </a:cubicBezTo>
                  <a:cubicBezTo>
                    <a:pt x="123" y="138"/>
                    <a:pt x="123" y="138"/>
                    <a:pt x="122" y="139"/>
                  </a:cubicBezTo>
                  <a:cubicBezTo>
                    <a:pt x="121" y="139"/>
                    <a:pt x="119" y="140"/>
                    <a:pt x="117" y="140"/>
                  </a:cubicBezTo>
                  <a:cubicBezTo>
                    <a:pt x="117" y="140"/>
                    <a:pt x="116" y="140"/>
                    <a:pt x="116" y="140"/>
                  </a:cubicBezTo>
                  <a:cubicBezTo>
                    <a:pt x="115" y="140"/>
                    <a:pt x="114" y="140"/>
                    <a:pt x="113" y="140"/>
                  </a:cubicBezTo>
                  <a:cubicBezTo>
                    <a:pt x="112" y="140"/>
                    <a:pt x="112" y="140"/>
                    <a:pt x="112" y="140"/>
                  </a:cubicBezTo>
                  <a:cubicBezTo>
                    <a:pt x="112" y="140"/>
                    <a:pt x="112" y="140"/>
                    <a:pt x="112" y="141"/>
                  </a:cubicBezTo>
                  <a:cubicBezTo>
                    <a:pt x="112" y="141"/>
                    <a:pt x="112" y="142"/>
                    <a:pt x="112" y="142"/>
                  </a:cubicBezTo>
                  <a:cubicBezTo>
                    <a:pt x="112" y="143"/>
                    <a:pt x="113" y="145"/>
                    <a:pt x="113" y="147"/>
                  </a:cubicBezTo>
                  <a:cubicBezTo>
                    <a:pt x="113" y="148"/>
                    <a:pt x="112" y="150"/>
                    <a:pt x="112" y="152"/>
                  </a:cubicBezTo>
                  <a:cubicBezTo>
                    <a:pt x="112" y="152"/>
                    <a:pt x="112" y="152"/>
                    <a:pt x="112" y="152"/>
                  </a:cubicBezTo>
                  <a:cubicBezTo>
                    <a:pt x="111" y="153"/>
                    <a:pt x="111" y="154"/>
                    <a:pt x="110" y="155"/>
                  </a:cubicBezTo>
                  <a:cubicBezTo>
                    <a:pt x="110" y="155"/>
                    <a:pt x="110" y="155"/>
                    <a:pt x="110" y="155"/>
                  </a:cubicBezTo>
                  <a:cubicBezTo>
                    <a:pt x="110" y="156"/>
                    <a:pt x="111" y="157"/>
                    <a:pt x="111" y="159"/>
                  </a:cubicBezTo>
                  <a:cubicBezTo>
                    <a:pt x="111" y="160"/>
                    <a:pt x="111" y="161"/>
                    <a:pt x="111" y="162"/>
                  </a:cubicBezTo>
                  <a:cubicBezTo>
                    <a:pt x="111" y="162"/>
                    <a:pt x="112" y="163"/>
                    <a:pt x="112" y="164"/>
                  </a:cubicBezTo>
                  <a:cubicBezTo>
                    <a:pt x="113" y="165"/>
                    <a:pt x="112" y="167"/>
                    <a:pt x="112" y="168"/>
                  </a:cubicBezTo>
                  <a:cubicBezTo>
                    <a:pt x="114" y="169"/>
                    <a:pt x="115" y="171"/>
                    <a:pt x="116" y="173"/>
                  </a:cubicBezTo>
                  <a:cubicBezTo>
                    <a:pt x="116" y="177"/>
                    <a:pt x="114" y="180"/>
                    <a:pt x="114" y="181"/>
                  </a:cubicBezTo>
                  <a:cubicBezTo>
                    <a:pt x="113" y="182"/>
                    <a:pt x="112" y="182"/>
                    <a:pt x="111" y="183"/>
                  </a:cubicBezTo>
                  <a:cubicBezTo>
                    <a:pt x="111" y="184"/>
                    <a:pt x="111" y="184"/>
                    <a:pt x="111" y="185"/>
                  </a:cubicBezTo>
                  <a:cubicBezTo>
                    <a:pt x="111" y="186"/>
                    <a:pt x="111" y="187"/>
                    <a:pt x="111" y="187"/>
                  </a:cubicBezTo>
                  <a:cubicBezTo>
                    <a:pt x="111" y="188"/>
                    <a:pt x="111" y="188"/>
                    <a:pt x="111" y="188"/>
                  </a:cubicBezTo>
                  <a:cubicBezTo>
                    <a:pt x="111" y="189"/>
                    <a:pt x="110" y="192"/>
                    <a:pt x="110" y="192"/>
                  </a:cubicBezTo>
                  <a:cubicBezTo>
                    <a:pt x="110" y="193"/>
                    <a:pt x="110" y="193"/>
                    <a:pt x="110" y="194"/>
                  </a:cubicBezTo>
                  <a:cubicBezTo>
                    <a:pt x="111" y="195"/>
                    <a:pt x="111" y="197"/>
                    <a:pt x="111" y="199"/>
                  </a:cubicBezTo>
                  <a:cubicBezTo>
                    <a:pt x="110" y="201"/>
                    <a:pt x="109" y="202"/>
                    <a:pt x="108" y="203"/>
                  </a:cubicBezTo>
                  <a:cubicBezTo>
                    <a:pt x="108" y="203"/>
                    <a:pt x="108" y="203"/>
                    <a:pt x="108" y="203"/>
                  </a:cubicBezTo>
                  <a:cubicBezTo>
                    <a:pt x="108" y="203"/>
                    <a:pt x="108" y="203"/>
                    <a:pt x="108" y="203"/>
                  </a:cubicBezTo>
                  <a:cubicBezTo>
                    <a:pt x="109" y="204"/>
                    <a:pt x="110" y="206"/>
                    <a:pt x="110" y="208"/>
                  </a:cubicBezTo>
                  <a:cubicBezTo>
                    <a:pt x="111" y="210"/>
                    <a:pt x="110" y="212"/>
                    <a:pt x="109" y="214"/>
                  </a:cubicBezTo>
                  <a:cubicBezTo>
                    <a:pt x="109" y="214"/>
                    <a:pt x="109" y="214"/>
                    <a:pt x="109" y="214"/>
                  </a:cubicBezTo>
                  <a:cubicBezTo>
                    <a:pt x="110" y="215"/>
                    <a:pt x="110" y="216"/>
                    <a:pt x="111" y="217"/>
                  </a:cubicBezTo>
                  <a:cubicBezTo>
                    <a:pt x="112" y="219"/>
                    <a:pt x="113" y="222"/>
                    <a:pt x="112" y="225"/>
                  </a:cubicBezTo>
                  <a:cubicBezTo>
                    <a:pt x="112" y="227"/>
                    <a:pt x="111" y="228"/>
                    <a:pt x="110" y="229"/>
                  </a:cubicBezTo>
                  <a:cubicBezTo>
                    <a:pt x="110" y="230"/>
                    <a:pt x="110" y="230"/>
                    <a:pt x="110" y="230"/>
                  </a:cubicBezTo>
                  <a:cubicBezTo>
                    <a:pt x="110" y="231"/>
                    <a:pt x="110" y="231"/>
                    <a:pt x="110" y="232"/>
                  </a:cubicBezTo>
                  <a:cubicBezTo>
                    <a:pt x="110" y="234"/>
                    <a:pt x="110" y="237"/>
                    <a:pt x="109" y="239"/>
                  </a:cubicBezTo>
                  <a:cubicBezTo>
                    <a:pt x="108" y="240"/>
                    <a:pt x="107" y="241"/>
                    <a:pt x="106" y="242"/>
                  </a:cubicBezTo>
                  <a:cubicBezTo>
                    <a:pt x="106" y="243"/>
                    <a:pt x="105" y="244"/>
                    <a:pt x="105" y="245"/>
                  </a:cubicBezTo>
                  <a:cubicBezTo>
                    <a:pt x="105" y="247"/>
                    <a:pt x="105" y="249"/>
                    <a:pt x="106" y="250"/>
                  </a:cubicBezTo>
                  <a:cubicBezTo>
                    <a:pt x="106" y="251"/>
                    <a:pt x="107" y="252"/>
                    <a:pt x="107" y="252"/>
                  </a:cubicBezTo>
                  <a:cubicBezTo>
                    <a:pt x="108" y="253"/>
                    <a:pt x="109" y="255"/>
                    <a:pt x="109" y="256"/>
                  </a:cubicBezTo>
                  <a:cubicBezTo>
                    <a:pt x="110" y="258"/>
                    <a:pt x="112" y="263"/>
                    <a:pt x="112" y="264"/>
                  </a:cubicBezTo>
                  <a:cubicBezTo>
                    <a:pt x="112" y="265"/>
                    <a:pt x="112" y="265"/>
                    <a:pt x="112" y="265"/>
                  </a:cubicBezTo>
                  <a:cubicBezTo>
                    <a:pt x="113" y="268"/>
                    <a:pt x="114" y="271"/>
                    <a:pt x="113" y="274"/>
                  </a:cubicBezTo>
                  <a:cubicBezTo>
                    <a:pt x="113" y="275"/>
                    <a:pt x="113" y="277"/>
                    <a:pt x="112" y="278"/>
                  </a:cubicBezTo>
                  <a:cubicBezTo>
                    <a:pt x="112" y="279"/>
                    <a:pt x="112" y="279"/>
                    <a:pt x="112" y="279"/>
                  </a:cubicBezTo>
                  <a:cubicBezTo>
                    <a:pt x="112" y="280"/>
                    <a:pt x="112" y="280"/>
                    <a:pt x="112" y="280"/>
                  </a:cubicBezTo>
                  <a:cubicBezTo>
                    <a:pt x="112" y="281"/>
                    <a:pt x="113" y="282"/>
                    <a:pt x="113" y="284"/>
                  </a:cubicBezTo>
                  <a:cubicBezTo>
                    <a:pt x="113" y="285"/>
                    <a:pt x="113" y="287"/>
                    <a:pt x="112" y="289"/>
                  </a:cubicBezTo>
                  <a:cubicBezTo>
                    <a:pt x="112" y="290"/>
                    <a:pt x="112" y="291"/>
                    <a:pt x="112" y="292"/>
                  </a:cubicBezTo>
                  <a:cubicBezTo>
                    <a:pt x="112" y="292"/>
                    <a:pt x="112" y="293"/>
                    <a:pt x="112" y="293"/>
                  </a:cubicBezTo>
                  <a:cubicBezTo>
                    <a:pt x="113" y="294"/>
                    <a:pt x="113" y="296"/>
                    <a:pt x="113" y="297"/>
                  </a:cubicBezTo>
                  <a:cubicBezTo>
                    <a:pt x="113" y="298"/>
                    <a:pt x="113" y="299"/>
                    <a:pt x="112" y="300"/>
                  </a:cubicBezTo>
                  <a:cubicBezTo>
                    <a:pt x="112" y="300"/>
                    <a:pt x="112" y="300"/>
                    <a:pt x="112" y="301"/>
                  </a:cubicBezTo>
                  <a:cubicBezTo>
                    <a:pt x="112" y="301"/>
                    <a:pt x="112" y="301"/>
                    <a:pt x="112" y="302"/>
                  </a:cubicBezTo>
                  <a:cubicBezTo>
                    <a:pt x="112" y="303"/>
                    <a:pt x="113" y="305"/>
                    <a:pt x="112" y="306"/>
                  </a:cubicBezTo>
                  <a:cubicBezTo>
                    <a:pt x="112" y="306"/>
                    <a:pt x="111" y="310"/>
                    <a:pt x="109" y="312"/>
                  </a:cubicBezTo>
                  <a:cubicBezTo>
                    <a:pt x="107" y="313"/>
                    <a:pt x="105" y="314"/>
                    <a:pt x="104" y="314"/>
                  </a:cubicBezTo>
                  <a:cubicBezTo>
                    <a:pt x="104" y="315"/>
                    <a:pt x="104" y="316"/>
                    <a:pt x="104" y="317"/>
                  </a:cubicBezTo>
                  <a:cubicBezTo>
                    <a:pt x="105" y="319"/>
                    <a:pt x="104" y="322"/>
                    <a:pt x="102" y="324"/>
                  </a:cubicBezTo>
                  <a:cubicBezTo>
                    <a:pt x="101" y="325"/>
                    <a:pt x="99" y="326"/>
                    <a:pt x="98" y="326"/>
                  </a:cubicBezTo>
                  <a:cubicBezTo>
                    <a:pt x="98" y="326"/>
                    <a:pt x="98" y="326"/>
                    <a:pt x="98" y="326"/>
                  </a:cubicBezTo>
                  <a:cubicBezTo>
                    <a:pt x="98" y="329"/>
                    <a:pt x="98" y="332"/>
                    <a:pt x="98" y="333"/>
                  </a:cubicBezTo>
                  <a:cubicBezTo>
                    <a:pt x="98" y="333"/>
                    <a:pt x="97" y="334"/>
                    <a:pt x="97" y="335"/>
                  </a:cubicBezTo>
                  <a:cubicBezTo>
                    <a:pt x="98" y="335"/>
                    <a:pt x="98" y="336"/>
                    <a:pt x="99" y="338"/>
                  </a:cubicBezTo>
                  <a:cubicBezTo>
                    <a:pt x="99" y="340"/>
                    <a:pt x="98" y="342"/>
                    <a:pt x="97" y="343"/>
                  </a:cubicBezTo>
                  <a:cubicBezTo>
                    <a:pt x="97" y="344"/>
                    <a:pt x="97" y="344"/>
                    <a:pt x="97" y="344"/>
                  </a:cubicBezTo>
                  <a:cubicBezTo>
                    <a:pt x="97" y="344"/>
                    <a:pt x="97" y="344"/>
                    <a:pt x="97" y="344"/>
                  </a:cubicBezTo>
                  <a:cubicBezTo>
                    <a:pt x="95" y="347"/>
                    <a:pt x="95" y="349"/>
                    <a:pt x="95" y="350"/>
                  </a:cubicBezTo>
                  <a:cubicBezTo>
                    <a:pt x="95" y="350"/>
                    <a:pt x="95" y="351"/>
                    <a:pt x="95" y="351"/>
                  </a:cubicBezTo>
                  <a:cubicBezTo>
                    <a:pt x="95" y="351"/>
                    <a:pt x="95" y="351"/>
                    <a:pt x="95" y="351"/>
                  </a:cubicBezTo>
                  <a:cubicBezTo>
                    <a:pt x="97" y="352"/>
                    <a:pt x="98" y="353"/>
                    <a:pt x="99" y="354"/>
                  </a:cubicBezTo>
                  <a:cubicBezTo>
                    <a:pt x="101" y="356"/>
                    <a:pt x="102" y="360"/>
                    <a:pt x="102" y="361"/>
                  </a:cubicBezTo>
                  <a:cubicBezTo>
                    <a:pt x="102" y="362"/>
                    <a:pt x="103" y="364"/>
                    <a:pt x="103" y="365"/>
                  </a:cubicBezTo>
                  <a:cubicBezTo>
                    <a:pt x="103" y="366"/>
                    <a:pt x="103" y="367"/>
                    <a:pt x="103" y="367"/>
                  </a:cubicBezTo>
                  <a:cubicBezTo>
                    <a:pt x="103" y="368"/>
                    <a:pt x="103" y="369"/>
                    <a:pt x="104" y="370"/>
                  </a:cubicBezTo>
                  <a:cubicBezTo>
                    <a:pt x="104" y="370"/>
                    <a:pt x="105" y="371"/>
                    <a:pt x="105" y="371"/>
                  </a:cubicBezTo>
                  <a:cubicBezTo>
                    <a:pt x="106" y="372"/>
                    <a:pt x="107" y="372"/>
                    <a:pt x="108" y="373"/>
                  </a:cubicBezTo>
                  <a:cubicBezTo>
                    <a:pt x="111" y="377"/>
                    <a:pt x="112" y="379"/>
                    <a:pt x="113" y="380"/>
                  </a:cubicBezTo>
                  <a:cubicBezTo>
                    <a:pt x="113" y="381"/>
                    <a:pt x="114" y="384"/>
                    <a:pt x="114" y="386"/>
                  </a:cubicBezTo>
                  <a:cubicBezTo>
                    <a:pt x="114" y="386"/>
                    <a:pt x="114" y="387"/>
                    <a:pt x="114" y="387"/>
                  </a:cubicBezTo>
                  <a:cubicBezTo>
                    <a:pt x="114" y="388"/>
                    <a:pt x="114" y="389"/>
                    <a:pt x="114" y="390"/>
                  </a:cubicBezTo>
                  <a:cubicBezTo>
                    <a:pt x="114" y="391"/>
                    <a:pt x="115" y="393"/>
                    <a:pt x="115" y="394"/>
                  </a:cubicBezTo>
                  <a:cubicBezTo>
                    <a:pt x="115" y="394"/>
                    <a:pt x="115" y="395"/>
                    <a:pt x="115" y="395"/>
                  </a:cubicBezTo>
                  <a:cubicBezTo>
                    <a:pt x="116" y="397"/>
                    <a:pt x="117" y="399"/>
                    <a:pt x="117" y="401"/>
                  </a:cubicBezTo>
                  <a:cubicBezTo>
                    <a:pt x="117" y="402"/>
                    <a:pt x="117" y="403"/>
                    <a:pt x="116" y="404"/>
                  </a:cubicBezTo>
                  <a:cubicBezTo>
                    <a:pt x="117" y="404"/>
                    <a:pt x="117" y="405"/>
                    <a:pt x="117" y="405"/>
                  </a:cubicBezTo>
                  <a:cubicBezTo>
                    <a:pt x="117" y="405"/>
                    <a:pt x="118" y="406"/>
                    <a:pt x="118" y="406"/>
                  </a:cubicBezTo>
                  <a:cubicBezTo>
                    <a:pt x="120" y="409"/>
                    <a:pt x="122" y="410"/>
                    <a:pt x="122" y="412"/>
                  </a:cubicBezTo>
                  <a:cubicBezTo>
                    <a:pt x="122" y="412"/>
                    <a:pt x="124" y="417"/>
                    <a:pt x="124" y="421"/>
                  </a:cubicBezTo>
                  <a:cubicBezTo>
                    <a:pt x="123" y="423"/>
                    <a:pt x="122" y="424"/>
                    <a:pt x="121" y="425"/>
                  </a:cubicBezTo>
                  <a:cubicBezTo>
                    <a:pt x="120" y="425"/>
                    <a:pt x="120" y="425"/>
                    <a:pt x="120" y="426"/>
                  </a:cubicBezTo>
                  <a:cubicBezTo>
                    <a:pt x="120" y="426"/>
                    <a:pt x="120" y="426"/>
                    <a:pt x="120" y="427"/>
                  </a:cubicBezTo>
                  <a:cubicBezTo>
                    <a:pt x="120" y="427"/>
                    <a:pt x="120" y="427"/>
                    <a:pt x="120" y="427"/>
                  </a:cubicBezTo>
                  <a:cubicBezTo>
                    <a:pt x="122" y="427"/>
                    <a:pt x="123" y="427"/>
                    <a:pt x="124" y="428"/>
                  </a:cubicBezTo>
                  <a:cubicBezTo>
                    <a:pt x="126" y="429"/>
                    <a:pt x="129" y="431"/>
                    <a:pt x="130" y="433"/>
                  </a:cubicBezTo>
                  <a:cubicBezTo>
                    <a:pt x="130" y="434"/>
                    <a:pt x="131" y="435"/>
                    <a:pt x="131" y="436"/>
                  </a:cubicBezTo>
                  <a:cubicBezTo>
                    <a:pt x="131" y="436"/>
                    <a:pt x="132" y="437"/>
                    <a:pt x="133" y="437"/>
                  </a:cubicBezTo>
                  <a:cubicBezTo>
                    <a:pt x="134" y="438"/>
                    <a:pt x="136" y="440"/>
                    <a:pt x="137" y="442"/>
                  </a:cubicBezTo>
                  <a:cubicBezTo>
                    <a:pt x="138" y="443"/>
                    <a:pt x="138" y="444"/>
                    <a:pt x="138" y="445"/>
                  </a:cubicBezTo>
                  <a:cubicBezTo>
                    <a:pt x="138" y="445"/>
                    <a:pt x="138" y="445"/>
                    <a:pt x="138" y="445"/>
                  </a:cubicBezTo>
                  <a:cubicBezTo>
                    <a:pt x="139" y="445"/>
                    <a:pt x="139" y="445"/>
                    <a:pt x="139" y="445"/>
                  </a:cubicBezTo>
                  <a:cubicBezTo>
                    <a:pt x="140" y="446"/>
                    <a:pt x="143" y="446"/>
                    <a:pt x="144" y="448"/>
                  </a:cubicBezTo>
                  <a:cubicBezTo>
                    <a:pt x="146" y="449"/>
                    <a:pt x="146" y="451"/>
                    <a:pt x="146" y="452"/>
                  </a:cubicBezTo>
                  <a:cubicBezTo>
                    <a:pt x="146" y="452"/>
                    <a:pt x="146" y="453"/>
                    <a:pt x="146" y="453"/>
                  </a:cubicBezTo>
                  <a:cubicBezTo>
                    <a:pt x="147" y="453"/>
                    <a:pt x="147" y="453"/>
                    <a:pt x="147" y="453"/>
                  </a:cubicBezTo>
                  <a:cubicBezTo>
                    <a:pt x="148" y="454"/>
                    <a:pt x="149" y="455"/>
                    <a:pt x="149" y="456"/>
                  </a:cubicBezTo>
                  <a:cubicBezTo>
                    <a:pt x="150" y="458"/>
                    <a:pt x="150" y="462"/>
                    <a:pt x="150" y="463"/>
                  </a:cubicBezTo>
                  <a:cubicBezTo>
                    <a:pt x="150" y="467"/>
                    <a:pt x="149" y="469"/>
                    <a:pt x="148" y="470"/>
                  </a:cubicBezTo>
                  <a:cubicBezTo>
                    <a:pt x="147" y="472"/>
                    <a:pt x="145" y="473"/>
                    <a:pt x="144" y="473"/>
                  </a:cubicBezTo>
                  <a:cubicBezTo>
                    <a:pt x="143" y="473"/>
                    <a:pt x="143" y="473"/>
                    <a:pt x="143" y="473"/>
                  </a:cubicBezTo>
                  <a:cubicBezTo>
                    <a:pt x="142" y="474"/>
                    <a:pt x="140" y="475"/>
                    <a:pt x="139" y="476"/>
                  </a:cubicBezTo>
                  <a:cubicBezTo>
                    <a:pt x="138" y="476"/>
                    <a:pt x="138" y="476"/>
                    <a:pt x="138" y="477"/>
                  </a:cubicBezTo>
                  <a:cubicBezTo>
                    <a:pt x="137" y="478"/>
                    <a:pt x="135" y="480"/>
                    <a:pt x="135" y="481"/>
                  </a:cubicBezTo>
                  <a:cubicBezTo>
                    <a:pt x="134" y="481"/>
                    <a:pt x="131" y="484"/>
                    <a:pt x="129" y="484"/>
                  </a:cubicBezTo>
                  <a:cubicBezTo>
                    <a:pt x="127" y="485"/>
                    <a:pt x="126" y="485"/>
                    <a:pt x="124" y="485"/>
                  </a:cubicBezTo>
                  <a:cubicBezTo>
                    <a:pt x="123" y="485"/>
                    <a:pt x="122" y="485"/>
                    <a:pt x="122" y="485"/>
                  </a:cubicBezTo>
                  <a:cubicBezTo>
                    <a:pt x="122" y="485"/>
                    <a:pt x="121" y="486"/>
                    <a:pt x="121" y="486"/>
                  </a:cubicBezTo>
                  <a:cubicBezTo>
                    <a:pt x="120" y="486"/>
                    <a:pt x="120" y="486"/>
                    <a:pt x="120" y="487"/>
                  </a:cubicBezTo>
                  <a:cubicBezTo>
                    <a:pt x="119" y="488"/>
                    <a:pt x="118" y="489"/>
                    <a:pt x="117" y="489"/>
                  </a:cubicBezTo>
                  <a:cubicBezTo>
                    <a:pt x="116" y="490"/>
                    <a:pt x="113" y="492"/>
                    <a:pt x="111" y="492"/>
                  </a:cubicBezTo>
                  <a:cubicBezTo>
                    <a:pt x="109" y="493"/>
                    <a:pt x="108" y="493"/>
                    <a:pt x="107" y="493"/>
                  </a:cubicBezTo>
                  <a:cubicBezTo>
                    <a:pt x="107" y="493"/>
                    <a:pt x="107" y="493"/>
                    <a:pt x="107" y="493"/>
                  </a:cubicBezTo>
                  <a:cubicBezTo>
                    <a:pt x="107" y="493"/>
                    <a:pt x="107" y="493"/>
                    <a:pt x="106" y="493"/>
                  </a:cubicBezTo>
                  <a:cubicBezTo>
                    <a:pt x="106" y="493"/>
                    <a:pt x="106" y="493"/>
                    <a:pt x="106" y="493"/>
                  </a:cubicBezTo>
                  <a:cubicBezTo>
                    <a:pt x="105" y="493"/>
                    <a:pt x="105" y="493"/>
                    <a:pt x="105" y="493"/>
                  </a:cubicBezTo>
                  <a:cubicBezTo>
                    <a:pt x="104" y="493"/>
                    <a:pt x="102" y="494"/>
                    <a:pt x="102" y="494"/>
                  </a:cubicBezTo>
                  <a:cubicBezTo>
                    <a:pt x="101" y="495"/>
                    <a:pt x="101" y="496"/>
                    <a:pt x="101" y="497"/>
                  </a:cubicBezTo>
                  <a:cubicBezTo>
                    <a:pt x="101" y="497"/>
                    <a:pt x="101" y="497"/>
                    <a:pt x="101" y="498"/>
                  </a:cubicBezTo>
                  <a:cubicBezTo>
                    <a:pt x="101" y="499"/>
                    <a:pt x="101" y="501"/>
                    <a:pt x="101" y="503"/>
                  </a:cubicBezTo>
                  <a:cubicBezTo>
                    <a:pt x="100" y="505"/>
                    <a:pt x="98" y="506"/>
                    <a:pt x="97" y="507"/>
                  </a:cubicBezTo>
                  <a:cubicBezTo>
                    <a:pt x="97" y="507"/>
                    <a:pt x="97" y="507"/>
                    <a:pt x="97" y="507"/>
                  </a:cubicBezTo>
                  <a:cubicBezTo>
                    <a:pt x="97" y="507"/>
                    <a:pt x="97" y="508"/>
                    <a:pt x="97" y="508"/>
                  </a:cubicBezTo>
                  <a:cubicBezTo>
                    <a:pt x="96" y="509"/>
                    <a:pt x="95" y="511"/>
                    <a:pt x="94" y="512"/>
                  </a:cubicBezTo>
                  <a:cubicBezTo>
                    <a:pt x="93" y="514"/>
                    <a:pt x="89" y="516"/>
                    <a:pt x="87" y="517"/>
                  </a:cubicBezTo>
                  <a:cubicBezTo>
                    <a:pt x="87" y="517"/>
                    <a:pt x="86" y="517"/>
                    <a:pt x="85" y="518"/>
                  </a:cubicBezTo>
                  <a:cubicBezTo>
                    <a:pt x="86" y="518"/>
                    <a:pt x="86" y="518"/>
                    <a:pt x="86" y="519"/>
                  </a:cubicBezTo>
                  <a:cubicBezTo>
                    <a:pt x="86" y="521"/>
                    <a:pt x="86" y="523"/>
                    <a:pt x="85" y="524"/>
                  </a:cubicBezTo>
                  <a:cubicBezTo>
                    <a:pt x="85" y="524"/>
                    <a:pt x="85" y="524"/>
                    <a:pt x="85" y="524"/>
                  </a:cubicBezTo>
                  <a:cubicBezTo>
                    <a:pt x="86" y="526"/>
                    <a:pt x="87" y="528"/>
                    <a:pt x="86" y="531"/>
                  </a:cubicBezTo>
                  <a:cubicBezTo>
                    <a:pt x="85" y="532"/>
                    <a:pt x="83" y="533"/>
                    <a:pt x="82" y="534"/>
                  </a:cubicBezTo>
                  <a:cubicBezTo>
                    <a:pt x="82" y="534"/>
                    <a:pt x="82" y="535"/>
                    <a:pt x="82" y="536"/>
                  </a:cubicBezTo>
                  <a:cubicBezTo>
                    <a:pt x="82" y="537"/>
                    <a:pt x="82" y="539"/>
                    <a:pt x="82" y="540"/>
                  </a:cubicBezTo>
                  <a:cubicBezTo>
                    <a:pt x="82" y="541"/>
                    <a:pt x="82" y="541"/>
                    <a:pt x="82" y="541"/>
                  </a:cubicBezTo>
                  <a:cubicBezTo>
                    <a:pt x="83" y="543"/>
                    <a:pt x="83" y="544"/>
                    <a:pt x="83" y="546"/>
                  </a:cubicBezTo>
                  <a:cubicBezTo>
                    <a:pt x="83" y="547"/>
                    <a:pt x="83" y="548"/>
                    <a:pt x="83" y="550"/>
                  </a:cubicBezTo>
                  <a:cubicBezTo>
                    <a:pt x="83" y="550"/>
                    <a:pt x="83" y="550"/>
                    <a:pt x="83" y="551"/>
                  </a:cubicBezTo>
                  <a:cubicBezTo>
                    <a:pt x="83" y="551"/>
                    <a:pt x="83" y="551"/>
                    <a:pt x="83" y="551"/>
                  </a:cubicBezTo>
                  <a:cubicBezTo>
                    <a:pt x="84" y="553"/>
                    <a:pt x="85" y="555"/>
                    <a:pt x="84" y="558"/>
                  </a:cubicBezTo>
                  <a:cubicBezTo>
                    <a:pt x="83" y="560"/>
                    <a:pt x="81" y="562"/>
                    <a:pt x="79" y="563"/>
                  </a:cubicBezTo>
                  <a:cubicBezTo>
                    <a:pt x="79" y="564"/>
                    <a:pt x="78" y="564"/>
                    <a:pt x="78" y="564"/>
                  </a:cubicBezTo>
                  <a:cubicBezTo>
                    <a:pt x="78" y="564"/>
                    <a:pt x="78" y="564"/>
                    <a:pt x="78" y="564"/>
                  </a:cubicBezTo>
                  <a:cubicBezTo>
                    <a:pt x="78" y="566"/>
                    <a:pt x="78" y="567"/>
                    <a:pt x="77" y="568"/>
                  </a:cubicBezTo>
                  <a:cubicBezTo>
                    <a:pt x="77" y="570"/>
                    <a:pt x="76" y="572"/>
                    <a:pt x="76" y="574"/>
                  </a:cubicBezTo>
                  <a:cubicBezTo>
                    <a:pt x="75" y="575"/>
                    <a:pt x="75" y="576"/>
                    <a:pt x="74" y="576"/>
                  </a:cubicBezTo>
                  <a:cubicBezTo>
                    <a:pt x="75" y="578"/>
                    <a:pt x="77" y="580"/>
                    <a:pt x="76" y="583"/>
                  </a:cubicBezTo>
                  <a:cubicBezTo>
                    <a:pt x="75" y="586"/>
                    <a:pt x="72" y="587"/>
                    <a:pt x="70" y="588"/>
                  </a:cubicBezTo>
                  <a:cubicBezTo>
                    <a:pt x="70" y="588"/>
                    <a:pt x="70" y="588"/>
                    <a:pt x="69" y="588"/>
                  </a:cubicBezTo>
                  <a:cubicBezTo>
                    <a:pt x="69" y="588"/>
                    <a:pt x="69" y="588"/>
                    <a:pt x="69" y="588"/>
                  </a:cubicBezTo>
                  <a:cubicBezTo>
                    <a:pt x="69" y="589"/>
                    <a:pt x="69" y="589"/>
                    <a:pt x="69" y="589"/>
                  </a:cubicBezTo>
                  <a:cubicBezTo>
                    <a:pt x="68" y="591"/>
                    <a:pt x="67" y="592"/>
                    <a:pt x="66" y="593"/>
                  </a:cubicBezTo>
                  <a:cubicBezTo>
                    <a:pt x="65" y="594"/>
                    <a:pt x="63" y="595"/>
                    <a:pt x="62" y="595"/>
                  </a:cubicBezTo>
                  <a:cubicBezTo>
                    <a:pt x="62" y="595"/>
                    <a:pt x="62" y="595"/>
                    <a:pt x="61" y="595"/>
                  </a:cubicBezTo>
                  <a:cubicBezTo>
                    <a:pt x="61" y="596"/>
                    <a:pt x="60" y="597"/>
                    <a:pt x="58" y="600"/>
                  </a:cubicBezTo>
                  <a:cubicBezTo>
                    <a:pt x="58" y="600"/>
                    <a:pt x="58" y="600"/>
                    <a:pt x="58" y="600"/>
                  </a:cubicBezTo>
                  <a:cubicBezTo>
                    <a:pt x="58" y="600"/>
                    <a:pt x="58" y="600"/>
                    <a:pt x="57" y="601"/>
                  </a:cubicBezTo>
                  <a:cubicBezTo>
                    <a:pt x="57" y="602"/>
                    <a:pt x="56" y="604"/>
                    <a:pt x="55" y="605"/>
                  </a:cubicBezTo>
                  <a:cubicBezTo>
                    <a:pt x="55" y="605"/>
                    <a:pt x="51" y="609"/>
                    <a:pt x="47" y="609"/>
                  </a:cubicBezTo>
                  <a:cubicBezTo>
                    <a:pt x="47" y="609"/>
                    <a:pt x="47" y="609"/>
                    <a:pt x="47" y="609"/>
                  </a:cubicBezTo>
                  <a:cubicBezTo>
                    <a:pt x="46" y="609"/>
                    <a:pt x="45" y="608"/>
                    <a:pt x="45" y="608"/>
                  </a:cubicBezTo>
                  <a:cubicBezTo>
                    <a:pt x="46" y="610"/>
                    <a:pt x="46" y="612"/>
                    <a:pt x="46" y="615"/>
                  </a:cubicBezTo>
                  <a:cubicBezTo>
                    <a:pt x="45" y="617"/>
                    <a:pt x="43" y="619"/>
                    <a:pt x="42" y="620"/>
                  </a:cubicBezTo>
                  <a:cubicBezTo>
                    <a:pt x="42" y="620"/>
                    <a:pt x="42" y="620"/>
                    <a:pt x="42" y="621"/>
                  </a:cubicBezTo>
                  <a:cubicBezTo>
                    <a:pt x="42" y="621"/>
                    <a:pt x="43" y="621"/>
                    <a:pt x="43" y="621"/>
                  </a:cubicBezTo>
                  <a:cubicBezTo>
                    <a:pt x="45" y="623"/>
                    <a:pt x="46" y="627"/>
                    <a:pt x="46" y="628"/>
                  </a:cubicBezTo>
                  <a:cubicBezTo>
                    <a:pt x="46" y="630"/>
                    <a:pt x="45" y="632"/>
                    <a:pt x="45" y="634"/>
                  </a:cubicBezTo>
                  <a:cubicBezTo>
                    <a:pt x="45" y="634"/>
                    <a:pt x="45" y="634"/>
                    <a:pt x="45" y="634"/>
                  </a:cubicBezTo>
                  <a:cubicBezTo>
                    <a:pt x="45" y="635"/>
                    <a:pt x="44" y="635"/>
                    <a:pt x="44" y="636"/>
                  </a:cubicBezTo>
                  <a:cubicBezTo>
                    <a:pt x="44" y="636"/>
                    <a:pt x="43" y="637"/>
                    <a:pt x="43" y="637"/>
                  </a:cubicBezTo>
                  <a:cubicBezTo>
                    <a:pt x="43" y="637"/>
                    <a:pt x="43" y="638"/>
                    <a:pt x="44" y="638"/>
                  </a:cubicBezTo>
                  <a:cubicBezTo>
                    <a:pt x="44" y="639"/>
                    <a:pt x="44" y="641"/>
                    <a:pt x="44" y="642"/>
                  </a:cubicBezTo>
                  <a:cubicBezTo>
                    <a:pt x="44" y="645"/>
                    <a:pt x="42" y="648"/>
                    <a:pt x="41" y="651"/>
                  </a:cubicBezTo>
                  <a:cubicBezTo>
                    <a:pt x="40" y="651"/>
                    <a:pt x="40" y="651"/>
                    <a:pt x="40" y="651"/>
                  </a:cubicBezTo>
                  <a:cubicBezTo>
                    <a:pt x="40" y="652"/>
                    <a:pt x="39" y="653"/>
                    <a:pt x="38" y="654"/>
                  </a:cubicBezTo>
                  <a:cubicBezTo>
                    <a:pt x="38" y="655"/>
                    <a:pt x="37" y="656"/>
                    <a:pt x="37" y="657"/>
                  </a:cubicBezTo>
                  <a:cubicBezTo>
                    <a:pt x="37" y="657"/>
                    <a:pt x="36" y="657"/>
                    <a:pt x="36" y="658"/>
                  </a:cubicBezTo>
                  <a:cubicBezTo>
                    <a:pt x="36" y="658"/>
                    <a:pt x="36" y="658"/>
                    <a:pt x="36" y="658"/>
                  </a:cubicBezTo>
                  <a:cubicBezTo>
                    <a:pt x="37" y="658"/>
                    <a:pt x="38" y="659"/>
                    <a:pt x="38" y="660"/>
                  </a:cubicBezTo>
                  <a:cubicBezTo>
                    <a:pt x="39" y="661"/>
                    <a:pt x="39" y="662"/>
                    <a:pt x="39" y="663"/>
                  </a:cubicBezTo>
                  <a:cubicBezTo>
                    <a:pt x="40" y="663"/>
                    <a:pt x="40" y="663"/>
                    <a:pt x="41" y="663"/>
                  </a:cubicBezTo>
                  <a:cubicBezTo>
                    <a:pt x="41" y="663"/>
                    <a:pt x="41" y="663"/>
                    <a:pt x="41" y="663"/>
                  </a:cubicBezTo>
                  <a:cubicBezTo>
                    <a:pt x="42" y="663"/>
                    <a:pt x="42" y="663"/>
                    <a:pt x="42" y="663"/>
                  </a:cubicBezTo>
                  <a:cubicBezTo>
                    <a:pt x="44" y="663"/>
                    <a:pt x="45" y="665"/>
                    <a:pt x="46" y="666"/>
                  </a:cubicBezTo>
                  <a:cubicBezTo>
                    <a:pt x="47" y="666"/>
                    <a:pt x="48" y="665"/>
                    <a:pt x="49" y="665"/>
                  </a:cubicBezTo>
                  <a:cubicBezTo>
                    <a:pt x="49" y="665"/>
                    <a:pt x="50" y="665"/>
                    <a:pt x="50" y="665"/>
                  </a:cubicBezTo>
                  <a:cubicBezTo>
                    <a:pt x="52" y="665"/>
                    <a:pt x="55" y="666"/>
                    <a:pt x="55" y="666"/>
                  </a:cubicBezTo>
                  <a:cubicBezTo>
                    <a:pt x="59" y="667"/>
                    <a:pt x="61" y="668"/>
                    <a:pt x="62" y="670"/>
                  </a:cubicBezTo>
                  <a:cubicBezTo>
                    <a:pt x="65" y="672"/>
                    <a:pt x="65" y="677"/>
                    <a:pt x="65" y="678"/>
                  </a:cubicBezTo>
                  <a:cubicBezTo>
                    <a:pt x="65" y="679"/>
                    <a:pt x="65" y="680"/>
                    <a:pt x="65" y="681"/>
                  </a:cubicBezTo>
                  <a:cubicBezTo>
                    <a:pt x="66" y="682"/>
                    <a:pt x="68" y="684"/>
                    <a:pt x="68" y="687"/>
                  </a:cubicBezTo>
                  <a:cubicBezTo>
                    <a:pt x="68" y="689"/>
                    <a:pt x="67" y="690"/>
                    <a:pt x="66" y="691"/>
                  </a:cubicBezTo>
                  <a:cubicBezTo>
                    <a:pt x="66" y="692"/>
                    <a:pt x="66" y="692"/>
                    <a:pt x="66" y="693"/>
                  </a:cubicBezTo>
                  <a:cubicBezTo>
                    <a:pt x="67" y="695"/>
                    <a:pt x="67" y="698"/>
                    <a:pt x="67" y="700"/>
                  </a:cubicBezTo>
                  <a:cubicBezTo>
                    <a:pt x="67" y="701"/>
                    <a:pt x="66" y="706"/>
                    <a:pt x="64" y="709"/>
                  </a:cubicBezTo>
                  <a:cubicBezTo>
                    <a:pt x="63" y="711"/>
                    <a:pt x="61" y="712"/>
                    <a:pt x="58" y="713"/>
                  </a:cubicBezTo>
                  <a:cubicBezTo>
                    <a:pt x="57" y="714"/>
                    <a:pt x="57" y="714"/>
                    <a:pt x="57" y="714"/>
                  </a:cubicBezTo>
                  <a:cubicBezTo>
                    <a:pt x="56" y="714"/>
                    <a:pt x="55" y="715"/>
                    <a:pt x="55" y="715"/>
                  </a:cubicBezTo>
                  <a:cubicBezTo>
                    <a:pt x="55" y="715"/>
                    <a:pt x="54" y="715"/>
                    <a:pt x="54" y="715"/>
                  </a:cubicBezTo>
                  <a:cubicBezTo>
                    <a:pt x="55" y="717"/>
                    <a:pt x="55" y="718"/>
                    <a:pt x="54" y="720"/>
                  </a:cubicBezTo>
                  <a:cubicBezTo>
                    <a:pt x="53" y="722"/>
                    <a:pt x="50" y="724"/>
                    <a:pt x="48" y="725"/>
                  </a:cubicBezTo>
                  <a:cubicBezTo>
                    <a:pt x="47" y="725"/>
                    <a:pt x="47" y="726"/>
                    <a:pt x="45" y="726"/>
                  </a:cubicBezTo>
                  <a:cubicBezTo>
                    <a:pt x="45" y="726"/>
                    <a:pt x="44" y="726"/>
                    <a:pt x="44" y="725"/>
                  </a:cubicBezTo>
                  <a:cubicBezTo>
                    <a:pt x="44" y="725"/>
                    <a:pt x="44" y="725"/>
                    <a:pt x="44" y="725"/>
                  </a:cubicBezTo>
                  <a:cubicBezTo>
                    <a:pt x="44" y="725"/>
                    <a:pt x="44" y="725"/>
                    <a:pt x="44" y="725"/>
                  </a:cubicBezTo>
                  <a:cubicBezTo>
                    <a:pt x="43" y="726"/>
                    <a:pt x="42" y="727"/>
                    <a:pt x="40" y="728"/>
                  </a:cubicBezTo>
                  <a:cubicBezTo>
                    <a:pt x="39" y="728"/>
                    <a:pt x="38" y="728"/>
                    <a:pt x="37" y="728"/>
                  </a:cubicBezTo>
                  <a:cubicBezTo>
                    <a:pt x="36" y="728"/>
                    <a:pt x="34" y="728"/>
                    <a:pt x="33" y="728"/>
                  </a:cubicBezTo>
                  <a:cubicBezTo>
                    <a:pt x="33" y="728"/>
                    <a:pt x="33" y="728"/>
                    <a:pt x="32" y="728"/>
                  </a:cubicBezTo>
                  <a:cubicBezTo>
                    <a:pt x="32" y="728"/>
                    <a:pt x="32" y="728"/>
                    <a:pt x="32" y="728"/>
                  </a:cubicBezTo>
                  <a:cubicBezTo>
                    <a:pt x="30" y="727"/>
                    <a:pt x="29" y="727"/>
                    <a:pt x="27" y="727"/>
                  </a:cubicBezTo>
                  <a:cubicBezTo>
                    <a:pt x="26" y="726"/>
                    <a:pt x="25" y="725"/>
                    <a:pt x="25" y="724"/>
                  </a:cubicBezTo>
                  <a:cubicBezTo>
                    <a:pt x="23" y="727"/>
                    <a:pt x="23" y="727"/>
                    <a:pt x="23" y="727"/>
                  </a:cubicBezTo>
                  <a:cubicBezTo>
                    <a:pt x="17" y="727"/>
                    <a:pt x="17" y="727"/>
                    <a:pt x="17" y="727"/>
                  </a:cubicBezTo>
                  <a:cubicBezTo>
                    <a:pt x="17" y="728"/>
                    <a:pt x="15" y="730"/>
                    <a:pt x="14" y="731"/>
                  </a:cubicBezTo>
                  <a:cubicBezTo>
                    <a:pt x="13" y="732"/>
                    <a:pt x="10" y="734"/>
                    <a:pt x="9" y="735"/>
                  </a:cubicBezTo>
                  <a:cubicBezTo>
                    <a:pt x="8" y="736"/>
                    <a:pt x="6" y="736"/>
                    <a:pt x="5" y="736"/>
                  </a:cubicBezTo>
                  <a:cubicBezTo>
                    <a:pt x="5" y="737"/>
                    <a:pt x="4" y="738"/>
                    <a:pt x="4" y="739"/>
                  </a:cubicBezTo>
                  <a:cubicBezTo>
                    <a:pt x="4" y="740"/>
                    <a:pt x="6" y="742"/>
                    <a:pt x="6" y="743"/>
                  </a:cubicBezTo>
                  <a:cubicBezTo>
                    <a:pt x="6" y="744"/>
                    <a:pt x="4" y="745"/>
                    <a:pt x="4" y="746"/>
                  </a:cubicBezTo>
                  <a:cubicBezTo>
                    <a:pt x="3" y="747"/>
                    <a:pt x="4" y="749"/>
                    <a:pt x="3" y="750"/>
                  </a:cubicBezTo>
                  <a:cubicBezTo>
                    <a:pt x="3" y="751"/>
                    <a:pt x="2" y="752"/>
                    <a:pt x="2" y="753"/>
                  </a:cubicBezTo>
                  <a:cubicBezTo>
                    <a:pt x="1" y="754"/>
                    <a:pt x="0" y="759"/>
                    <a:pt x="0" y="759"/>
                  </a:cubicBezTo>
                  <a:cubicBezTo>
                    <a:pt x="204" y="871"/>
                    <a:pt x="204" y="871"/>
                    <a:pt x="204" y="871"/>
                  </a:cubicBezTo>
                  <a:cubicBezTo>
                    <a:pt x="519" y="1036"/>
                    <a:pt x="519" y="1036"/>
                    <a:pt x="519" y="1036"/>
                  </a:cubicBezTo>
                  <a:cubicBezTo>
                    <a:pt x="543" y="1038"/>
                    <a:pt x="543" y="1038"/>
                    <a:pt x="543" y="1038"/>
                  </a:cubicBezTo>
                  <a:cubicBezTo>
                    <a:pt x="610" y="1045"/>
                    <a:pt x="610" y="1045"/>
                    <a:pt x="610" y="1045"/>
                  </a:cubicBezTo>
                  <a:cubicBezTo>
                    <a:pt x="819" y="1067"/>
                    <a:pt x="819" y="1067"/>
                    <a:pt x="819" y="1067"/>
                  </a:cubicBezTo>
                  <a:cubicBezTo>
                    <a:pt x="859" y="662"/>
                    <a:pt x="859" y="662"/>
                    <a:pt x="859" y="662"/>
                  </a:cubicBezTo>
                  <a:cubicBezTo>
                    <a:pt x="898" y="252"/>
                    <a:pt x="898" y="252"/>
                    <a:pt x="898" y="252"/>
                  </a:cubicBezTo>
                  <a:cubicBezTo>
                    <a:pt x="914" y="84"/>
                    <a:pt x="914" y="84"/>
                    <a:pt x="914" y="84"/>
                  </a:cubicBezTo>
                  <a:lnTo>
                    <a:pt x="886" y="81"/>
                  </a:ln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8" name="Freeform 33">
              <a:extLst>
                <a:ext uri="{FF2B5EF4-FFF2-40B4-BE49-F238E27FC236}">
                  <a16:creationId xmlns:a16="http://schemas.microsoft.com/office/drawing/2014/main" id="{EF08ED2B-AE4A-4135-A99D-4D1118958C6C}"/>
                </a:ext>
              </a:extLst>
            </p:cNvPr>
            <p:cNvSpPr>
              <a:spLocks/>
            </p:cNvSpPr>
            <p:nvPr/>
          </p:nvSpPr>
          <p:spPr bwMode="auto">
            <a:xfrm>
              <a:off x="2011363" y="3757616"/>
              <a:ext cx="781050" cy="841375"/>
            </a:xfrm>
            <a:custGeom>
              <a:avLst/>
              <a:gdLst>
                <a:gd name="T0" fmla="*/ 910 w 925"/>
                <a:gd name="T1" fmla="*/ 52 h 999"/>
                <a:gd name="T2" fmla="*/ 786 w 925"/>
                <a:gd name="T3" fmla="*/ 47 h 999"/>
                <a:gd name="T4" fmla="*/ 627 w 925"/>
                <a:gd name="T5" fmla="*/ 40 h 999"/>
                <a:gd name="T6" fmla="*/ 445 w 925"/>
                <a:gd name="T7" fmla="*/ 29 h 999"/>
                <a:gd name="T8" fmla="*/ 267 w 925"/>
                <a:gd name="T9" fmla="*/ 15 h 999"/>
                <a:gd name="T10" fmla="*/ 96 w 925"/>
                <a:gd name="T11" fmla="*/ 0 h 999"/>
                <a:gd name="T12" fmla="*/ 96 w 925"/>
                <a:gd name="T13" fmla="*/ 5 h 999"/>
                <a:gd name="T14" fmla="*/ 96 w 925"/>
                <a:gd name="T15" fmla="*/ 5 h 999"/>
                <a:gd name="T16" fmla="*/ 79 w 925"/>
                <a:gd name="T17" fmla="*/ 173 h 999"/>
                <a:gd name="T18" fmla="*/ 40 w 925"/>
                <a:gd name="T19" fmla="*/ 583 h 999"/>
                <a:gd name="T20" fmla="*/ 0 w 925"/>
                <a:gd name="T21" fmla="*/ 989 h 999"/>
                <a:gd name="T22" fmla="*/ 120 w 925"/>
                <a:gd name="T23" fmla="*/ 999 h 999"/>
                <a:gd name="T24" fmla="*/ 127 w 925"/>
                <a:gd name="T25" fmla="*/ 921 h 999"/>
                <a:gd name="T26" fmla="*/ 262 w 925"/>
                <a:gd name="T27" fmla="*/ 932 h 999"/>
                <a:gd name="T28" fmla="*/ 374 w 925"/>
                <a:gd name="T29" fmla="*/ 939 h 999"/>
                <a:gd name="T30" fmla="*/ 373 w 925"/>
                <a:gd name="T31" fmla="*/ 936 h 999"/>
                <a:gd name="T32" fmla="*/ 371 w 925"/>
                <a:gd name="T33" fmla="*/ 935 h 999"/>
                <a:gd name="T34" fmla="*/ 368 w 925"/>
                <a:gd name="T35" fmla="*/ 934 h 999"/>
                <a:gd name="T36" fmla="*/ 367 w 925"/>
                <a:gd name="T37" fmla="*/ 932 h 999"/>
                <a:gd name="T38" fmla="*/ 364 w 925"/>
                <a:gd name="T39" fmla="*/ 932 h 999"/>
                <a:gd name="T40" fmla="*/ 364 w 925"/>
                <a:gd name="T41" fmla="*/ 929 h 999"/>
                <a:gd name="T42" fmla="*/ 361 w 925"/>
                <a:gd name="T43" fmla="*/ 927 h 999"/>
                <a:gd name="T44" fmla="*/ 360 w 925"/>
                <a:gd name="T45" fmla="*/ 924 h 999"/>
                <a:gd name="T46" fmla="*/ 360 w 925"/>
                <a:gd name="T47" fmla="*/ 921 h 999"/>
                <a:gd name="T48" fmla="*/ 358 w 925"/>
                <a:gd name="T49" fmla="*/ 920 h 999"/>
                <a:gd name="T50" fmla="*/ 359 w 925"/>
                <a:gd name="T51" fmla="*/ 918 h 999"/>
                <a:gd name="T52" fmla="*/ 362 w 925"/>
                <a:gd name="T53" fmla="*/ 916 h 999"/>
                <a:gd name="T54" fmla="*/ 363 w 925"/>
                <a:gd name="T55" fmla="*/ 913 h 999"/>
                <a:gd name="T56" fmla="*/ 362 w 925"/>
                <a:gd name="T57" fmla="*/ 911 h 999"/>
                <a:gd name="T58" fmla="*/ 363 w 925"/>
                <a:gd name="T59" fmla="*/ 908 h 999"/>
                <a:gd name="T60" fmla="*/ 361 w 925"/>
                <a:gd name="T61" fmla="*/ 904 h 999"/>
                <a:gd name="T62" fmla="*/ 364 w 925"/>
                <a:gd name="T63" fmla="*/ 902 h 999"/>
                <a:gd name="T64" fmla="*/ 370 w 925"/>
                <a:gd name="T65" fmla="*/ 902 h 999"/>
                <a:gd name="T66" fmla="*/ 888 w 925"/>
                <a:gd name="T67" fmla="*/ 927 h 999"/>
                <a:gd name="T68" fmla="*/ 917 w 925"/>
                <a:gd name="T69" fmla="*/ 139 h 999"/>
                <a:gd name="T70" fmla="*/ 922 w 925"/>
                <a:gd name="T71" fmla="*/ 139 h 999"/>
                <a:gd name="T72" fmla="*/ 925 w 925"/>
                <a:gd name="T73" fmla="*/ 52 h 999"/>
                <a:gd name="T74" fmla="*/ 910 w 925"/>
                <a:gd name="T75" fmla="*/ 52 h 9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925" h="999">
                  <a:moveTo>
                    <a:pt x="910" y="52"/>
                  </a:moveTo>
                  <a:cubicBezTo>
                    <a:pt x="786" y="47"/>
                    <a:pt x="786" y="47"/>
                    <a:pt x="786" y="47"/>
                  </a:cubicBezTo>
                  <a:cubicBezTo>
                    <a:pt x="627" y="40"/>
                    <a:pt x="627" y="40"/>
                    <a:pt x="627" y="40"/>
                  </a:cubicBezTo>
                  <a:cubicBezTo>
                    <a:pt x="445" y="29"/>
                    <a:pt x="445" y="29"/>
                    <a:pt x="445" y="29"/>
                  </a:cubicBezTo>
                  <a:cubicBezTo>
                    <a:pt x="267" y="15"/>
                    <a:pt x="267" y="15"/>
                    <a:pt x="267" y="15"/>
                  </a:cubicBezTo>
                  <a:cubicBezTo>
                    <a:pt x="96" y="0"/>
                    <a:pt x="96" y="0"/>
                    <a:pt x="96" y="0"/>
                  </a:cubicBezTo>
                  <a:cubicBezTo>
                    <a:pt x="96" y="5"/>
                    <a:pt x="96" y="5"/>
                    <a:pt x="96" y="5"/>
                  </a:cubicBezTo>
                  <a:cubicBezTo>
                    <a:pt x="96" y="5"/>
                    <a:pt x="96" y="5"/>
                    <a:pt x="96" y="5"/>
                  </a:cubicBezTo>
                  <a:cubicBezTo>
                    <a:pt x="79" y="173"/>
                    <a:pt x="79" y="173"/>
                    <a:pt x="79" y="173"/>
                  </a:cubicBezTo>
                  <a:cubicBezTo>
                    <a:pt x="40" y="583"/>
                    <a:pt x="40" y="583"/>
                    <a:pt x="40" y="583"/>
                  </a:cubicBezTo>
                  <a:cubicBezTo>
                    <a:pt x="0" y="989"/>
                    <a:pt x="0" y="989"/>
                    <a:pt x="0" y="989"/>
                  </a:cubicBezTo>
                  <a:cubicBezTo>
                    <a:pt x="120" y="999"/>
                    <a:pt x="120" y="999"/>
                    <a:pt x="120" y="999"/>
                  </a:cubicBezTo>
                  <a:cubicBezTo>
                    <a:pt x="127" y="921"/>
                    <a:pt x="127" y="921"/>
                    <a:pt x="127" y="921"/>
                  </a:cubicBezTo>
                  <a:cubicBezTo>
                    <a:pt x="262" y="932"/>
                    <a:pt x="262" y="932"/>
                    <a:pt x="262" y="932"/>
                  </a:cubicBezTo>
                  <a:cubicBezTo>
                    <a:pt x="374" y="939"/>
                    <a:pt x="374" y="939"/>
                    <a:pt x="374" y="939"/>
                  </a:cubicBezTo>
                  <a:cubicBezTo>
                    <a:pt x="374" y="938"/>
                    <a:pt x="373" y="937"/>
                    <a:pt x="373" y="936"/>
                  </a:cubicBezTo>
                  <a:cubicBezTo>
                    <a:pt x="372" y="936"/>
                    <a:pt x="372" y="935"/>
                    <a:pt x="371" y="935"/>
                  </a:cubicBezTo>
                  <a:cubicBezTo>
                    <a:pt x="370" y="934"/>
                    <a:pt x="369" y="934"/>
                    <a:pt x="368" y="934"/>
                  </a:cubicBezTo>
                  <a:cubicBezTo>
                    <a:pt x="368" y="934"/>
                    <a:pt x="368" y="932"/>
                    <a:pt x="367" y="932"/>
                  </a:cubicBezTo>
                  <a:cubicBezTo>
                    <a:pt x="367" y="932"/>
                    <a:pt x="365" y="932"/>
                    <a:pt x="364" y="932"/>
                  </a:cubicBezTo>
                  <a:cubicBezTo>
                    <a:pt x="364" y="931"/>
                    <a:pt x="364" y="929"/>
                    <a:pt x="364" y="929"/>
                  </a:cubicBezTo>
                  <a:cubicBezTo>
                    <a:pt x="363" y="928"/>
                    <a:pt x="362" y="928"/>
                    <a:pt x="361" y="927"/>
                  </a:cubicBezTo>
                  <a:cubicBezTo>
                    <a:pt x="361" y="927"/>
                    <a:pt x="360" y="925"/>
                    <a:pt x="360" y="924"/>
                  </a:cubicBezTo>
                  <a:cubicBezTo>
                    <a:pt x="360" y="923"/>
                    <a:pt x="361" y="922"/>
                    <a:pt x="360" y="921"/>
                  </a:cubicBezTo>
                  <a:cubicBezTo>
                    <a:pt x="360" y="920"/>
                    <a:pt x="358" y="920"/>
                    <a:pt x="358" y="920"/>
                  </a:cubicBezTo>
                  <a:cubicBezTo>
                    <a:pt x="357" y="919"/>
                    <a:pt x="358" y="918"/>
                    <a:pt x="359" y="918"/>
                  </a:cubicBezTo>
                  <a:cubicBezTo>
                    <a:pt x="360" y="917"/>
                    <a:pt x="362" y="917"/>
                    <a:pt x="362" y="916"/>
                  </a:cubicBezTo>
                  <a:cubicBezTo>
                    <a:pt x="363" y="916"/>
                    <a:pt x="363" y="914"/>
                    <a:pt x="363" y="913"/>
                  </a:cubicBezTo>
                  <a:cubicBezTo>
                    <a:pt x="363" y="913"/>
                    <a:pt x="362" y="911"/>
                    <a:pt x="362" y="911"/>
                  </a:cubicBezTo>
                  <a:cubicBezTo>
                    <a:pt x="362" y="910"/>
                    <a:pt x="363" y="909"/>
                    <a:pt x="363" y="908"/>
                  </a:cubicBezTo>
                  <a:cubicBezTo>
                    <a:pt x="363" y="907"/>
                    <a:pt x="361" y="905"/>
                    <a:pt x="361" y="904"/>
                  </a:cubicBezTo>
                  <a:cubicBezTo>
                    <a:pt x="362" y="903"/>
                    <a:pt x="363" y="903"/>
                    <a:pt x="364" y="902"/>
                  </a:cubicBezTo>
                  <a:cubicBezTo>
                    <a:pt x="366" y="902"/>
                    <a:pt x="370" y="902"/>
                    <a:pt x="370" y="902"/>
                  </a:cubicBezTo>
                  <a:cubicBezTo>
                    <a:pt x="888" y="927"/>
                    <a:pt x="888" y="927"/>
                    <a:pt x="888" y="927"/>
                  </a:cubicBezTo>
                  <a:cubicBezTo>
                    <a:pt x="917" y="139"/>
                    <a:pt x="917" y="139"/>
                    <a:pt x="917" y="139"/>
                  </a:cubicBezTo>
                  <a:cubicBezTo>
                    <a:pt x="922" y="139"/>
                    <a:pt x="922" y="139"/>
                    <a:pt x="922" y="139"/>
                  </a:cubicBezTo>
                  <a:cubicBezTo>
                    <a:pt x="925" y="52"/>
                    <a:pt x="925" y="52"/>
                    <a:pt x="925" y="52"/>
                  </a:cubicBezTo>
                  <a:lnTo>
                    <a:pt x="910" y="52"/>
                  </a:ln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2" name="Freeform 34">
              <a:extLst>
                <a:ext uri="{FF2B5EF4-FFF2-40B4-BE49-F238E27FC236}">
                  <a16:creationId xmlns:a16="http://schemas.microsoft.com/office/drawing/2014/main" id="{58D18F19-60A1-48CD-9447-58B6FB0D572B}"/>
                </a:ext>
              </a:extLst>
            </p:cNvPr>
            <p:cNvSpPr>
              <a:spLocks/>
            </p:cNvSpPr>
            <p:nvPr/>
          </p:nvSpPr>
          <p:spPr bwMode="auto">
            <a:xfrm>
              <a:off x="2093914" y="3165478"/>
              <a:ext cx="822325" cy="639763"/>
            </a:xfrm>
            <a:custGeom>
              <a:avLst/>
              <a:gdLst>
                <a:gd name="T0" fmla="*/ 378 w 518"/>
                <a:gd name="T1" fmla="*/ 23 h 403"/>
                <a:gd name="T2" fmla="*/ 293 w 518"/>
                <a:gd name="T3" fmla="*/ 20 h 403"/>
                <a:gd name="T4" fmla="*/ 110 w 518"/>
                <a:gd name="T5" fmla="*/ 6 h 403"/>
                <a:gd name="T6" fmla="*/ 34 w 518"/>
                <a:gd name="T7" fmla="*/ 0 h 403"/>
                <a:gd name="T8" fmla="*/ 24 w 518"/>
                <a:gd name="T9" fmla="*/ 113 h 403"/>
                <a:gd name="T10" fmla="*/ 16 w 518"/>
                <a:gd name="T11" fmla="*/ 182 h 403"/>
                <a:gd name="T12" fmla="*/ 12 w 518"/>
                <a:gd name="T13" fmla="*/ 232 h 403"/>
                <a:gd name="T14" fmla="*/ 9 w 518"/>
                <a:gd name="T15" fmla="*/ 252 h 403"/>
                <a:gd name="T16" fmla="*/ 9 w 518"/>
                <a:gd name="T17" fmla="*/ 265 h 403"/>
                <a:gd name="T18" fmla="*/ 8 w 518"/>
                <a:gd name="T19" fmla="*/ 285 h 403"/>
                <a:gd name="T20" fmla="*/ 0 w 518"/>
                <a:gd name="T21" fmla="*/ 370 h 403"/>
                <a:gd name="T22" fmla="*/ 91 w 518"/>
                <a:gd name="T23" fmla="*/ 378 h 403"/>
                <a:gd name="T24" fmla="*/ 185 w 518"/>
                <a:gd name="T25" fmla="*/ 385 h 403"/>
                <a:gd name="T26" fmla="*/ 282 w 518"/>
                <a:gd name="T27" fmla="*/ 391 h 403"/>
                <a:gd name="T28" fmla="*/ 366 w 518"/>
                <a:gd name="T29" fmla="*/ 395 h 403"/>
                <a:gd name="T30" fmla="*/ 432 w 518"/>
                <a:gd name="T31" fmla="*/ 397 h 403"/>
                <a:gd name="T32" fmla="*/ 442 w 518"/>
                <a:gd name="T33" fmla="*/ 397 h 403"/>
                <a:gd name="T34" fmla="*/ 442 w 518"/>
                <a:gd name="T35" fmla="*/ 400 h 403"/>
                <a:gd name="T36" fmla="*/ 510 w 518"/>
                <a:gd name="T37" fmla="*/ 403 h 403"/>
                <a:gd name="T38" fmla="*/ 516 w 518"/>
                <a:gd name="T39" fmla="*/ 121 h 403"/>
                <a:gd name="T40" fmla="*/ 518 w 518"/>
                <a:gd name="T41" fmla="*/ 28 h 403"/>
                <a:gd name="T42" fmla="*/ 378 w 518"/>
                <a:gd name="T43" fmla="*/ 23 h 4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518" h="403">
                  <a:moveTo>
                    <a:pt x="378" y="23"/>
                  </a:moveTo>
                  <a:lnTo>
                    <a:pt x="293" y="20"/>
                  </a:lnTo>
                  <a:lnTo>
                    <a:pt x="110" y="6"/>
                  </a:lnTo>
                  <a:lnTo>
                    <a:pt x="34" y="0"/>
                  </a:lnTo>
                  <a:lnTo>
                    <a:pt x="24" y="113"/>
                  </a:lnTo>
                  <a:lnTo>
                    <a:pt x="16" y="182"/>
                  </a:lnTo>
                  <a:lnTo>
                    <a:pt x="12" y="232"/>
                  </a:lnTo>
                  <a:lnTo>
                    <a:pt x="9" y="252"/>
                  </a:lnTo>
                  <a:lnTo>
                    <a:pt x="9" y="265"/>
                  </a:lnTo>
                  <a:lnTo>
                    <a:pt x="8" y="285"/>
                  </a:lnTo>
                  <a:lnTo>
                    <a:pt x="0" y="370"/>
                  </a:lnTo>
                  <a:lnTo>
                    <a:pt x="91" y="378"/>
                  </a:lnTo>
                  <a:lnTo>
                    <a:pt x="185" y="385"/>
                  </a:lnTo>
                  <a:lnTo>
                    <a:pt x="282" y="391"/>
                  </a:lnTo>
                  <a:lnTo>
                    <a:pt x="366" y="395"/>
                  </a:lnTo>
                  <a:lnTo>
                    <a:pt x="432" y="397"/>
                  </a:lnTo>
                  <a:lnTo>
                    <a:pt x="442" y="397"/>
                  </a:lnTo>
                  <a:lnTo>
                    <a:pt x="442" y="400"/>
                  </a:lnTo>
                  <a:lnTo>
                    <a:pt x="510" y="403"/>
                  </a:lnTo>
                  <a:lnTo>
                    <a:pt x="516" y="121"/>
                  </a:lnTo>
                  <a:lnTo>
                    <a:pt x="518" y="28"/>
                  </a:lnTo>
                  <a:lnTo>
                    <a:pt x="378" y="23"/>
                  </a:ln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6" name="Freeform 35">
              <a:extLst>
                <a:ext uri="{FF2B5EF4-FFF2-40B4-BE49-F238E27FC236}">
                  <a16:creationId xmlns:a16="http://schemas.microsoft.com/office/drawing/2014/main" id="{49EC45FA-51B7-4429-9D3B-0C53EC715FA1}"/>
                </a:ext>
              </a:extLst>
            </p:cNvPr>
            <p:cNvSpPr>
              <a:spLocks/>
            </p:cNvSpPr>
            <p:nvPr/>
          </p:nvSpPr>
          <p:spPr bwMode="auto">
            <a:xfrm>
              <a:off x="1928813" y="2559052"/>
              <a:ext cx="788987" cy="638176"/>
            </a:xfrm>
            <a:custGeom>
              <a:avLst/>
              <a:gdLst>
                <a:gd name="T0" fmla="*/ 260 w 936"/>
                <a:gd name="T1" fmla="*/ 713 h 757"/>
                <a:gd name="T2" fmla="*/ 403 w 936"/>
                <a:gd name="T3" fmla="*/ 726 h 757"/>
                <a:gd name="T4" fmla="*/ 747 w 936"/>
                <a:gd name="T5" fmla="*/ 751 h 757"/>
                <a:gd name="T6" fmla="*/ 908 w 936"/>
                <a:gd name="T7" fmla="*/ 757 h 757"/>
                <a:gd name="T8" fmla="*/ 923 w 936"/>
                <a:gd name="T9" fmla="*/ 413 h 757"/>
                <a:gd name="T10" fmla="*/ 923 w 936"/>
                <a:gd name="T11" fmla="*/ 413 h 757"/>
                <a:gd name="T12" fmla="*/ 936 w 936"/>
                <a:gd name="T13" fmla="*/ 69 h 757"/>
                <a:gd name="T14" fmla="*/ 816 w 936"/>
                <a:gd name="T15" fmla="*/ 63 h 757"/>
                <a:gd name="T16" fmla="*/ 665 w 936"/>
                <a:gd name="T17" fmla="*/ 55 h 757"/>
                <a:gd name="T18" fmla="*/ 510 w 936"/>
                <a:gd name="T19" fmla="*/ 42 h 757"/>
                <a:gd name="T20" fmla="*/ 419 w 936"/>
                <a:gd name="T21" fmla="*/ 35 h 757"/>
                <a:gd name="T22" fmla="*/ 346 w 936"/>
                <a:gd name="T23" fmla="*/ 28 h 757"/>
                <a:gd name="T24" fmla="*/ 308 w 936"/>
                <a:gd name="T25" fmla="*/ 24 h 757"/>
                <a:gd name="T26" fmla="*/ 228 w 936"/>
                <a:gd name="T27" fmla="*/ 16 h 757"/>
                <a:gd name="T28" fmla="*/ 192 w 936"/>
                <a:gd name="T29" fmla="*/ 11 h 757"/>
                <a:gd name="T30" fmla="*/ 182 w 936"/>
                <a:gd name="T31" fmla="*/ 13 h 757"/>
                <a:gd name="T32" fmla="*/ 182 w 936"/>
                <a:gd name="T33" fmla="*/ 13 h 757"/>
                <a:gd name="T34" fmla="*/ 172 w 936"/>
                <a:gd name="T35" fmla="*/ 11 h 757"/>
                <a:gd name="T36" fmla="*/ 167 w 936"/>
                <a:gd name="T37" fmla="*/ 10 h 757"/>
                <a:gd name="T38" fmla="*/ 161 w 936"/>
                <a:gd name="T39" fmla="*/ 10 h 757"/>
                <a:gd name="T40" fmla="*/ 158 w 936"/>
                <a:gd name="T41" fmla="*/ 10 h 757"/>
                <a:gd name="T42" fmla="*/ 154 w 936"/>
                <a:gd name="T43" fmla="*/ 10 h 757"/>
                <a:gd name="T44" fmla="*/ 152 w 936"/>
                <a:gd name="T45" fmla="*/ 10 h 757"/>
                <a:gd name="T46" fmla="*/ 121 w 936"/>
                <a:gd name="T47" fmla="*/ 7 h 757"/>
                <a:gd name="T48" fmla="*/ 107 w 936"/>
                <a:gd name="T49" fmla="*/ 3 h 757"/>
                <a:gd name="T50" fmla="*/ 79 w 936"/>
                <a:gd name="T51" fmla="*/ 0 h 757"/>
                <a:gd name="T52" fmla="*/ 70 w 936"/>
                <a:gd name="T53" fmla="*/ 84 h 757"/>
                <a:gd name="T54" fmla="*/ 70 w 936"/>
                <a:gd name="T55" fmla="*/ 84 h 757"/>
                <a:gd name="T56" fmla="*/ 20 w 936"/>
                <a:gd name="T57" fmla="*/ 516 h 757"/>
                <a:gd name="T58" fmla="*/ 20 w 936"/>
                <a:gd name="T59" fmla="*/ 516 h 757"/>
                <a:gd name="T60" fmla="*/ 19 w 936"/>
                <a:gd name="T61" fmla="*/ 520 h 757"/>
                <a:gd name="T62" fmla="*/ 19 w 936"/>
                <a:gd name="T63" fmla="*/ 521 h 757"/>
                <a:gd name="T64" fmla="*/ 0 w 936"/>
                <a:gd name="T65" fmla="*/ 687 h 757"/>
                <a:gd name="T66" fmla="*/ 125 w 936"/>
                <a:gd name="T67" fmla="*/ 701 h 757"/>
                <a:gd name="T68" fmla="*/ 260 w 936"/>
                <a:gd name="T69" fmla="*/ 713 h 7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936" h="757">
                  <a:moveTo>
                    <a:pt x="260" y="713"/>
                  </a:moveTo>
                  <a:cubicBezTo>
                    <a:pt x="403" y="726"/>
                    <a:pt x="403" y="726"/>
                    <a:pt x="403" y="726"/>
                  </a:cubicBezTo>
                  <a:cubicBezTo>
                    <a:pt x="747" y="751"/>
                    <a:pt x="747" y="751"/>
                    <a:pt x="747" y="751"/>
                  </a:cubicBezTo>
                  <a:cubicBezTo>
                    <a:pt x="908" y="757"/>
                    <a:pt x="908" y="757"/>
                    <a:pt x="908" y="757"/>
                  </a:cubicBezTo>
                  <a:cubicBezTo>
                    <a:pt x="923" y="413"/>
                    <a:pt x="923" y="413"/>
                    <a:pt x="923" y="413"/>
                  </a:cubicBezTo>
                  <a:cubicBezTo>
                    <a:pt x="923" y="413"/>
                    <a:pt x="923" y="413"/>
                    <a:pt x="923" y="413"/>
                  </a:cubicBezTo>
                  <a:cubicBezTo>
                    <a:pt x="936" y="69"/>
                    <a:pt x="936" y="69"/>
                    <a:pt x="936" y="69"/>
                  </a:cubicBezTo>
                  <a:cubicBezTo>
                    <a:pt x="816" y="63"/>
                    <a:pt x="816" y="63"/>
                    <a:pt x="816" y="63"/>
                  </a:cubicBezTo>
                  <a:cubicBezTo>
                    <a:pt x="665" y="55"/>
                    <a:pt x="665" y="55"/>
                    <a:pt x="665" y="55"/>
                  </a:cubicBezTo>
                  <a:cubicBezTo>
                    <a:pt x="510" y="42"/>
                    <a:pt x="510" y="42"/>
                    <a:pt x="510" y="42"/>
                  </a:cubicBezTo>
                  <a:cubicBezTo>
                    <a:pt x="419" y="35"/>
                    <a:pt x="419" y="35"/>
                    <a:pt x="419" y="35"/>
                  </a:cubicBezTo>
                  <a:cubicBezTo>
                    <a:pt x="346" y="28"/>
                    <a:pt x="346" y="28"/>
                    <a:pt x="346" y="28"/>
                  </a:cubicBezTo>
                  <a:cubicBezTo>
                    <a:pt x="308" y="24"/>
                    <a:pt x="308" y="24"/>
                    <a:pt x="308" y="24"/>
                  </a:cubicBezTo>
                  <a:cubicBezTo>
                    <a:pt x="228" y="16"/>
                    <a:pt x="228" y="16"/>
                    <a:pt x="228" y="16"/>
                  </a:cubicBezTo>
                  <a:cubicBezTo>
                    <a:pt x="192" y="11"/>
                    <a:pt x="192" y="11"/>
                    <a:pt x="192" y="11"/>
                  </a:cubicBezTo>
                  <a:cubicBezTo>
                    <a:pt x="189" y="12"/>
                    <a:pt x="185" y="13"/>
                    <a:pt x="182" y="13"/>
                  </a:cubicBezTo>
                  <a:cubicBezTo>
                    <a:pt x="182" y="13"/>
                    <a:pt x="182" y="13"/>
                    <a:pt x="182" y="13"/>
                  </a:cubicBezTo>
                  <a:cubicBezTo>
                    <a:pt x="179" y="13"/>
                    <a:pt x="176" y="12"/>
                    <a:pt x="172" y="11"/>
                  </a:cubicBezTo>
                  <a:cubicBezTo>
                    <a:pt x="170" y="11"/>
                    <a:pt x="168" y="10"/>
                    <a:pt x="167" y="10"/>
                  </a:cubicBezTo>
                  <a:cubicBezTo>
                    <a:pt x="165" y="10"/>
                    <a:pt x="163" y="10"/>
                    <a:pt x="161" y="10"/>
                  </a:cubicBezTo>
                  <a:cubicBezTo>
                    <a:pt x="158" y="10"/>
                    <a:pt x="158" y="10"/>
                    <a:pt x="158" y="10"/>
                  </a:cubicBezTo>
                  <a:cubicBezTo>
                    <a:pt x="157" y="10"/>
                    <a:pt x="155" y="10"/>
                    <a:pt x="154" y="10"/>
                  </a:cubicBezTo>
                  <a:cubicBezTo>
                    <a:pt x="152" y="10"/>
                    <a:pt x="152" y="10"/>
                    <a:pt x="152" y="10"/>
                  </a:cubicBezTo>
                  <a:cubicBezTo>
                    <a:pt x="142" y="9"/>
                    <a:pt x="128" y="9"/>
                    <a:pt x="121" y="7"/>
                  </a:cubicBezTo>
                  <a:cubicBezTo>
                    <a:pt x="117" y="6"/>
                    <a:pt x="109" y="4"/>
                    <a:pt x="107" y="3"/>
                  </a:cubicBezTo>
                  <a:cubicBezTo>
                    <a:pt x="79" y="0"/>
                    <a:pt x="79" y="0"/>
                    <a:pt x="79" y="0"/>
                  </a:cubicBezTo>
                  <a:cubicBezTo>
                    <a:pt x="70" y="84"/>
                    <a:pt x="70" y="84"/>
                    <a:pt x="70" y="84"/>
                  </a:cubicBezTo>
                  <a:cubicBezTo>
                    <a:pt x="70" y="84"/>
                    <a:pt x="70" y="84"/>
                    <a:pt x="70" y="84"/>
                  </a:cubicBezTo>
                  <a:cubicBezTo>
                    <a:pt x="20" y="516"/>
                    <a:pt x="20" y="516"/>
                    <a:pt x="20" y="516"/>
                  </a:cubicBezTo>
                  <a:cubicBezTo>
                    <a:pt x="20" y="516"/>
                    <a:pt x="20" y="516"/>
                    <a:pt x="20" y="516"/>
                  </a:cubicBezTo>
                  <a:cubicBezTo>
                    <a:pt x="19" y="520"/>
                    <a:pt x="19" y="520"/>
                    <a:pt x="19" y="520"/>
                  </a:cubicBezTo>
                  <a:cubicBezTo>
                    <a:pt x="19" y="521"/>
                    <a:pt x="19" y="521"/>
                    <a:pt x="19" y="521"/>
                  </a:cubicBezTo>
                  <a:cubicBezTo>
                    <a:pt x="0" y="687"/>
                    <a:pt x="0" y="687"/>
                    <a:pt x="0" y="687"/>
                  </a:cubicBezTo>
                  <a:cubicBezTo>
                    <a:pt x="125" y="701"/>
                    <a:pt x="125" y="701"/>
                    <a:pt x="125" y="701"/>
                  </a:cubicBezTo>
                  <a:cubicBezTo>
                    <a:pt x="260" y="713"/>
                    <a:pt x="260" y="713"/>
                    <a:pt x="260" y="713"/>
                  </a:cubicBez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7" name="Freeform 36">
              <a:extLst>
                <a:ext uri="{FF2B5EF4-FFF2-40B4-BE49-F238E27FC236}">
                  <a16:creationId xmlns:a16="http://schemas.microsoft.com/office/drawing/2014/main" id="{81F83804-EF62-452F-873B-75B3F7CFE598}"/>
                </a:ext>
              </a:extLst>
            </p:cNvPr>
            <p:cNvSpPr>
              <a:spLocks/>
            </p:cNvSpPr>
            <p:nvPr/>
          </p:nvSpPr>
          <p:spPr bwMode="auto">
            <a:xfrm>
              <a:off x="2711450" y="2478091"/>
              <a:ext cx="812799" cy="509588"/>
            </a:xfrm>
            <a:custGeom>
              <a:avLst/>
              <a:gdLst>
                <a:gd name="T0" fmla="*/ 961 w 964"/>
                <a:gd name="T1" fmla="*/ 593 h 604"/>
                <a:gd name="T2" fmla="*/ 957 w 964"/>
                <a:gd name="T3" fmla="*/ 581 h 604"/>
                <a:gd name="T4" fmla="*/ 952 w 964"/>
                <a:gd name="T5" fmla="*/ 573 h 604"/>
                <a:gd name="T6" fmla="*/ 946 w 964"/>
                <a:gd name="T7" fmla="*/ 567 h 604"/>
                <a:gd name="T8" fmla="*/ 940 w 964"/>
                <a:gd name="T9" fmla="*/ 558 h 604"/>
                <a:gd name="T10" fmla="*/ 944 w 964"/>
                <a:gd name="T11" fmla="*/ 550 h 604"/>
                <a:gd name="T12" fmla="*/ 949 w 964"/>
                <a:gd name="T13" fmla="*/ 540 h 604"/>
                <a:gd name="T14" fmla="*/ 951 w 964"/>
                <a:gd name="T15" fmla="*/ 526 h 604"/>
                <a:gd name="T16" fmla="*/ 956 w 964"/>
                <a:gd name="T17" fmla="*/ 518 h 604"/>
                <a:gd name="T18" fmla="*/ 957 w 964"/>
                <a:gd name="T19" fmla="*/ 510 h 604"/>
                <a:gd name="T20" fmla="*/ 959 w 964"/>
                <a:gd name="T21" fmla="*/ 501 h 604"/>
                <a:gd name="T22" fmla="*/ 963 w 964"/>
                <a:gd name="T23" fmla="*/ 492 h 604"/>
                <a:gd name="T24" fmla="*/ 959 w 964"/>
                <a:gd name="T25" fmla="*/ 481 h 604"/>
                <a:gd name="T26" fmla="*/ 953 w 964"/>
                <a:gd name="T27" fmla="*/ 474 h 604"/>
                <a:gd name="T28" fmla="*/ 945 w 964"/>
                <a:gd name="T29" fmla="*/ 470 h 604"/>
                <a:gd name="T30" fmla="*/ 944 w 964"/>
                <a:gd name="T31" fmla="*/ 461 h 604"/>
                <a:gd name="T32" fmla="*/ 948 w 964"/>
                <a:gd name="T33" fmla="*/ 453 h 604"/>
                <a:gd name="T34" fmla="*/ 945 w 964"/>
                <a:gd name="T35" fmla="*/ 441 h 604"/>
                <a:gd name="T36" fmla="*/ 939 w 964"/>
                <a:gd name="T37" fmla="*/ 434 h 604"/>
                <a:gd name="T38" fmla="*/ 959 w 964"/>
                <a:gd name="T39" fmla="*/ 424 h 604"/>
                <a:gd name="T40" fmla="*/ 937 w 964"/>
                <a:gd name="T41" fmla="*/ 96 h 604"/>
                <a:gd name="T42" fmla="*/ 920 w 964"/>
                <a:gd name="T43" fmla="*/ 92 h 604"/>
                <a:gd name="T44" fmla="*/ 909 w 964"/>
                <a:gd name="T45" fmla="*/ 76 h 604"/>
                <a:gd name="T46" fmla="*/ 897 w 964"/>
                <a:gd name="T47" fmla="*/ 59 h 604"/>
                <a:gd name="T48" fmla="*/ 907 w 964"/>
                <a:gd name="T49" fmla="*/ 41 h 604"/>
                <a:gd name="T50" fmla="*/ 921 w 964"/>
                <a:gd name="T51" fmla="*/ 31 h 604"/>
                <a:gd name="T52" fmla="*/ 930 w 964"/>
                <a:gd name="T53" fmla="*/ 12 h 604"/>
                <a:gd name="T54" fmla="*/ 267 w 964"/>
                <a:gd name="T55" fmla="*/ 8 h 604"/>
                <a:gd name="T56" fmla="*/ 13 w 964"/>
                <a:gd name="T57" fmla="*/ 165 h 604"/>
                <a:gd name="T58" fmla="*/ 485 w 964"/>
                <a:gd name="T59" fmla="*/ 521 h 604"/>
                <a:gd name="T60" fmla="*/ 710 w 964"/>
                <a:gd name="T61" fmla="*/ 530 h 604"/>
                <a:gd name="T62" fmla="*/ 724 w 964"/>
                <a:gd name="T63" fmla="*/ 538 h 604"/>
                <a:gd name="T64" fmla="*/ 737 w 964"/>
                <a:gd name="T65" fmla="*/ 544 h 604"/>
                <a:gd name="T66" fmla="*/ 753 w 964"/>
                <a:gd name="T67" fmla="*/ 550 h 604"/>
                <a:gd name="T68" fmla="*/ 769 w 964"/>
                <a:gd name="T69" fmla="*/ 558 h 604"/>
                <a:gd name="T70" fmla="*/ 780 w 964"/>
                <a:gd name="T71" fmla="*/ 547 h 604"/>
                <a:gd name="T72" fmla="*/ 789 w 964"/>
                <a:gd name="T73" fmla="*/ 540 h 604"/>
                <a:gd name="T74" fmla="*/ 802 w 964"/>
                <a:gd name="T75" fmla="*/ 542 h 604"/>
                <a:gd name="T76" fmla="*/ 817 w 964"/>
                <a:gd name="T77" fmla="*/ 541 h 604"/>
                <a:gd name="T78" fmla="*/ 829 w 964"/>
                <a:gd name="T79" fmla="*/ 540 h 604"/>
                <a:gd name="T80" fmla="*/ 841 w 964"/>
                <a:gd name="T81" fmla="*/ 539 h 604"/>
                <a:gd name="T82" fmla="*/ 851 w 964"/>
                <a:gd name="T83" fmla="*/ 540 h 604"/>
                <a:gd name="T84" fmla="*/ 862 w 964"/>
                <a:gd name="T85" fmla="*/ 540 h 604"/>
                <a:gd name="T86" fmla="*/ 867 w 964"/>
                <a:gd name="T87" fmla="*/ 549 h 604"/>
                <a:gd name="T88" fmla="*/ 876 w 964"/>
                <a:gd name="T89" fmla="*/ 553 h 604"/>
                <a:gd name="T90" fmla="*/ 888 w 964"/>
                <a:gd name="T91" fmla="*/ 554 h 604"/>
                <a:gd name="T92" fmla="*/ 898 w 964"/>
                <a:gd name="T93" fmla="*/ 560 h 604"/>
                <a:gd name="T94" fmla="*/ 906 w 964"/>
                <a:gd name="T95" fmla="*/ 560 h 604"/>
                <a:gd name="T96" fmla="*/ 919 w 964"/>
                <a:gd name="T97" fmla="*/ 566 h 604"/>
                <a:gd name="T98" fmla="*/ 925 w 964"/>
                <a:gd name="T99" fmla="*/ 572 h 604"/>
                <a:gd name="T100" fmla="*/ 935 w 964"/>
                <a:gd name="T101" fmla="*/ 576 h 604"/>
                <a:gd name="T102" fmla="*/ 934 w 964"/>
                <a:gd name="T103" fmla="*/ 587 h 604"/>
                <a:gd name="T104" fmla="*/ 942 w 964"/>
                <a:gd name="T105" fmla="*/ 597 h 604"/>
                <a:gd name="T106" fmla="*/ 950 w 964"/>
                <a:gd name="T107" fmla="*/ 596 h 604"/>
                <a:gd name="T108" fmla="*/ 958 w 964"/>
                <a:gd name="T109" fmla="*/ 602 h 604"/>
                <a:gd name="T110" fmla="*/ 962 w 964"/>
                <a:gd name="T111" fmla="*/ 600 h 6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964" h="604">
                  <a:moveTo>
                    <a:pt x="962" y="600"/>
                  </a:moveTo>
                  <a:cubicBezTo>
                    <a:pt x="962" y="600"/>
                    <a:pt x="961" y="598"/>
                    <a:pt x="961" y="597"/>
                  </a:cubicBezTo>
                  <a:cubicBezTo>
                    <a:pt x="961" y="596"/>
                    <a:pt x="962" y="594"/>
                    <a:pt x="961" y="593"/>
                  </a:cubicBezTo>
                  <a:cubicBezTo>
                    <a:pt x="961" y="592"/>
                    <a:pt x="959" y="591"/>
                    <a:pt x="959" y="590"/>
                  </a:cubicBezTo>
                  <a:cubicBezTo>
                    <a:pt x="959" y="588"/>
                    <a:pt x="959" y="586"/>
                    <a:pt x="959" y="585"/>
                  </a:cubicBezTo>
                  <a:cubicBezTo>
                    <a:pt x="959" y="584"/>
                    <a:pt x="958" y="582"/>
                    <a:pt x="957" y="581"/>
                  </a:cubicBezTo>
                  <a:cubicBezTo>
                    <a:pt x="957" y="580"/>
                    <a:pt x="955" y="580"/>
                    <a:pt x="955" y="579"/>
                  </a:cubicBezTo>
                  <a:cubicBezTo>
                    <a:pt x="954" y="578"/>
                    <a:pt x="954" y="576"/>
                    <a:pt x="954" y="575"/>
                  </a:cubicBezTo>
                  <a:cubicBezTo>
                    <a:pt x="954" y="575"/>
                    <a:pt x="953" y="573"/>
                    <a:pt x="952" y="573"/>
                  </a:cubicBezTo>
                  <a:cubicBezTo>
                    <a:pt x="952" y="572"/>
                    <a:pt x="950" y="572"/>
                    <a:pt x="950" y="572"/>
                  </a:cubicBezTo>
                  <a:cubicBezTo>
                    <a:pt x="949" y="571"/>
                    <a:pt x="948" y="570"/>
                    <a:pt x="948" y="569"/>
                  </a:cubicBezTo>
                  <a:cubicBezTo>
                    <a:pt x="948" y="568"/>
                    <a:pt x="947" y="567"/>
                    <a:pt x="946" y="567"/>
                  </a:cubicBezTo>
                  <a:cubicBezTo>
                    <a:pt x="946" y="566"/>
                    <a:pt x="944" y="566"/>
                    <a:pt x="943" y="565"/>
                  </a:cubicBezTo>
                  <a:cubicBezTo>
                    <a:pt x="943" y="565"/>
                    <a:pt x="941" y="564"/>
                    <a:pt x="941" y="564"/>
                  </a:cubicBezTo>
                  <a:cubicBezTo>
                    <a:pt x="940" y="563"/>
                    <a:pt x="940" y="560"/>
                    <a:pt x="940" y="558"/>
                  </a:cubicBezTo>
                  <a:cubicBezTo>
                    <a:pt x="940" y="557"/>
                    <a:pt x="941" y="556"/>
                    <a:pt x="941" y="555"/>
                  </a:cubicBezTo>
                  <a:cubicBezTo>
                    <a:pt x="942" y="554"/>
                    <a:pt x="941" y="552"/>
                    <a:pt x="941" y="551"/>
                  </a:cubicBezTo>
                  <a:cubicBezTo>
                    <a:pt x="942" y="550"/>
                    <a:pt x="944" y="551"/>
                    <a:pt x="944" y="550"/>
                  </a:cubicBezTo>
                  <a:cubicBezTo>
                    <a:pt x="945" y="549"/>
                    <a:pt x="945" y="546"/>
                    <a:pt x="945" y="545"/>
                  </a:cubicBezTo>
                  <a:cubicBezTo>
                    <a:pt x="945" y="544"/>
                    <a:pt x="946" y="543"/>
                    <a:pt x="946" y="542"/>
                  </a:cubicBezTo>
                  <a:cubicBezTo>
                    <a:pt x="947" y="542"/>
                    <a:pt x="948" y="541"/>
                    <a:pt x="949" y="540"/>
                  </a:cubicBezTo>
                  <a:cubicBezTo>
                    <a:pt x="950" y="540"/>
                    <a:pt x="950" y="537"/>
                    <a:pt x="951" y="536"/>
                  </a:cubicBezTo>
                  <a:cubicBezTo>
                    <a:pt x="951" y="535"/>
                    <a:pt x="952" y="534"/>
                    <a:pt x="952" y="533"/>
                  </a:cubicBezTo>
                  <a:cubicBezTo>
                    <a:pt x="952" y="531"/>
                    <a:pt x="950" y="528"/>
                    <a:pt x="951" y="526"/>
                  </a:cubicBezTo>
                  <a:cubicBezTo>
                    <a:pt x="951" y="525"/>
                    <a:pt x="953" y="524"/>
                    <a:pt x="954" y="523"/>
                  </a:cubicBezTo>
                  <a:cubicBezTo>
                    <a:pt x="955" y="523"/>
                    <a:pt x="956" y="522"/>
                    <a:pt x="956" y="521"/>
                  </a:cubicBezTo>
                  <a:cubicBezTo>
                    <a:pt x="957" y="520"/>
                    <a:pt x="956" y="518"/>
                    <a:pt x="956" y="518"/>
                  </a:cubicBezTo>
                  <a:cubicBezTo>
                    <a:pt x="955" y="517"/>
                    <a:pt x="954" y="516"/>
                    <a:pt x="953" y="516"/>
                  </a:cubicBezTo>
                  <a:cubicBezTo>
                    <a:pt x="953" y="515"/>
                    <a:pt x="954" y="513"/>
                    <a:pt x="955" y="513"/>
                  </a:cubicBezTo>
                  <a:cubicBezTo>
                    <a:pt x="955" y="512"/>
                    <a:pt x="957" y="511"/>
                    <a:pt x="957" y="510"/>
                  </a:cubicBezTo>
                  <a:cubicBezTo>
                    <a:pt x="957" y="509"/>
                    <a:pt x="954" y="508"/>
                    <a:pt x="954" y="507"/>
                  </a:cubicBezTo>
                  <a:cubicBezTo>
                    <a:pt x="953" y="506"/>
                    <a:pt x="954" y="504"/>
                    <a:pt x="954" y="503"/>
                  </a:cubicBezTo>
                  <a:cubicBezTo>
                    <a:pt x="955" y="502"/>
                    <a:pt x="958" y="502"/>
                    <a:pt x="959" y="501"/>
                  </a:cubicBezTo>
                  <a:cubicBezTo>
                    <a:pt x="960" y="500"/>
                    <a:pt x="961" y="499"/>
                    <a:pt x="961" y="498"/>
                  </a:cubicBezTo>
                  <a:cubicBezTo>
                    <a:pt x="961" y="497"/>
                    <a:pt x="960" y="495"/>
                    <a:pt x="960" y="495"/>
                  </a:cubicBezTo>
                  <a:cubicBezTo>
                    <a:pt x="960" y="494"/>
                    <a:pt x="963" y="493"/>
                    <a:pt x="963" y="492"/>
                  </a:cubicBezTo>
                  <a:cubicBezTo>
                    <a:pt x="963" y="491"/>
                    <a:pt x="963" y="488"/>
                    <a:pt x="962" y="487"/>
                  </a:cubicBezTo>
                  <a:cubicBezTo>
                    <a:pt x="962" y="486"/>
                    <a:pt x="960" y="486"/>
                    <a:pt x="959" y="485"/>
                  </a:cubicBezTo>
                  <a:cubicBezTo>
                    <a:pt x="959" y="484"/>
                    <a:pt x="959" y="482"/>
                    <a:pt x="959" y="481"/>
                  </a:cubicBezTo>
                  <a:cubicBezTo>
                    <a:pt x="959" y="480"/>
                    <a:pt x="959" y="477"/>
                    <a:pt x="959" y="475"/>
                  </a:cubicBezTo>
                  <a:cubicBezTo>
                    <a:pt x="958" y="474"/>
                    <a:pt x="956" y="473"/>
                    <a:pt x="955" y="473"/>
                  </a:cubicBezTo>
                  <a:cubicBezTo>
                    <a:pt x="954" y="473"/>
                    <a:pt x="953" y="474"/>
                    <a:pt x="953" y="474"/>
                  </a:cubicBezTo>
                  <a:cubicBezTo>
                    <a:pt x="952" y="474"/>
                    <a:pt x="951" y="472"/>
                    <a:pt x="950" y="472"/>
                  </a:cubicBezTo>
                  <a:cubicBezTo>
                    <a:pt x="949" y="472"/>
                    <a:pt x="948" y="474"/>
                    <a:pt x="947" y="473"/>
                  </a:cubicBezTo>
                  <a:cubicBezTo>
                    <a:pt x="946" y="473"/>
                    <a:pt x="945" y="471"/>
                    <a:pt x="945" y="470"/>
                  </a:cubicBezTo>
                  <a:cubicBezTo>
                    <a:pt x="945" y="470"/>
                    <a:pt x="946" y="468"/>
                    <a:pt x="945" y="467"/>
                  </a:cubicBezTo>
                  <a:cubicBezTo>
                    <a:pt x="945" y="467"/>
                    <a:pt x="944" y="466"/>
                    <a:pt x="944" y="465"/>
                  </a:cubicBezTo>
                  <a:cubicBezTo>
                    <a:pt x="943" y="464"/>
                    <a:pt x="943" y="462"/>
                    <a:pt x="944" y="461"/>
                  </a:cubicBezTo>
                  <a:cubicBezTo>
                    <a:pt x="944" y="461"/>
                    <a:pt x="947" y="461"/>
                    <a:pt x="948" y="461"/>
                  </a:cubicBezTo>
                  <a:cubicBezTo>
                    <a:pt x="949" y="460"/>
                    <a:pt x="950" y="459"/>
                    <a:pt x="950" y="458"/>
                  </a:cubicBezTo>
                  <a:cubicBezTo>
                    <a:pt x="950" y="457"/>
                    <a:pt x="948" y="454"/>
                    <a:pt x="948" y="453"/>
                  </a:cubicBezTo>
                  <a:cubicBezTo>
                    <a:pt x="948" y="452"/>
                    <a:pt x="950" y="451"/>
                    <a:pt x="950" y="450"/>
                  </a:cubicBezTo>
                  <a:cubicBezTo>
                    <a:pt x="950" y="449"/>
                    <a:pt x="950" y="446"/>
                    <a:pt x="949" y="445"/>
                  </a:cubicBezTo>
                  <a:cubicBezTo>
                    <a:pt x="949" y="444"/>
                    <a:pt x="946" y="442"/>
                    <a:pt x="945" y="441"/>
                  </a:cubicBezTo>
                  <a:cubicBezTo>
                    <a:pt x="945" y="440"/>
                    <a:pt x="944" y="438"/>
                    <a:pt x="943" y="437"/>
                  </a:cubicBezTo>
                  <a:cubicBezTo>
                    <a:pt x="943" y="437"/>
                    <a:pt x="941" y="436"/>
                    <a:pt x="941" y="436"/>
                  </a:cubicBezTo>
                  <a:cubicBezTo>
                    <a:pt x="940" y="435"/>
                    <a:pt x="939" y="434"/>
                    <a:pt x="939" y="434"/>
                  </a:cubicBezTo>
                  <a:cubicBezTo>
                    <a:pt x="939" y="432"/>
                    <a:pt x="942" y="431"/>
                    <a:pt x="942" y="430"/>
                  </a:cubicBezTo>
                  <a:cubicBezTo>
                    <a:pt x="943" y="429"/>
                    <a:pt x="942" y="424"/>
                    <a:pt x="942" y="424"/>
                  </a:cubicBezTo>
                  <a:cubicBezTo>
                    <a:pt x="959" y="424"/>
                    <a:pt x="959" y="424"/>
                    <a:pt x="959" y="424"/>
                  </a:cubicBezTo>
                  <a:cubicBezTo>
                    <a:pt x="947" y="110"/>
                    <a:pt x="947" y="110"/>
                    <a:pt x="947" y="110"/>
                  </a:cubicBezTo>
                  <a:cubicBezTo>
                    <a:pt x="947" y="110"/>
                    <a:pt x="943" y="103"/>
                    <a:pt x="942" y="101"/>
                  </a:cubicBezTo>
                  <a:cubicBezTo>
                    <a:pt x="941" y="100"/>
                    <a:pt x="938" y="97"/>
                    <a:pt x="937" y="96"/>
                  </a:cubicBezTo>
                  <a:cubicBezTo>
                    <a:pt x="936" y="96"/>
                    <a:pt x="932" y="95"/>
                    <a:pt x="931" y="94"/>
                  </a:cubicBezTo>
                  <a:cubicBezTo>
                    <a:pt x="930" y="93"/>
                    <a:pt x="929" y="92"/>
                    <a:pt x="928" y="92"/>
                  </a:cubicBezTo>
                  <a:cubicBezTo>
                    <a:pt x="926" y="91"/>
                    <a:pt x="922" y="93"/>
                    <a:pt x="920" y="92"/>
                  </a:cubicBezTo>
                  <a:cubicBezTo>
                    <a:pt x="919" y="92"/>
                    <a:pt x="917" y="90"/>
                    <a:pt x="916" y="89"/>
                  </a:cubicBezTo>
                  <a:cubicBezTo>
                    <a:pt x="914" y="88"/>
                    <a:pt x="912" y="84"/>
                    <a:pt x="911" y="82"/>
                  </a:cubicBezTo>
                  <a:cubicBezTo>
                    <a:pt x="910" y="81"/>
                    <a:pt x="909" y="77"/>
                    <a:pt x="909" y="76"/>
                  </a:cubicBezTo>
                  <a:cubicBezTo>
                    <a:pt x="908" y="74"/>
                    <a:pt x="906" y="71"/>
                    <a:pt x="905" y="69"/>
                  </a:cubicBezTo>
                  <a:cubicBezTo>
                    <a:pt x="904" y="68"/>
                    <a:pt x="901" y="65"/>
                    <a:pt x="900" y="64"/>
                  </a:cubicBezTo>
                  <a:cubicBezTo>
                    <a:pt x="899" y="63"/>
                    <a:pt x="897" y="60"/>
                    <a:pt x="897" y="59"/>
                  </a:cubicBezTo>
                  <a:cubicBezTo>
                    <a:pt x="896" y="58"/>
                    <a:pt x="896" y="54"/>
                    <a:pt x="897" y="52"/>
                  </a:cubicBezTo>
                  <a:cubicBezTo>
                    <a:pt x="897" y="50"/>
                    <a:pt x="901" y="48"/>
                    <a:pt x="902" y="47"/>
                  </a:cubicBezTo>
                  <a:cubicBezTo>
                    <a:pt x="903" y="45"/>
                    <a:pt x="906" y="43"/>
                    <a:pt x="907" y="41"/>
                  </a:cubicBezTo>
                  <a:cubicBezTo>
                    <a:pt x="909" y="40"/>
                    <a:pt x="911" y="37"/>
                    <a:pt x="913" y="36"/>
                  </a:cubicBezTo>
                  <a:cubicBezTo>
                    <a:pt x="914" y="36"/>
                    <a:pt x="917" y="36"/>
                    <a:pt x="918" y="35"/>
                  </a:cubicBezTo>
                  <a:cubicBezTo>
                    <a:pt x="919" y="34"/>
                    <a:pt x="920" y="32"/>
                    <a:pt x="921" y="31"/>
                  </a:cubicBezTo>
                  <a:cubicBezTo>
                    <a:pt x="922" y="30"/>
                    <a:pt x="922" y="26"/>
                    <a:pt x="923" y="25"/>
                  </a:cubicBezTo>
                  <a:cubicBezTo>
                    <a:pt x="924" y="23"/>
                    <a:pt x="926" y="21"/>
                    <a:pt x="927" y="20"/>
                  </a:cubicBezTo>
                  <a:cubicBezTo>
                    <a:pt x="928" y="18"/>
                    <a:pt x="930" y="14"/>
                    <a:pt x="930" y="12"/>
                  </a:cubicBezTo>
                  <a:cubicBezTo>
                    <a:pt x="930" y="10"/>
                    <a:pt x="929" y="7"/>
                    <a:pt x="929" y="5"/>
                  </a:cubicBezTo>
                  <a:cubicBezTo>
                    <a:pt x="666" y="10"/>
                    <a:pt x="666" y="10"/>
                    <a:pt x="666" y="10"/>
                  </a:cubicBezTo>
                  <a:cubicBezTo>
                    <a:pt x="267" y="8"/>
                    <a:pt x="267" y="8"/>
                    <a:pt x="267" y="8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16" y="165"/>
                    <a:pt x="16" y="165"/>
                    <a:pt x="16" y="165"/>
                  </a:cubicBezTo>
                  <a:cubicBezTo>
                    <a:pt x="13" y="165"/>
                    <a:pt x="13" y="165"/>
                    <a:pt x="13" y="165"/>
                  </a:cubicBezTo>
                  <a:cubicBezTo>
                    <a:pt x="0" y="509"/>
                    <a:pt x="0" y="509"/>
                    <a:pt x="0" y="509"/>
                  </a:cubicBezTo>
                  <a:cubicBezTo>
                    <a:pt x="155" y="515"/>
                    <a:pt x="155" y="515"/>
                    <a:pt x="155" y="515"/>
                  </a:cubicBezTo>
                  <a:cubicBezTo>
                    <a:pt x="485" y="521"/>
                    <a:pt x="485" y="521"/>
                    <a:pt x="485" y="521"/>
                  </a:cubicBezTo>
                  <a:cubicBezTo>
                    <a:pt x="701" y="519"/>
                    <a:pt x="701" y="519"/>
                    <a:pt x="701" y="519"/>
                  </a:cubicBezTo>
                  <a:cubicBezTo>
                    <a:pt x="701" y="519"/>
                    <a:pt x="703" y="525"/>
                    <a:pt x="705" y="527"/>
                  </a:cubicBezTo>
                  <a:cubicBezTo>
                    <a:pt x="706" y="528"/>
                    <a:pt x="709" y="529"/>
                    <a:pt x="710" y="530"/>
                  </a:cubicBezTo>
                  <a:cubicBezTo>
                    <a:pt x="712" y="530"/>
                    <a:pt x="715" y="531"/>
                    <a:pt x="717" y="532"/>
                  </a:cubicBezTo>
                  <a:cubicBezTo>
                    <a:pt x="718" y="533"/>
                    <a:pt x="721" y="534"/>
                    <a:pt x="722" y="536"/>
                  </a:cubicBezTo>
                  <a:cubicBezTo>
                    <a:pt x="723" y="536"/>
                    <a:pt x="724" y="538"/>
                    <a:pt x="724" y="538"/>
                  </a:cubicBezTo>
                  <a:cubicBezTo>
                    <a:pt x="725" y="539"/>
                    <a:pt x="727" y="539"/>
                    <a:pt x="728" y="540"/>
                  </a:cubicBezTo>
                  <a:cubicBezTo>
                    <a:pt x="729" y="540"/>
                    <a:pt x="732" y="540"/>
                    <a:pt x="733" y="541"/>
                  </a:cubicBezTo>
                  <a:cubicBezTo>
                    <a:pt x="734" y="541"/>
                    <a:pt x="736" y="543"/>
                    <a:pt x="737" y="544"/>
                  </a:cubicBezTo>
                  <a:cubicBezTo>
                    <a:pt x="739" y="545"/>
                    <a:pt x="741" y="546"/>
                    <a:pt x="743" y="546"/>
                  </a:cubicBezTo>
                  <a:cubicBezTo>
                    <a:pt x="744" y="547"/>
                    <a:pt x="747" y="546"/>
                    <a:pt x="748" y="546"/>
                  </a:cubicBezTo>
                  <a:cubicBezTo>
                    <a:pt x="750" y="547"/>
                    <a:pt x="752" y="549"/>
                    <a:pt x="753" y="550"/>
                  </a:cubicBezTo>
                  <a:cubicBezTo>
                    <a:pt x="754" y="551"/>
                    <a:pt x="756" y="555"/>
                    <a:pt x="757" y="556"/>
                  </a:cubicBezTo>
                  <a:cubicBezTo>
                    <a:pt x="759" y="557"/>
                    <a:pt x="762" y="560"/>
                    <a:pt x="764" y="560"/>
                  </a:cubicBezTo>
                  <a:cubicBezTo>
                    <a:pt x="765" y="560"/>
                    <a:pt x="767" y="559"/>
                    <a:pt x="769" y="558"/>
                  </a:cubicBezTo>
                  <a:cubicBezTo>
                    <a:pt x="770" y="558"/>
                    <a:pt x="772" y="558"/>
                    <a:pt x="773" y="557"/>
                  </a:cubicBezTo>
                  <a:cubicBezTo>
                    <a:pt x="774" y="556"/>
                    <a:pt x="777" y="554"/>
                    <a:pt x="777" y="553"/>
                  </a:cubicBezTo>
                  <a:cubicBezTo>
                    <a:pt x="778" y="551"/>
                    <a:pt x="779" y="548"/>
                    <a:pt x="780" y="547"/>
                  </a:cubicBezTo>
                  <a:cubicBezTo>
                    <a:pt x="780" y="545"/>
                    <a:pt x="781" y="543"/>
                    <a:pt x="782" y="542"/>
                  </a:cubicBezTo>
                  <a:cubicBezTo>
                    <a:pt x="783" y="541"/>
                    <a:pt x="784" y="539"/>
                    <a:pt x="785" y="539"/>
                  </a:cubicBezTo>
                  <a:cubicBezTo>
                    <a:pt x="786" y="539"/>
                    <a:pt x="788" y="540"/>
                    <a:pt x="789" y="540"/>
                  </a:cubicBezTo>
                  <a:cubicBezTo>
                    <a:pt x="790" y="541"/>
                    <a:pt x="791" y="542"/>
                    <a:pt x="792" y="543"/>
                  </a:cubicBezTo>
                  <a:cubicBezTo>
                    <a:pt x="793" y="543"/>
                    <a:pt x="796" y="542"/>
                    <a:pt x="797" y="542"/>
                  </a:cubicBezTo>
                  <a:cubicBezTo>
                    <a:pt x="798" y="542"/>
                    <a:pt x="800" y="542"/>
                    <a:pt x="802" y="542"/>
                  </a:cubicBezTo>
                  <a:cubicBezTo>
                    <a:pt x="803" y="542"/>
                    <a:pt x="806" y="545"/>
                    <a:pt x="808" y="544"/>
                  </a:cubicBezTo>
                  <a:cubicBezTo>
                    <a:pt x="809" y="544"/>
                    <a:pt x="810" y="542"/>
                    <a:pt x="811" y="542"/>
                  </a:cubicBezTo>
                  <a:cubicBezTo>
                    <a:pt x="813" y="541"/>
                    <a:pt x="816" y="540"/>
                    <a:pt x="817" y="541"/>
                  </a:cubicBezTo>
                  <a:cubicBezTo>
                    <a:pt x="818" y="541"/>
                    <a:pt x="819" y="542"/>
                    <a:pt x="820" y="542"/>
                  </a:cubicBezTo>
                  <a:cubicBezTo>
                    <a:pt x="821" y="543"/>
                    <a:pt x="824" y="544"/>
                    <a:pt x="825" y="543"/>
                  </a:cubicBezTo>
                  <a:cubicBezTo>
                    <a:pt x="826" y="543"/>
                    <a:pt x="827" y="540"/>
                    <a:pt x="829" y="540"/>
                  </a:cubicBezTo>
                  <a:cubicBezTo>
                    <a:pt x="830" y="540"/>
                    <a:pt x="832" y="541"/>
                    <a:pt x="833" y="541"/>
                  </a:cubicBezTo>
                  <a:cubicBezTo>
                    <a:pt x="834" y="541"/>
                    <a:pt x="836" y="542"/>
                    <a:pt x="837" y="542"/>
                  </a:cubicBezTo>
                  <a:cubicBezTo>
                    <a:pt x="838" y="542"/>
                    <a:pt x="840" y="539"/>
                    <a:pt x="841" y="539"/>
                  </a:cubicBezTo>
                  <a:cubicBezTo>
                    <a:pt x="842" y="539"/>
                    <a:pt x="844" y="539"/>
                    <a:pt x="845" y="539"/>
                  </a:cubicBezTo>
                  <a:cubicBezTo>
                    <a:pt x="846" y="539"/>
                    <a:pt x="848" y="543"/>
                    <a:pt x="849" y="542"/>
                  </a:cubicBezTo>
                  <a:cubicBezTo>
                    <a:pt x="850" y="542"/>
                    <a:pt x="850" y="540"/>
                    <a:pt x="851" y="540"/>
                  </a:cubicBezTo>
                  <a:cubicBezTo>
                    <a:pt x="851" y="539"/>
                    <a:pt x="854" y="538"/>
                    <a:pt x="855" y="539"/>
                  </a:cubicBezTo>
                  <a:cubicBezTo>
                    <a:pt x="856" y="539"/>
                    <a:pt x="857" y="542"/>
                    <a:pt x="859" y="542"/>
                  </a:cubicBezTo>
                  <a:cubicBezTo>
                    <a:pt x="860" y="542"/>
                    <a:pt x="861" y="540"/>
                    <a:pt x="862" y="540"/>
                  </a:cubicBezTo>
                  <a:cubicBezTo>
                    <a:pt x="863" y="540"/>
                    <a:pt x="865" y="541"/>
                    <a:pt x="865" y="542"/>
                  </a:cubicBezTo>
                  <a:cubicBezTo>
                    <a:pt x="866" y="543"/>
                    <a:pt x="865" y="545"/>
                    <a:pt x="866" y="546"/>
                  </a:cubicBezTo>
                  <a:cubicBezTo>
                    <a:pt x="866" y="547"/>
                    <a:pt x="867" y="549"/>
                    <a:pt x="867" y="549"/>
                  </a:cubicBezTo>
                  <a:cubicBezTo>
                    <a:pt x="868" y="549"/>
                    <a:pt x="870" y="549"/>
                    <a:pt x="871" y="549"/>
                  </a:cubicBezTo>
                  <a:cubicBezTo>
                    <a:pt x="871" y="549"/>
                    <a:pt x="873" y="549"/>
                    <a:pt x="873" y="550"/>
                  </a:cubicBezTo>
                  <a:cubicBezTo>
                    <a:pt x="874" y="550"/>
                    <a:pt x="875" y="552"/>
                    <a:pt x="876" y="553"/>
                  </a:cubicBezTo>
                  <a:cubicBezTo>
                    <a:pt x="877" y="553"/>
                    <a:pt x="879" y="554"/>
                    <a:pt x="880" y="555"/>
                  </a:cubicBezTo>
                  <a:cubicBezTo>
                    <a:pt x="881" y="555"/>
                    <a:pt x="883" y="554"/>
                    <a:pt x="884" y="554"/>
                  </a:cubicBezTo>
                  <a:cubicBezTo>
                    <a:pt x="885" y="554"/>
                    <a:pt x="887" y="554"/>
                    <a:pt x="888" y="554"/>
                  </a:cubicBezTo>
                  <a:cubicBezTo>
                    <a:pt x="889" y="555"/>
                    <a:pt x="891" y="556"/>
                    <a:pt x="893" y="556"/>
                  </a:cubicBezTo>
                  <a:cubicBezTo>
                    <a:pt x="894" y="556"/>
                    <a:pt x="896" y="556"/>
                    <a:pt x="897" y="556"/>
                  </a:cubicBezTo>
                  <a:cubicBezTo>
                    <a:pt x="898" y="557"/>
                    <a:pt x="898" y="560"/>
                    <a:pt x="898" y="560"/>
                  </a:cubicBezTo>
                  <a:cubicBezTo>
                    <a:pt x="898" y="561"/>
                    <a:pt x="899" y="564"/>
                    <a:pt x="900" y="564"/>
                  </a:cubicBezTo>
                  <a:cubicBezTo>
                    <a:pt x="901" y="564"/>
                    <a:pt x="901" y="562"/>
                    <a:pt x="902" y="561"/>
                  </a:cubicBezTo>
                  <a:cubicBezTo>
                    <a:pt x="903" y="561"/>
                    <a:pt x="905" y="560"/>
                    <a:pt x="906" y="560"/>
                  </a:cubicBezTo>
                  <a:cubicBezTo>
                    <a:pt x="908" y="560"/>
                    <a:pt x="910" y="561"/>
                    <a:pt x="911" y="562"/>
                  </a:cubicBezTo>
                  <a:cubicBezTo>
                    <a:pt x="912" y="563"/>
                    <a:pt x="913" y="564"/>
                    <a:pt x="914" y="565"/>
                  </a:cubicBezTo>
                  <a:cubicBezTo>
                    <a:pt x="915" y="565"/>
                    <a:pt x="918" y="565"/>
                    <a:pt x="919" y="566"/>
                  </a:cubicBezTo>
                  <a:cubicBezTo>
                    <a:pt x="920" y="566"/>
                    <a:pt x="919" y="569"/>
                    <a:pt x="920" y="570"/>
                  </a:cubicBezTo>
                  <a:cubicBezTo>
                    <a:pt x="920" y="570"/>
                    <a:pt x="921" y="572"/>
                    <a:pt x="922" y="572"/>
                  </a:cubicBezTo>
                  <a:cubicBezTo>
                    <a:pt x="923" y="572"/>
                    <a:pt x="924" y="572"/>
                    <a:pt x="925" y="572"/>
                  </a:cubicBezTo>
                  <a:cubicBezTo>
                    <a:pt x="926" y="572"/>
                    <a:pt x="928" y="570"/>
                    <a:pt x="930" y="570"/>
                  </a:cubicBezTo>
                  <a:cubicBezTo>
                    <a:pt x="930" y="570"/>
                    <a:pt x="932" y="571"/>
                    <a:pt x="933" y="572"/>
                  </a:cubicBezTo>
                  <a:cubicBezTo>
                    <a:pt x="934" y="573"/>
                    <a:pt x="935" y="575"/>
                    <a:pt x="935" y="576"/>
                  </a:cubicBezTo>
                  <a:cubicBezTo>
                    <a:pt x="935" y="577"/>
                    <a:pt x="932" y="578"/>
                    <a:pt x="932" y="579"/>
                  </a:cubicBezTo>
                  <a:cubicBezTo>
                    <a:pt x="931" y="580"/>
                    <a:pt x="931" y="582"/>
                    <a:pt x="931" y="583"/>
                  </a:cubicBezTo>
                  <a:cubicBezTo>
                    <a:pt x="932" y="584"/>
                    <a:pt x="933" y="586"/>
                    <a:pt x="934" y="587"/>
                  </a:cubicBezTo>
                  <a:cubicBezTo>
                    <a:pt x="935" y="587"/>
                    <a:pt x="937" y="588"/>
                    <a:pt x="938" y="588"/>
                  </a:cubicBezTo>
                  <a:cubicBezTo>
                    <a:pt x="939" y="589"/>
                    <a:pt x="940" y="590"/>
                    <a:pt x="940" y="591"/>
                  </a:cubicBezTo>
                  <a:cubicBezTo>
                    <a:pt x="941" y="592"/>
                    <a:pt x="941" y="596"/>
                    <a:pt x="942" y="597"/>
                  </a:cubicBezTo>
                  <a:cubicBezTo>
                    <a:pt x="943" y="598"/>
                    <a:pt x="944" y="600"/>
                    <a:pt x="944" y="600"/>
                  </a:cubicBezTo>
                  <a:cubicBezTo>
                    <a:pt x="945" y="600"/>
                    <a:pt x="947" y="599"/>
                    <a:pt x="947" y="599"/>
                  </a:cubicBezTo>
                  <a:cubicBezTo>
                    <a:pt x="948" y="598"/>
                    <a:pt x="950" y="597"/>
                    <a:pt x="950" y="596"/>
                  </a:cubicBezTo>
                  <a:cubicBezTo>
                    <a:pt x="951" y="596"/>
                    <a:pt x="954" y="597"/>
                    <a:pt x="954" y="597"/>
                  </a:cubicBezTo>
                  <a:cubicBezTo>
                    <a:pt x="955" y="597"/>
                    <a:pt x="956" y="598"/>
                    <a:pt x="957" y="599"/>
                  </a:cubicBezTo>
                  <a:cubicBezTo>
                    <a:pt x="957" y="600"/>
                    <a:pt x="957" y="602"/>
                    <a:pt x="958" y="602"/>
                  </a:cubicBezTo>
                  <a:cubicBezTo>
                    <a:pt x="959" y="603"/>
                    <a:pt x="960" y="604"/>
                    <a:pt x="961" y="604"/>
                  </a:cubicBezTo>
                  <a:cubicBezTo>
                    <a:pt x="962" y="604"/>
                    <a:pt x="963" y="603"/>
                    <a:pt x="964" y="603"/>
                  </a:cubicBezTo>
                  <a:cubicBezTo>
                    <a:pt x="963" y="602"/>
                    <a:pt x="962" y="601"/>
                    <a:pt x="962" y="600"/>
                  </a:cubicBez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8" name="Freeform 37">
              <a:extLst>
                <a:ext uri="{FF2B5EF4-FFF2-40B4-BE49-F238E27FC236}">
                  <a16:creationId xmlns:a16="http://schemas.microsoft.com/office/drawing/2014/main" id="{EDFD6C63-1FDF-404A-B1D6-670B8229CB5F}"/>
                </a:ext>
              </a:extLst>
            </p:cNvPr>
            <p:cNvSpPr>
              <a:spLocks/>
            </p:cNvSpPr>
            <p:nvPr/>
          </p:nvSpPr>
          <p:spPr bwMode="auto">
            <a:xfrm>
              <a:off x="2698750" y="2911478"/>
              <a:ext cx="968374" cy="449264"/>
            </a:xfrm>
            <a:custGeom>
              <a:avLst/>
              <a:gdLst>
                <a:gd name="T0" fmla="*/ 1135 w 1147"/>
                <a:gd name="T1" fmla="*/ 511 h 532"/>
                <a:gd name="T2" fmla="*/ 1131 w 1147"/>
                <a:gd name="T3" fmla="*/ 494 h 532"/>
                <a:gd name="T4" fmla="*/ 1125 w 1147"/>
                <a:gd name="T5" fmla="*/ 480 h 532"/>
                <a:gd name="T6" fmla="*/ 1113 w 1147"/>
                <a:gd name="T7" fmla="*/ 470 h 532"/>
                <a:gd name="T8" fmla="*/ 1101 w 1147"/>
                <a:gd name="T9" fmla="*/ 465 h 532"/>
                <a:gd name="T10" fmla="*/ 1100 w 1147"/>
                <a:gd name="T11" fmla="*/ 451 h 532"/>
                <a:gd name="T12" fmla="*/ 1093 w 1147"/>
                <a:gd name="T13" fmla="*/ 437 h 532"/>
                <a:gd name="T14" fmla="*/ 1098 w 1147"/>
                <a:gd name="T15" fmla="*/ 423 h 532"/>
                <a:gd name="T16" fmla="*/ 1088 w 1147"/>
                <a:gd name="T17" fmla="*/ 428 h 532"/>
                <a:gd name="T18" fmla="*/ 1083 w 1147"/>
                <a:gd name="T19" fmla="*/ 417 h 532"/>
                <a:gd name="T20" fmla="*/ 1072 w 1147"/>
                <a:gd name="T21" fmla="*/ 402 h 532"/>
                <a:gd name="T22" fmla="*/ 1071 w 1147"/>
                <a:gd name="T23" fmla="*/ 386 h 532"/>
                <a:gd name="T24" fmla="*/ 1072 w 1147"/>
                <a:gd name="T25" fmla="*/ 367 h 532"/>
                <a:gd name="T26" fmla="*/ 1070 w 1147"/>
                <a:gd name="T27" fmla="*/ 354 h 532"/>
                <a:gd name="T28" fmla="*/ 1066 w 1147"/>
                <a:gd name="T29" fmla="*/ 337 h 532"/>
                <a:gd name="T30" fmla="*/ 1065 w 1147"/>
                <a:gd name="T31" fmla="*/ 318 h 532"/>
                <a:gd name="T32" fmla="*/ 1058 w 1147"/>
                <a:gd name="T33" fmla="*/ 313 h 532"/>
                <a:gd name="T34" fmla="*/ 1063 w 1147"/>
                <a:gd name="T35" fmla="*/ 297 h 532"/>
                <a:gd name="T36" fmla="*/ 1052 w 1147"/>
                <a:gd name="T37" fmla="*/ 285 h 532"/>
                <a:gd name="T38" fmla="*/ 1053 w 1147"/>
                <a:gd name="T39" fmla="*/ 263 h 532"/>
                <a:gd name="T40" fmla="*/ 1047 w 1147"/>
                <a:gd name="T41" fmla="*/ 256 h 532"/>
                <a:gd name="T42" fmla="*/ 1039 w 1147"/>
                <a:gd name="T43" fmla="*/ 257 h 532"/>
                <a:gd name="T44" fmla="*/ 1033 w 1147"/>
                <a:gd name="T45" fmla="*/ 243 h 532"/>
                <a:gd name="T46" fmla="*/ 1032 w 1147"/>
                <a:gd name="T47" fmla="*/ 231 h 532"/>
                <a:gd name="T48" fmla="*/ 1035 w 1147"/>
                <a:gd name="T49" fmla="*/ 222 h 532"/>
                <a:gd name="T50" fmla="*/ 1034 w 1147"/>
                <a:gd name="T51" fmla="*/ 210 h 532"/>
                <a:gd name="T52" fmla="*/ 1026 w 1147"/>
                <a:gd name="T53" fmla="*/ 197 h 532"/>
                <a:gd name="T54" fmla="*/ 1025 w 1147"/>
                <a:gd name="T55" fmla="*/ 179 h 532"/>
                <a:gd name="T56" fmla="*/ 1011 w 1147"/>
                <a:gd name="T57" fmla="*/ 171 h 532"/>
                <a:gd name="T58" fmla="*/ 1007 w 1147"/>
                <a:gd name="T59" fmla="*/ 155 h 532"/>
                <a:gd name="T60" fmla="*/ 995 w 1147"/>
                <a:gd name="T61" fmla="*/ 140 h 532"/>
                <a:gd name="T62" fmla="*/ 992 w 1147"/>
                <a:gd name="T63" fmla="*/ 124 h 532"/>
                <a:gd name="T64" fmla="*/ 987 w 1147"/>
                <a:gd name="T65" fmla="*/ 106 h 532"/>
                <a:gd name="T66" fmla="*/ 985 w 1147"/>
                <a:gd name="T67" fmla="*/ 85 h 532"/>
                <a:gd name="T68" fmla="*/ 976 w 1147"/>
                <a:gd name="T69" fmla="*/ 95 h 532"/>
                <a:gd name="T70" fmla="*/ 967 w 1147"/>
                <a:gd name="T71" fmla="*/ 88 h 532"/>
                <a:gd name="T72" fmla="*/ 953 w 1147"/>
                <a:gd name="T73" fmla="*/ 86 h 532"/>
                <a:gd name="T74" fmla="*/ 946 w 1147"/>
                <a:gd name="T75" fmla="*/ 77 h 532"/>
                <a:gd name="T76" fmla="*/ 935 w 1147"/>
                <a:gd name="T77" fmla="*/ 63 h 532"/>
                <a:gd name="T78" fmla="*/ 923 w 1147"/>
                <a:gd name="T79" fmla="*/ 52 h 532"/>
                <a:gd name="T80" fmla="*/ 908 w 1147"/>
                <a:gd name="T81" fmla="*/ 49 h 532"/>
                <a:gd name="T82" fmla="*/ 899 w 1147"/>
                <a:gd name="T83" fmla="*/ 45 h 532"/>
                <a:gd name="T84" fmla="*/ 885 w 1147"/>
                <a:gd name="T85" fmla="*/ 40 h 532"/>
                <a:gd name="T86" fmla="*/ 874 w 1147"/>
                <a:gd name="T87" fmla="*/ 33 h 532"/>
                <a:gd name="T88" fmla="*/ 864 w 1147"/>
                <a:gd name="T89" fmla="*/ 34 h 532"/>
                <a:gd name="T90" fmla="*/ 847 w 1147"/>
                <a:gd name="T91" fmla="*/ 32 h 532"/>
                <a:gd name="T92" fmla="*/ 839 w 1147"/>
                <a:gd name="T93" fmla="*/ 35 h 532"/>
                <a:gd name="T94" fmla="*/ 828 w 1147"/>
                <a:gd name="T95" fmla="*/ 32 h 532"/>
                <a:gd name="T96" fmla="*/ 813 w 1147"/>
                <a:gd name="T97" fmla="*/ 33 h 532"/>
                <a:gd name="T98" fmla="*/ 802 w 1147"/>
                <a:gd name="T99" fmla="*/ 31 h 532"/>
                <a:gd name="T100" fmla="*/ 797 w 1147"/>
                <a:gd name="T101" fmla="*/ 41 h 532"/>
                <a:gd name="T102" fmla="*/ 779 w 1147"/>
                <a:gd name="T103" fmla="*/ 51 h 532"/>
                <a:gd name="T104" fmla="*/ 764 w 1147"/>
                <a:gd name="T105" fmla="*/ 39 h 532"/>
                <a:gd name="T106" fmla="*/ 750 w 1147"/>
                <a:gd name="T107" fmla="*/ 35 h 532"/>
                <a:gd name="T108" fmla="*/ 741 w 1147"/>
                <a:gd name="T109" fmla="*/ 30 h 532"/>
                <a:gd name="T110" fmla="*/ 726 w 1147"/>
                <a:gd name="T111" fmla="*/ 22 h 532"/>
                <a:gd name="T112" fmla="*/ 500 w 1147"/>
                <a:gd name="T113" fmla="*/ 12 h 532"/>
                <a:gd name="T114" fmla="*/ 258 w 1147"/>
                <a:gd name="T115" fmla="*/ 528 h 532"/>
                <a:gd name="T116" fmla="*/ 1147 w 1147"/>
                <a:gd name="T117" fmla="*/ 517 h 5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147" h="532">
                  <a:moveTo>
                    <a:pt x="1145" y="514"/>
                  </a:moveTo>
                  <a:cubicBezTo>
                    <a:pt x="1145" y="513"/>
                    <a:pt x="1144" y="512"/>
                    <a:pt x="1143" y="512"/>
                  </a:cubicBezTo>
                  <a:cubicBezTo>
                    <a:pt x="1142" y="512"/>
                    <a:pt x="1141" y="513"/>
                    <a:pt x="1140" y="513"/>
                  </a:cubicBezTo>
                  <a:cubicBezTo>
                    <a:pt x="1139" y="513"/>
                    <a:pt x="1138" y="514"/>
                    <a:pt x="1137" y="513"/>
                  </a:cubicBezTo>
                  <a:cubicBezTo>
                    <a:pt x="1136" y="513"/>
                    <a:pt x="1135" y="512"/>
                    <a:pt x="1135" y="511"/>
                  </a:cubicBezTo>
                  <a:cubicBezTo>
                    <a:pt x="1134" y="510"/>
                    <a:pt x="1133" y="508"/>
                    <a:pt x="1133" y="507"/>
                  </a:cubicBezTo>
                  <a:cubicBezTo>
                    <a:pt x="1134" y="506"/>
                    <a:pt x="1136" y="506"/>
                    <a:pt x="1136" y="505"/>
                  </a:cubicBezTo>
                  <a:cubicBezTo>
                    <a:pt x="1137" y="504"/>
                    <a:pt x="1137" y="502"/>
                    <a:pt x="1137" y="501"/>
                  </a:cubicBezTo>
                  <a:cubicBezTo>
                    <a:pt x="1137" y="500"/>
                    <a:pt x="1136" y="497"/>
                    <a:pt x="1135" y="496"/>
                  </a:cubicBezTo>
                  <a:cubicBezTo>
                    <a:pt x="1134" y="495"/>
                    <a:pt x="1132" y="495"/>
                    <a:pt x="1131" y="494"/>
                  </a:cubicBezTo>
                  <a:cubicBezTo>
                    <a:pt x="1130" y="493"/>
                    <a:pt x="1130" y="492"/>
                    <a:pt x="1130" y="491"/>
                  </a:cubicBezTo>
                  <a:cubicBezTo>
                    <a:pt x="1129" y="490"/>
                    <a:pt x="1128" y="489"/>
                    <a:pt x="1127" y="488"/>
                  </a:cubicBezTo>
                  <a:cubicBezTo>
                    <a:pt x="1127" y="488"/>
                    <a:pt x="1125" y="487"/>
                    <a:pt x="1124" y="487"/>
                  </a:cubicBezTo>
                  <a:cubicBezTo>
                    <a:pt x="1124" y="486"/>
                    <a:pt x="1123" y="485"/>
                    <a:pt x="1123" y="484"/>
                  </a:cubicBezTo>
                  <a:cubicBezTo>
                    <a:pt x="1123" y="483"/>
                    <a:pt x="1124" y="481"/>
                    <a:pt x="1125" y="480"/>
                  </a:cubicBezTo>
                  <a:cubicBezTo>
                    <a:pt x="1125" y="479"/>
                    <a:pt x="1124" y="477"/>
                    <a:pt x="1124" y="477"/>
                  </a:cubicBezTo>
                  <a:cubicBezTo>
                    <a:pt x="1124" y="476"/>
                    <a:pt x="1122" y="475"/>
                    <a:pt x="1121" y="474"/>
                  </a:cubicBezTo>
                  <a:cubicBezTo>
                    <a:pt x="1121" y="474"/>
                    <a:pt x="1119" y="475"/>
                    <a:pt x="1118" y="475"/>
                  </a:cubicBezTo>
                  <a:cubicBezTo>
                    <a:pt x="1117" y="475"/>
                    <a:pt x="1115" y="474"/>
                    <a:pt x="1114" y="473"/>
                  </a:cubicBezTo>
                  <a:cubicBezTo>
                    <a:pt x="1114" y="473"/>
                    <a:pt x="1113" y="471"/>
                    <a:pt x="1113" y="470"/>
                  </a:cubicBezTo>
                  <a:cubicBezTo>
                    <a:pt x="1113" y="470"/>
                    <a:pt x="1113" y="468"/>
                    <a:pt x="1113" y="467"/>
                  </a:cubicBezTo>
                  <a:cubicBezTo>
                    <a:pt x="1112" y="466"/>
                    <a:pt x="1111" y="466"/>
                    <a:pt x="1110" y="466"/>
                  </a:cubicBezTo>
                  <a:cubicBezTo>
                    <a:pt x="1109" y="466"/>
                    <a:pt x="1108" y="464"/>
                    <a:pt x="1108" y="464"/>
                  </a:cubicBezTo>
                  <a:cubicBezTo>
                    <a:pt x="1107" y="464"/>
                    <a:pt x="1105" y="465"/>
                    <a:pt x="1104" y="465"/>
                  </a:cubicBezTo>
                  <a:cubicBezTo>
                    <a:pt x="1103" y="465"/>
                    <a:pt x="1102" y="466"/>
                    <a:pt x="1101" y="465"/>
                  </a:cubicBezTo>
                  <a:cubicBezTo>
                    <a:pt x="1100" y="465"/>
                    <a:pt x="1100" y="464"/>
                    <a:pt x="1100" y="463"/>
                  </a:cubicBezTo>
                  <a:cubicBezTo>
                    <a:pt x="1100" y="462"/>
                    <a:pt x="1102" y="461"/>
                    <a:pt x="1102" y="461"/>
                  </a:cubicBezTo>
                  <a:cubicBezTo>
                    <a:pt x="1103" y="460"/>
                    <a:pt x="1104" y="458"/>
                    <a:pt x="1104" y="457"/>
                  </a:cubicBezTo>
                  <a:cubicBezTo>
                    <a:pt x="1104" y="456"/>
                    <a:pt x="1102" y="455"/>
                    <a:pt x="1101" y="454"/>
                  </a:cubicBezTo>
                  <a:cubicBezTo>
                    <a:pt x="1101" y="454"/>
                    <a:pt x="1100" y="452"/>
                    <a:pt x="1100" y="451"/>
                  </a:cubicBezTo>
                  <a:cubicBezTo>
                    <a:pt x="1100" y="450"/>
                    <a:pt x="1099" y="449"/>
                    <a:pt x="1099" y="448"/>
                  </a:cubicBezTo>
                  <a:cubicBezTo>
                    <a:pt x="1098" y="447"/>
                    <a:pt x="1100" y="445"/>
                    <a:pt x="1100" y="444"/>
                  </a:cubicBezTo>
                  <a:cubicBezTo>
                    <a:pt x="1100" y="443"/>
                    <a:pt x="1100" y="441"/>
                    <a:pt x="1099" y="440"/>
                  </a:cubicBezTo>
                  <a:cubicBezTo>
                    <a:pt x="1098" y="440"/>
                    <a:pt x="1096" y="440"/>
                    <a:pt x="1095" y="439"/>
                  </a:cubicBezTo>
                  <a:cubicBezTo>
                    <a:pt x="1094" y="439"/>
                    <a:pt x="1093" y="438"/>
                    <a:pt x="1093" y="437"/>
                  </a:cubicBezTo>
                  <a:cubicBezTo>
                    <a:pt x="1093" y="436"/>
                    <a:pt x="1093" y="435"/>
                    <a:pt x="1094" y="434"/>
                  </a:cubicBezTo>
                  <a:cubicBezTo>
                    <a:pt x="1094" y="433"/>
                    <a:pt x="1095" y="432"/>
                    <a:pt x="1096" y="431"/>
                  </a:cubicBezTo>
                  <a:cubicBezTo>
                    <a:pt x="1096" y="431"/>
                    <a:pt x="1098" y="430"/>
                    <a:pt x="1099" y="429"/>
                  </a:cubicBezTo>
                  <a:cubicBezTo>
                    <a:pt x="1099" y="428"/>
                    <a:pt x="1100" y="426"/>
                    <a:pt x="1100" y="425"/>
                  </a:cubicBezTo>
                  <a:cubicBezTo>
                    <a:pt x="1100" y="425"/>
                    <a:pt x="1098" y="423"/>
                    <a:pt x="1098" y="423"/>
                  </a:cubicBezTo>
                  <a:cubicBezTo>
                    <a:pt x="1097" y="422"/>
                    <a:pt x="1096" y="421"/>
                    <a:pt x="1095" y="421"/>
                  </a:cubicBezTo>
                  <a:cubicBezTo>
                    <a:pt x="1095" y="421"/>
                    <a:pt x="1093" y="422"/>
                    <a:pt x="1093" y="422"/>
                  </a:cubicBezTo>
                  <a:cubicBezTo>
                    <a:pt x="1092" y="423"/>
                    <a:pt x="1093" y="425"/>
                    <a:pt x="1093" y="426"/>
                  </a:cubicBezTo>
                  <a:cubicBezTo>
                    <a:pt x="1092" y="426"/>
                    <a:pt x="1091" y="427"/>
                    <a:pt x="1091" y="427"/>
                  </a:cubicBezTo>
                  <a:cubicBezTo>
                    <a:pt x="1090" y="427"/>
                    <a:pt x="1088" y="428"/>
                    <a:pt x="1088" y="428"/>
                  </a:cubicBezTo>
                  <a:cubicBezTo>
                    <a:pt x="1087" y="428"/>
                    <a:pt x="1085" y="428"/>
                    <a:pt x="1084" y="427"/>
                  </a:cubicBezTo>
                  <a:cubicBezTo>
                    <a:pt x="1084" y="426"/>
                    <a:pt x="1084" y="425"/>
                    <a:pt x="1084" y="424"/>
                  </a:cubicBezTo>
                  <a:cubicBezTo>
                    <a:pt x="1083" y="423"/>
                    <a:pt x="1081" y="421"/>
                    <a:pt x="1082" y="420"/>
                  </a:cubicBezTo>
                  <a:cubicBezTo>
                    <a:pt x="1082" y="419"/>
                    <a:pt x="1083" y="418"/>
                    <a:pt x="1083" y="417"/>
                  </a:cubicBezTo>
                  <a:cubicBezTo>
                    <a:pt x="1083" y="417"/>
                    <a:pt x="1083" y="417"/>
                    <a:pt x="1083" y="417"/>
                  </a:cubicBezTo>
                  <a:cubicBezTo>
                    <a:pt x="1084" y="416"/>
                    <a:pt x="1085" y="414"/>
                    <a:pt x="1085" y="414"/>
                  </a:cubicBezTo>
                  <a:cubicBezTo>
                    <a:pt x="1085" y="412"/>
                    <a:pt x="1083" y="411"/>
                    <a:pt x="1083" y="410"/>
                  </a:cubicBezTo>
                  <a:cubicBezTo>
                    <a:pt x="1082" y="408"/>
                    <a:pt x="1081" y="404"/>
                    <a:pt x="1080" y="403"/>
                  </a:cubicBezTo>
                  <a:cubicBezTo>
                    <a:pt x="1079" y="403"/>
                    <a:pt x="1076" y="404"/>
                    <a:pt x="1075" y="404"/>
                  </a:cubicBezTo>
                  <a:cubicBezTo>
                    <a:pt x="1074" y="404"/>
                    <a:pt x="1073" y="403"/>
                    <a:pt x="1072" y="402"/>
                  </a:cubicBezTo>
                  <a:cubicBezTo>
                    <a:pt x="1072" y="401"/>
                    <a:pt x="1072" y="397"/>
                    <a:pt x="1071" y="396"/>
                  </a:cubicBezTo>
                  <a:cubicBezTo>
                    <a:pt x="1070" y="396"/>
                    <a:pt x="1068" y="396"/>
                    <a:pt x="1067" y="395"/>
                  </a:cubicBezTo>
                  <a:cubicBezTo>
                    <a:pt x="1067" y="395"/>
                    <a:pt x="1066" y="393"/>
                    <a:pt x="1066" y="392"/>
                  </a:cubicBezTo>
                  <a:cubicBezTo>
                    <a:pt x="1066" y="391"/>
                    <a:pt x="1068" y="389"/>
                    <a:pt x="1069" y="388"/>
                  </a:cubicBezTo>
                  <a:cubicBezTo>
                    <a:pt x="1069" y="387"/>
                    <a:pt x="1071" y="386"/>
                    <a:pt x="1071" y="386"/>
                  </a:cubicBezTo>
                  <a:cubicBezTo>
                    <a:pt x="1072" y="385"/>
                    <a:pt x="1073" y="383"/>
                    <a:pt x="1072" y="382"/>
                  </a:cubicBezTo>
                  <a:cubicBezTo>
                    <a:pt x="1072" y="381"/>
                    <a:pt x="1071" y="379"/>
                    <a:pt x="1071" y="378"/>
                  </a:cubicBezTo>
                  <a:cubicBezTo>
                    <a:pt x="1071" y="377"/>
                    <a:pt x="1072" y="375"/>
                    <a:pt x="1071" y="374"/>
                  </a:cubicBezTo>
                  <a:cubicBezTo>
                    <a:pt x="1071" y="373"/>
                    <a:pt x="1070" y="371"/>
                    <a:pt x="1070" y="370"/>
                  </a:cubicBezTo>
                  <a:cubicBezTo>
                    <a:pt x="1070" y="369"/>
                    <a:pt x="1071" y="368"/>
                    <a:pt x="1072" y="367"/>
                  </a:cubicBezTo>
                  <a:cubicBezTo>
                    <a:pt x="1072" y="367"/>
                    <a:pt x="1074" y="367"/>
                    <a:pt x="1074" y="366"/>
                  </a:cubicBezTo>
                  <a:cubicBezTo>
                    <a:pt x="1075" y="366"/>
                    <a:pt x="1075" y="364"/>
                    <a:pt x="1075" y="363"/>
                  </a:cubicBezTo>
                  <a:cubicBezTo>
                    <a:pt x="1075" y="362"/>
                    <a:pt x="1074" y="360"/>
                    <a:pt x="1074" y="359"/>
                  </a:cubicBezTo>
                  <a:cubicBezTo>
                    <a:pt x="1073" y="359"/>
                    <a:pt x="1071" y="358"/>
                    <a:pt x="1071" y="358"/>
                  </a:cubicBezTo>
                  <a:cubicBezTo>
                    <a:pt x="1070" y="357"/>
                    <a:pt x="1070" y="355"/>
                    <a:pt x="1070" y="354"/>
                  </a:cubicBezTo>
                  <a:cubicBezTo>
                    <a:pt x="1070" y="352"/>
                    <a:pt x="1071" y="350"/>
                    <a:pt x="1070" y="348"/>
                  </a:cubicBezTo>
                  <a:cubicBezTo>
                    <a:pt x="1070" y="348"/>
                    <a:pt x="1068" y="347"/>
                    <a:pt x="1068" y="346"/>
                  </a:cubicBezTo>
                  <a:cubicBezTo>
                    <a:pt x="1067" y="345"/>
                    <a:pt x="1066" y="344"/>
                    <a:pt x="1065" y="344"/>
                  </a:cubicBezTo>
                  <a:cubicBezTo>
                    <a:pt x="1065" y="343"/>
                    <a:pt x="1067" y="341"/>
                    <a:pt x="1067" y="340"/>
                  </a:cubicBezTo>
                  <a:cubicBezTo>
                    <a:pt x="1067" y="339"/>
                    <a:pt x="1066" y="338"/>
                    <a:pt x="1066" y="337"/>
                  </a:cubicBezTo>
                  <a:cubicBezTo>
                    <a:pt x="1065" y="337"/>
                    <a:pt x="1064" y="336"/>
                    <a:pt x="1064" y="335"/>
                  </a:cubicBezTo>
                  <a:cubicBezTo>
                    <a:pt x="1064" y="334"/>
                    <a:pt x="1065" y="333"/>
                    <a:pt x="1066" y="331"/>
                  </a:cubicBezTo>
                  <a:cubicBezTo>
                    <a:pt x="1066" y="330"/>
                    <a:pt x="1066" y="326"/>
                    <a:pt x="1066" y="325"/>
                  </a:cubicBezTo>
                  <a:cubicBezTo>
                    <a:pt x="1065" y="323"/>
                    <a:pt x="1063" y="322"/>
                    <a:pt x="1063" y="321"/>
                  </a:cubicBezTo>
                  <a:cubicBezTo>
                    <a:pt x="1063" y="320"/>
                    <a:pt x="1064" y="318"/>
                    <a:pt x="1065" y="318"/>
                  </a:cubicBezTo>
                  <a:cubicBezTo>
                    <a:pt x="1066" y="317"/>
                    <a:pt x="1069" y="318"/>
                    <a:pt x="1070" y="317"/>
                  </a:cubicBezTo>
                  <a:cubicBezTo>
                    <a:pt x="1070" y="316"/>
                    <a:pt x="1069" y="313"/>
                    <a:pt x="1068" y="312"/>
                  </a:cubicBezTo>
                  <a:cubicBezTo>
                    <a:pt x="1067" y="311"/>
                    <a:pt x="1065" y="311"/>
                    <a:pt x="1064" y="311"/>
                  </a:cubicBezTo>
                  <a:cubicBezTo>
                    <a:pt x="1064" y="311"/>
                    <a:pt x="1063" y="313"/>
                    <a:pt x="1062" y="313"/>
                  </a:cubicBezTo>
                  <a:cubicBezTo>
                    <a:pt x="1061" y="314"/>
                    <a:pt x="1059" y="314"/>
                    <a:pt x="1058" y="313"/>
                  </a:cubicBezTo>
                  <a:cubicBezTo>
                    <a:pt x="1057" y="312"/>
                    <a:pt x="1056" y="309"/>
                    <a:pt x="1057" y="308"/>
                  </a:cubicBezTo>
                  <a:cubicBezTo>
                    <a:pt x="1057" y="307"/>
                    <a:pt x="1059" y="306"/>
                    <a:pt x="1059" y="306"/>
                  </a:cubicBezTo>
                  <a:cubicBezTo>
                    <a:pt x="1059" y="304"/>
                    <a:pt x="1057" y="302"/>
                    <a:pt x="1057" y="300"/>
                  </a:cubicBezTo>
                  <a:cubicBezTo>
                    <a:pt x="1057" y="299"/>
                    <a:pt x="1059" y="298"/>
                    <a:pt x="1060" y="298"/>
                  </a:cubicBezTo>
                  <a:cubicBezTo>
                    <a:pt x="1060" y="298"/>
                    <a:pt x="1062" y="297"/>
                    <a:pt x="1063" y="297"/>
                  </a:cubicBezTo>
                  <a:cubicBezTo>
                    <a:pt x="1064" y="296"/>
                    <a:pt x="1064" y="293"/>
                    <a:pt x="1064" y="292"/>
                  </a:cubicBezTo>
                  <a:cubicBezTo>
                    <a:pt x="1063" y="291"/>
                    <a:pt x="1062" y="290"/>
                    <a:pt x="1061" y="290"/>
                  </a:cubicBezTo>
                  <a:cubicBezTo>
                    <a:pt x="1060" y="289"/>
                    <a:pt x="1058" y="291"/>
                    <a:pt x="1057" y="290"/>
                  </a:cubicBezTo>
                  <a:cubicBezTo>
                    <a:pt x="1056" y="290"/>
                    <a:pt x="1054" y="289"/>
                    <a:pt x="1054" y="288"/>
                  </a:cubicBezTo>
                  <a:cubicBezTo>
                    <a:pt x="1053" y="287"/>
                    <a:pt x="1052" y="286"/>
                    <a:pt x="1052" y="285"/>
                  </a:cubicBezTo>
                  <a:cubicBezTo>
                    <a:pt x="1052" y="284"/>
                    <a:pt x="1054" y="283"/>
                    <a:pt x="1055" y="282"/>
                  </a:cubicBezTo>
                  <a:cubicBezTo>
                    <a:pt x="1055" y="281"/>
                    <a:pt x="1055" y="278"/>
                    <a:pt x="1055" y="277"/>
                  </a:cubicBezTo>
                  <a:cubicBezTo>
                    <a:pt x="1055" y="276"/>
                    <a:pt x="1054" y="273"/>
                    <a:pt x="1054" y="271"/>
                  </a:cubicBezTo>
                  <a:cubicBezTo>
                    <a:pt x="1054" y="270"/>
                    <a:pt x="1056" y="268"/>
                    <a:pt x="1056" y="267"/>
                  </a:cubicBezTo>
                  <a:cubicBezTo>
                    <a:pt x="1055" y="266"/>
                    <a:pt x="1054" y="263"/>
                    <a:pt x="1053" y="263"/>
                  </a:cubicBezTo>
                  <a:cubicBezTo>
                    <a:pt x="1052" y="263"/>
                    <a:pt x="1050" y="264"/>
                    <a:pt x="1049" y="264"/>
                  </a:cubicBezTo>
                  <a:cubicBezTo>
                    <a:pt x="1048" y="265"/>
                    <a:pt x="1046" y="265"/>
                    <a:pt x="1045" y="264"/>
                  </a:cubicBezTo>
                  <a:cubicBezTo>
                    <a:pt x="1045" y="264"/>
                    <a:pt x="1044" y="262"/>
                    <a:pt x="1044" y="262"/>
                  </a:cubicBezTo>
                  <a:cubicBezTo>
                    <a:pt x="1044" y="261"/>
                    <a:pt x="1045" y="260"/>
                    <a:pt x="1045" y="259"/>
                  </a:cubicBezTo>
                  <a:cubicBezTo>
                    <a:pt x="1045" y="258"/>
                    <a:pt x="1047" y="257"/>
                    <a:pt x="1047" y="256"/>
                  </a:cubicBezTo>
                  <a:cubicBezTo>
                    <a:pt x="1047" y="255"/>
                    <a:pt x="1047" y="253"/>
                    <a:pt x="1047" y="252"/>
                  </a:cubicBezTo>
                  <a:cubicBezTo>
                    <a:pt x="1046" y="251"/>
                    <a:pt x="1044" y="250"/>
                    <a:pt x="1043" y="250"/>
                  </a:cubicBezTo>
                  <a:cubicBezTo>
                    <a:pt x="1043" y="250"/>
                    <a:pt x="1041" y="250"/>
                    <a:pt x="1041" y="251"/>
                  </a:cubicBezTo>
                  <a:cubicBezTo>
                    <a:pt x="1041" y="252"/>
                    <a:pt x="1041" y="253"/>
                    <a:pt x="1041" y="254"/>
                  </a:cubicBezTo>
                  <a:cubicBezTo>
                    <a:pt x="1040" y="255"/>
                    <a:pt x="1040" y="257"/>
                    <a:pt x="1039" y="257"/>
                  </a:cubicBezTo>
                  <a:cubicBezTo>
                    <a:pt x="1038" y="257"/>
                    <a:pt x="1037" y="256"/>
                    <a:pt x="1036" y="255"/>
                  </a:cubicBezTo>
                  <a:cubicBezTo>
                    <a:pt x="1036" y="255"/>
                    <a:pt x="1035" y="253"/>
                    <a:pt x="1034" y="252"/>
                  </a:cubicBezTo>
                  <a:cubicBezTo>
                    <a:pt x="1034" y="251"/>
                    <a:pt x="1032" y="251"/>
                    <a:pt x="1032" y="250"/>
                  </a:cubicBezTo>
                  <a:cubicBezTo>
                    <a:pt x="1032" y="248"/>
                    <a:pt x="1035" y="247"/>
                    <a:pt x="1035" y="245"/>
                  </a:cubicBezTo>
                  <a:cubicBezTo>
                    <a:pt x="1035" y="244"/>
                    <a:pt x="1034" y="243"/>
                    <a:pt x="1033" y="243"/>
                  </a:cubicBezTo>
                  <a:cubicBezTo>
                    <a:pt x="1032" y="242"/>
                    <a:pt x="1031" y="242"/>
                    <a:pt x="1030" y="242"/>
                  </a:cubicBezTo>
                  <a:cubicBezTo>
                    <a:pt x="1030" y="241"/>
                    <a:pt x="1029" y="239"/>
                    <a:pt x="1029" y="239"/>
                  </a:cubicBezTo>
                  <a:cubicBezTo>
                    <a:pt x="1029" y="238"/>
                    <a:pt x="1030" y="237"/>
                    <a:pt x="1031" y="237"/>
                  </a:cubicBezTo>
                  <a:cubicBezTo>
                    <a:pt x="1031" y="236"/>
                    <a:pt x="1032" y="235"/>
                    <a:pt x="1032" y="234"/>
                  </a:cubicBezTo>
                  <a:cubicBezTo>
                    <a:pt x="1033" y="233"/>
                    <a:pt x="1032" y="231"/>
                    <a:pt x="1032" y="231"/>
                  </a:cubicBezTo>
                  <a:cubicBezTo>
                    <a:pt x="1031" y="230"/>
                    <a:pt x="1029" y="230"/>
                    <a:pt x="1028" y="229"/>
                  </a:cubicBezTo>
                  <a:cubicBezTo>
                    <a:pt x="1028" y="229"/>
                    <a:pt x="1027" y="227"/>
                    <a:pt x="1027" y="227"/>
                  </a:cubicBezTo>
                  <a:cubicBezTo>
                    <a:pt x="1027" y="226"/>
                    <a:pt x="1028" y="225"/>
                    <a:pt x="1028" y="225"/>
                  </a:cubicBezTo>
                  <a:cubicBezTo>
                    <a:pt x="1029" y="224"/>
                    <a:pt x="1031" y="225"/>
                    <a:pt x="1032" y="224"/>
                  </a:cubicBezTo>
                  <a:cubicBezTo>
                    <a:pt x="1033" y="224"/>
                    <a:pt x="1035" y="223"/>
                    <a:pt x="1035" y="222"/>
                  </a:cubicBezTo>
                  <a:cubicBezTo>
                    <a:pt x="1035" y="220"/>
                    <a:pt x="1033" y="219"/>
                    <a:pt x="1032" y="218"/>
                  </a:cubicBezTo>
                  <a:cubicBezTo>
                    <a:pt x="1031" y="218"/>
                    <a:pt x="1029" y="218"/>
                    <a:pt x="1029" y="217"/>
                  </a:cubicBezTo>
                  <a:cubicBezTo>
                    <a:pt x="1029" y="216"/>
                    <a:pt x="1030" y="215"/>
                    <a:pt x="1031" y="214"/>
                  </a:cubicBezTo>
                  <a:cubicBezTo>
                    <a:pt x="1031" y="214"/>
                    <a:pt x="1033" y="214"/>
                    <a:pt x="1034" y="213"/>
                  </a:cubicBezTo>
                  <a:cubicBezTo>
                    <a:pt x="1034" y="212"/>
                    <a:pt x="1034" y="211"/>
                    <a:pt x="1034" y="210"/>
                  </a:cubicBezTo>
                  <a:cubicBezTo>
                    <a:pt x="1034" y="209"/>
                    <a:pt x="1035" y="208"/>
                    <a:pt x="1035" y="207"/>
                  </a:cubicBezTo>
                  <a:cubicBezTo>
                    <a:pt x="1035" y="206"/>
                    <a:pt x="1033" y="205"/>
                    <a:pt x="1032" y="204"/>
                  </a:cubicBezTo>
                  <a:cubicBezTo>
                    <a:pt x="1032" y="203"/>
                    <a:pt x="1029" y="203"/>
                    <a:pt x="1028" y="203"/>
                  </a:cubicBezTo>
                  <a:cubicBezTo>
                    <a:pt x="1028" y="202"/>
                    <a:pt x="1029" y="200"/>
                    <a:pt x="1029" y="199"/>
                  </a:cubicBezTo>
                  <a:cubicBezTo>
                    <a:pt x="1028" y="198"/>
                    <a:pt x="1027" y="197"/>
                    <a:pt x="1026" y="197"/>
                  </a:cubicBezTo>
                  <a:cubicBezTo>
                    <a:pt x="1026" y="196"/>
                    <a:pt x="1023" y="195"/>
                    <a:pt x="1023" y="194"/>
                  </a:cubicBezTo>
                  <a:cubicBezTo>
                    <a:pt x="1022" y="193"/>
                    <a:pt x="1021" y="191"/>
                    <a:pt x="1021" y="190"/>
                  </a:cubicBezTo>
                  <a:cubicBezTo>
                    <a:pt x="1021" y="189"/>
                    <a:pt x="1022" y="187"/>
                    <a:pt x="1023" y="186"/>
                  </a:cubicBezTo>
                  <a:cubicBezTo>
                    <a:pt x="1023" y="185"/>
                    <a:pt x="1026" y="185"/>
                    <a:pt x="1026" y="184"/>
                  </a:cubicBezTo>
                  <a:cubicBezTo>
                    <a:pt x="1027" y="183"/>
                    <a:pt x="1026" y="180"/>
                    <a:pt x="1025" y="179"/>
                  </a:cubicBezTo>
                  <a:cubicBezTo>
                    <a:pt x="1025" y="178"/>
                    <a:pt x="1023" y="175"/>
                    <a:pt x="1022" y="175"/>
                  </a:cubicBezTo>
                  <a:cubicBezTo>
                    <a:pt x="1021" y="174"/>
                    <a:pt x="1019" y="175"/>
                    <a:pt x="1019" y="175"/>
                  </a:cubicBezTo>
                  <a:cubicBezTo>
                    <a:pt x="1018" y="175"/>
                    <a:pt x="1018" y="171"/>
                    <a:pt x="1017" y="171"/>
                  </a:cubicBezTo>
                  <a:cubicBezTo>
                    <a:pt x="1016" y="171"/>
                    <a:pt x="1014" y="173"/>
                    <a:pt x="1013" y="173"/>
                  </a:cubicBezTo>
                  <a:cubicBezTo>
                    <a:pt x="1013" y="173"/>
                    <a:pt x="1011" y="172"/>
                    <a:pt x="1011" y="171"/>
                  </a:cubicBezTo>
                  <a:cubicBezTo>
                    <a:pt x="1011" y="170"/>
                    <a:pt x="1012" y="168"/>
                    <a:pt x="1012" y="168"/>
                  </a:cubicBezTo>
                  <a:cubicBezTo>
                    <a:pt x="1012" y="167"/>
                    <a:pt x="1011" y="166"/>
                    <a:pt x="1011" y="165"/>
                  </a:cubicBezTo>
                  <a:cubicBezTo>
                    <a:pt x="1010" y="165"/>
                    <a:pt x="1008" y="165"/>
                    <a:pt x="1007" y="165"/>
                  </a:cubicBezTo>
                  <a:cubicBezTo>
                    <a:pt x="1006" y="164"/>
                    <a:pt x="1004" y="160"/>
                    <a:pt x="1005" y="159"/>
                  </a:cubicBezTo>
                  <a:cubicBezTo>
                    <a:pt x="1005" y="158"/>
                    <a:pt x="1007" y="156"/>
                    <a:pt x="1007" y="155"/>
                  </a:cubicBezTo>
                  <a:cubicBezTo>
                    <a:pt x="1007" y="154"/>
                    <a:pt x="1006" y="151"/>
                    <a:pt x="1006" y="151"/>
                  </a:cubicBezTo>
                  <a:cubicBezTo>
                    <a:pt x="1005" y="150"/>
                    <a:pt x="1002" y="150"/>
                    <a:pt x="1001" y="150"/>
                  </a:cubicBezTo>
                  <a:cubicBezTo>
                    <a:pt x="1000" y="149"/>
                    <a:pt x="1000" y="147"/>
                    <a:pt x="999" y="146"/>
                  </a:cubicBezTo>
                  <a:cubicBezTo>
                    <a:pt x="998" y="146"/>
                    <a:pt x="997" y="145"/>
                    <a:pt x="996" y="145"/>
                  </a:cubicBezTo>
                  <a:cubicBezTo>
                    <a:pt x="996" y="144"/>
                    <a:pt x="995" y="141"/>
                    <a:pt x="995" y="140"/>
                  </a:cubicBezTo>
                  <a:cubicBezTo>
                    <a:pt x="994" y="139"/>
                    <a:pt x="994" y="137"/>
                    <a:pt x="994" y="136"/>
                  </a:cubicBezTo>
                  <a:cubicBezTo>
                    <a:pt x="995" y="135"/>
                    <a:pt x="998" y="135"/>
                    <a:pt x="998" y="134"/>
                  </a:cubicBezTo>
                  <a:cubicBezTo>
                    <a:pt x="999" y="133"/>
                    <a:pt x="999" y="131"/>
                    <a:pt x="999" y="130"/>
                  </a:cubicBezTo>
                  <a:cubicBezTo>
                    <a:pt x="999" y="129"/>
                    <a:pt x="999" y="127"/>
                    <a:pt x="998" y="126"/>
                  </a:cubicBezTo>
                  <a:cubicBezTo>
                    <a:pt x="997" y="125"/>
                    <a:pt x="993" y="125"/>
                    <a:pt x="992" y="124"/>
                  </a:cubicBezTo>
                  <a:cubicBezTo>
                    <a:pt x="992" y="123"/>
                    <a:pt x="992" y="120"/>
                    <a:pt x="991" y="118"/>
                  </a:cubicBezTo>
                  <a:cubicBezTo>
                    <a:pt x="991" y="117"/>
                    <a:pt x="990" y="116"/>
                    <a:pt x="989" y="115"/>
                  </a:cubicBezTo>
                  <a:cubicBezTo>
                    <a:pt x="989" y="115"/>
                    <a:pt x="987" y="114"/>
                    <a:pt x="986" y="113"/>
                  </a:cubicBezTo>
                  <a:cubicBezTo>
                    <a:pt x="986" y="112"/>
                    <a:pt x="986" y="110"/>
                    <a:pt x="986" y="109"/>
                  </a:cubicBezTo>
                  <a:cubicBezTo>
                    <a:pt x="986" y="108"/>
                    <a:pt x="987" y="107"/>
                    <a:pt x="987" y="106"/>
                  </a:cubicBezTo>
                  <a:cubicBezTo>
                    <a:pt x="987" y="105"/>
                    <a:pt x="986" y="103"/>
                    <a:pt x="986" y="103"/>
                  </a:cubicBezTo>
                  <a:cubicBezTo>
                    <a:pt x="986" y="101"/>
                    <a:pt x="987" y="99"/>
                    <a:pt x="987" y="99"/>
                  </a:cubicBezTo>
                  <a:cubicBezTo>
                    <a:pt x="988" y="97"/>
                    <a:pt x="991" y="95"/>
                    <a:pt x="991" y="94"/>
                  </a:cubicBezTo>
                  <a:cubicBezTo>
                    <a:pt x="992" y="93"/>
                    <a:pt x="991" y="89"/>
                    <a:pt x="990" y="88"/>
                  </a:cubicBezTo>
                  <a:cubicBezTo>
                    <a:pt x="989" y="87"/>
                    <a:pt x="986" y="86"/>
                    <a:pt x="985" y="85"/>
                  </a:cubicBezTo>
                  <a:cubicBezTo>
                    <a:pt x="984" y="85"/>
                    <a:pt x="983" y="85"/>
                    <a:pt x="983" y="85"/>
                  </a:cubicBezTo>
                  <a:cubicBezTo>
                    <a:pt x="983" y="85"/>
                    <a:pt x="983" y="85"/>
                    <a:pt x="983" y="85"/>
                  </a:cubicBezTo>
                  <a:cubicBezTo>
                    <a:pt x="986" y="90"/>
                    <a:pt x="986" y="90"/>
                    <a:pt x="986" y="90"/>
                  </a:cubicBezTo>
                  <a:cubicBezTo>
                    <a:pt x="982" y="93"/>
                    <a:pt x="982" y="93"/>
                    <a:pt x="982" y="93"/>
                  </a:cubicBezTo>
                  <a:cubicBezTo>
                    <a:pt x="981" y="93"/>
                    <a:pt x="979" y="95"/>
                    <a:pt x="976" y="95"/>
                  </a:cubicBezTo>
                  <a:cubicBezTo>
                    <a:pt x="976" y="95"/>
                    <a:pt x="976" y="95"/>
                    <a:pt x="976" y="95"/>
                  </a:cubicBezTo>
                  <a:cubicBezTo>
                    <a:pt x="974" y="95"/>
                    <a:pt x="971" y="94"/>
                    <a:pt x="969" y="92"/>
                  </a:cubicBezTo>
                  <a:cubicBezTo>
                    <a:pt x="968" y="91"/>
                    <a:pt x="968" y="89"/>
                    <a:pt x="967" y="88"/>
                  </a:cubicBezTo>
                  <a:cubicBezTo>
                    <a:pt x="967" y="88"/>
                    <a:pt x="967" y="88"/>
                    <a:pt x="967" y="88"/>
                  </a:cubicBezTo>
                  <a:cubicBezTo>
                    <a:pt x="967" y="88"/>
                    <a:pt x="967" y="88"/>
                    <a:pt x="967" y="88"/>
                  </a:cubicBezTo>
                  <a:cubicBezTo>
                    <a:pt x="966" y="88"/>
                    <a:pt x="966" y="89"/>
                    <a:pt x="965" y="89"/>
                  </a:cubicBezTo>
                  <a:cubicBezTo>
                    <a:pt x="965" y="89"/>
                    <a:pt x="965" y="89"/>
                    <a:pt x="965" y="89"/>
                  </a:cubicBezTo>
                  <a:cubicBezTo>
                    <a:pt x="963" y="90"/>
                    <a:pt x="962" y="91"/>
                    <a:pt x="960" y="91"/>
                  </a:cubicBezTo>
                  <a:cubicBezTo>
                    <a:pt x="959" y="91"/>
                    <a:pt x="959" y="91"/>
                    <a:pt x="958" y="91"/>
                  </a:cubicBezTo>
                  <a:cubicBezTo>
                    <a:pt x="955" y="90"/>
                    <a:pt x="953" y="87"/>
                    <a:pt x="953" y="86"/>
                  </a:cubicBezTo>
                  <a:cubicBezTo>
                    <a:pt x="952" y="85"/>
                    <a:pt x="952" y="83"/>
                    <a:pt x="951" y="81"/>
                  </a:cubicBezTo>
                  <a:cubicBezTo>
                    <a:pt x="951" y="81"/>
                    <a:pt x="951" y="80"/>
                    <a:pt x="951" y="79"/>
                  </a:cubicBezTo>
                  <a:cubicBezTo>
                    <a:pt x="951" y="79"/>
                    <a:pt x="950" y="79"/>
                    <a:pt x="950" y="79"/>
                  </a:cubicBezTo>
                  <a:cubicBezTo>
                    <a:pt x="950" y="79"/>
                    <a:pt x="950" y="79"/>
                    <a:pt x="949" y="78"/>
                  </a:cubicBezTo>
                  <a:cubicBezTo>
                    <a:pt x="948" y="78"/>
                    <a:pt x="947" y="78"/>
                    <a:pt x="946" y="77"/>
                  </a:cubicBezTo>
                  <a:cubicBezTo>
                    <a:pt x="944" y="75"/>
                    <a:pt x="942" y="73"/>
                    <a:pt x="941" y="70"/>
                  </a:cubicBezTo>
                  <a:cubicBezTo>
                    <a:pt x="941" y="68"/>
                    <a:pt x="941" y="65"/>
                    <a:pt x="942" y="63"/>
                  </a:cubicBezTo>
                  <a:cubicBezTo>
                    <a:pt x="942" y="63"/>
                    <a:pt x="941" y="63"/>
                    <a:pt x="941" y="63"/>
                  </a:cubicBezTo>
                  <a:cubicBezTo>
                    <a:pt x="941" y="63"/>
                    <a:pt x="940" y="63"/>
                    <a:pt x="939" y="63"/>
                  </a:cubicBezTo>
                  <a:cubicBezTo>
                    <a:pt x="937" y="63"/>
                    <a:pt x="936" y="63"/>
                    <a:pt x="935" y="63"/>
                  </a:cubicBezTo>
                  <a:cubicBezTo>
                    <a:pt x="932" y="61"/>
                    <a:pt x="931" y="59"/>
                    <a:pt x="930" y="58"/>
                  </a:cubicBezTo>
                  <a:cubicBezTo>
                    <a:pt x="930" y="57"/>
                    <a:pt x="930" y="57"/>
                    <a:pt x="930" y="56"/>
                  </a:cubicBezTo>
                  <a:cubicBezTo>
                    <a:pt x="929" y="56"/>
                    <a:pt x="928" y="56"/>
                    <a:pt x="926" y="55"/>
                  </a:cubicBezTo>
                  <a:cubicBezTo>
                    <a:pt x="925" y="55"/>
                    <a:pt x="924" y="54"/>
                    <a:pt x="923" y="53"/>
                  </a:cubicBezTo>
                  <a:cubicBezTo>
                    <a:pt x="923" y="53"/>
                    <a:pt x="923" y="53"/>
                    <a:pt x="923" y="52"/>
                  </a:cubicBezTo>
                  <a:cubicBezTo>
                    <a:pt x="922" y="52"/>
                    <a:pt x="921" y="51"/>
                    <a:pt x="921" y="51"/>
                  </a:cubicBezTo>
                  <a:cubicBezTo>
                    <a:pt x="921" y="51"/>
                    <a:pt x="921" y="51"/>
                    <a:pt x="921" y="51"/>
                  </a:cubicBezTo>
                  <a:cubicBezTo>
                    <a:pt x="920" y="53"/>
                    <a:pt x="918" y="55"/>
                    <a:pt x="915" y="55"/>
                  </a:cubicBezTo>
                  <a:cubicBezTo>
                    <a:pt x="911" y="55"/>
                    <a:pt x="909" y="51"/>
                    <a:pt x="908" y="49"/>
                  </a:cubicBezTo>
                  <a:cubicBezTo>
                    <a:pt x="908" y="49"/>
                    <a:pt x="908" y="49"/>
                    <a:pt x="908" y="49"/>
                  </a:cubicBezTo>
                  <a:cubicBezTo>
                    <a:pt x="908" y="48"/>
                    <a:pt x="908" y="48"/>
                    <a:pt x="908" y="47"/>
                  </a:cubicBezTo>
                  <a:cubicBezTo>
                    <a:pt x="907" y="47"/>
                    <a:pt x="907" y="47"/>
                    <a:pt x="907" y="47"/>
                  </a:cubicBezTo>
                  <a:cubicBezTo>
                    <a:pt x="905" y="47"/>
                    <a:pt x="904" y="46"/>
                    <a:pt x="903" y="46"/>
                  </a:cubicBezTo>
                  <a:cubicBezTo>
                    <a:pt x="903" y="46"/>
                    <a:pt x="902" y="45"/>
                    <a:pt x="902" y="45"/>
                  </a:cubicBezTo>
                  <a:cubicBezTo>
                    <a:pt x="901" y="45"/>
                    <a:pt x="900" y="45"/>
                    <a:pt x="899" y="45"/>
                  </a:cubicBezTo>
                  <a:cubicBezTo>
                    <a:pt x="899" y="45"/>
                    <a:pt x="899" y="45"/>
                    <a:pt x="899" y="45"/>
                  </a:cubicBezTo>
                  <a:cubicBezTo>
                    <a:pt x="898" y="45"/>
                    <a:pt x="897" y="46"/>
                    <a:pt x="895" y="46"/>
                  </a:cubicBezTo>
                  <a:cubicBezTo>
                    <a:pt x="895" y="46"/>
                    <a:pt x="895" y="46"/>
                    <a:pt x="895" y="46"/>
                  </a:cubicBezTo>
                  <a:cubicBezTo>
                    <a:pt x="892" y="45"/>
                    <a:pt x="889" y="44"/>
                    <a:pt x="888" y="43"/>
                  </a:cubicBezTo>
                  <a:cubicBezTo>
                    <a:pt x="886" y="42"/>
                    <a:pt x="886" y="41"/>
                    <a:pt x="885" y="40"/>
                  </a:cubicBezTo>
                  <a:cubicBezTo>
                    <a:pt x="885" y="40"/>
                    <a:pt x="884" y="40"/>
                    <a:pt x="883" y="40"/>
                  </a:cubicBezTo>
                  <a:cubicBezTo>
                    <a:pt x="882" y="40"/>
                    <a:pt x="881" y="40"/>
                    <a:pt x="880" y="40"/>
                  </a:cubicBezTo>
                  <a:cubicBezTo>
                    <a:pt x="878" y="39"/>
                    <a:pt x="876" y="35"/>
                    <a:pt x="876" y="34"/>
                  </a:cubicBezTo>
                  <a:cubicBezTo>
                    <a:pt x="876" y="34"/>
                    <a:pt x="875" y="33"/>
                    <a:pt x="875" y="33"/>
                  </a:cubicBezTo>
                  <a:cubicBezTo>
                    <a:pt x="875" y="33"/>
                    <a:pt x="874" y="33"/>
                    <a:pt x="874" y="33"/>
                  </a:cubicBezTo>
                  <a:cubicBezTo>
                    <a:pt x="874" y="33"/>
                    <a:pt x="874" y="33"/>
                    <a:pt x="874" y="33"/>
                  </a:cubicBezTo>
                  <a:cubicBezTo>
                    <a:pt x="873" y="33"/>
                    <a:pt x="873" y="33"/>
                    <a:pt x="873" y="33"/>
                  </a:cubicBezTo>
                  <a:cubicBezTo>
                    <a:pt x="871" y="33"/>
                    <a:pt x="870" y="32"/>
                    <a:pt x="869" y="31"/>
                  </a:cubicBezTo>
                  <a:cubicBezTo>
                    <a:pt x="868" y="32"/>
                    <a:pt x="867" y="33"/>
                    <a:pt x="865" y="33"/>
                  </a:cubicBezTo>
                  <a:cubicBezTo>
                    <a:pt x="865" y="33"/>
                    <a:pt x="865" y="34"/>
                    <a:pt x="864" y="34"/>
                  </a:cubicBezTo>
                  <a:cubicBezTo>
                    <a:pt x="861" y="34"/>
                    <a:pt x="859" y="31"/>
                    <a:pt x="858" y="30"/>
                  </a:cubicBezTo>
                  <a:cubicBezTo>
                    <a:pt x="858" y="30"/>
                    <a:pt x="858" y="30"/>
                    <a:pt x="858" y="30"/>
                  </a:cubicBezTo>
                  <a:cubicBezTo>
                    <a:pt x="857" y="31"/>
                    <a:pt x="856" y="33"/>
                    <a:pt x="854" y="33"/>
                  </a:cubicBezTo>
                  <a:cubicBezTo>
                    <a:pt x="853" y="33"/>
                    <a:pt x="853" y="33"/>
                    <a:pt x="852" y="33"/>
                  </a:cubicBezTo>
                  <a:cubicBezTo>
                    <a:pt x="850" y="33"/>
                    <a:pt x="849" y="33"/>
                    <a:pt x="847" y="32"/>
                  </a:cubicBezTo>
                  <a:cubicBezTo>
                    <a:pt x="847" y="32"/>
                    <a:pt x="847" y="32"/>
                    <a:pt x="847" y="32"/>
                  </a:cubicBezTo>
                  <a:cubicBezTo>
                    <a:pt x="846" y="32"/>
                    <a:pt x="846" y="32"/>
                    <a:pt x="846" y="32"/>
                  </a:cubicBezTo>
                  <a:cubicBezTo>
                    <a:pt x="846" y="32"/>
                    <a:pt x="846" y="32"/>
                    <a:pt x="845" y="31"/>
                  </a:cubicBezTo>
                  <a:cubicBezTo>
                    <a:pt x="845" y="33"/>
                    <a:pt x="843" y="34"/>
                    <a:pt x="842" y="34"/>
                  </a:cubicBezTo>
                  <a:cubicBezTo>
                    <a:pt x="841" y="34"/>
                    <a:pt x="840" y="35"/>
                    <a:pt x="839" y="35"/>
                  </a:cubicBezTo>
                  <a:cubicBezTo>
                    <a:pt x="838" y="35"/>
                    <a:pt x="836" y="34"/>
                    <a:pt x="834" y="33"/>
                  </a:cubicBezTo>
                  <a:cubicBezTo>
                    <a:pt x="833" y="33"/>
                    <a:pt x="832" y="32"/>
                    <a:pt x="831" y="32"/>
                  </a:cubicBezTo>
                  <a:cubicBezTo>
                    <a:pt x="831" y="32"/>
                    <a:pt x="831" y="32"/>
                    <a:pt x="831" y="32"/>
                  </a:cubicBezTo>
                  <a:cubicBezTo>
                    <a:pt x="830" y="32"/>
                    <a:pt x="829" y="32"/>
                    <a:pt x="829" y="32"/>
                  </a:cubicBezTo>
                  <a:cubicBezTo>
                    <a:pt x="829" y="32"/>
                    <a:pt x="829" y="32"/>
                    <a:pt x="828" y="32"/>
                  </a:cubicBezTo>
                  <a:cubicBezTo>
                    <a:pt x="827" y="33"/>
                    <a:pt x="826" y="35"/>
                    <a:pt x="824" y="35"/>
                  </a:cubicBezTo>
                  <a:cubicBezTo>
                    <a:pt x="823" y="35"/>
                    <a:pt x="823" y="35"/>
                    <a:pt x="823" y="35"/>
                  </a:cubicBezTo>
                  <a:cubicBezTo>
                    <a:pt x="820" y="35"/>
                    <a:pt x="818" y="35"/>
                    <a:pt x="817" y="34"/>
                  </a:cubicBezTo>
                  <a:cubicBezTo>
                    <a:pt x="816" y="34"/>
                    <a:pt x="816" y="33"/>
                    <a:pt x="815" y="33"/>
                  </a:cubicBezTo>
                  <a:cubicBezTo>
                    <a:pt x="815" y="33"/>
                    <a:pt x="814" y="33"/>
                    <a:pt x="813" y="33"/>
                  </a:cubicBezTo>
                  <a:cubicBezTo>
                    <a:pt x="813" y="33"/>
                    <a:pt x="813" y="33"/>
                    <a:pt x="813" y="33"/>
                  </a:cubicBezTo>
                  <a:cubicBezTo>
                    <a:pt x="812" y="33"/>
                    <a:pt x="812" y="33"/>
                    <a:pt x="811" y="33"/>
                  </a:cubicBezTo>
                  <a:cubicBezTo>
                    <a:pt x="810" y="33"/>
                    <a:pt x="809" y="34"/>
                    <a:pt x="808" y="34"/>
                  </a:cubicBezTo>
                  <a:cubicBezTo>
                    <a:pt x="807" y="34"/>
                    <a:pt x="807" y="34"/>
                    <a:pt x="806" y="34"/>
                  </a:cubicBezTo>
                  <a:cubicBezTo>
                    <a:pt x="804" y="33"/>
                    <a:pt x="803" y="32"/>
                    <a:pt x="802" y="31"/>
                  </a:cubicBezTo>
                  <a:cubicBezTo>
                    <a:pt x="802" y="31"/>
                    <a:pt x="801" y="31"/>
                    <a:pt x="801" y="31"/>
                  </a:cubicBezTo>
                  <a:cubicBezTo>
                    <a:pt x="801" y="32"/>
                    <a:pt x="800" y="33"/>
                    <a:pt x="800" y="33"/>
                  </a:cubicBezTo>
                  <a:cubicBezTo>
                    <a:pt x="800" y="34"/>
                    <a:pt x="800" y="34"/>
                    <a:pt x="800" y="35"/>
                  </a:cubicBezTo>
                  <a:cubicBezTo>
                    <a:pt x="799" y="35"/>
                    <a:pt x="799" y="36"/>
                    <a:pt x="799" y="36"/>
                  </a:cubicBezTo>
                  <a:cubicBezTo>
                    <a:pt x="798" y="39"/>
                    <a:pt x="798" y="40"/>
                    <a:pt x="797" y="41"/>
                  </a:cubicBezTo>
                  <a:cubicBezTo>
                    <a:pt x="796" y="43"/>
                    <a:pt x="793" y="46"/>
                    <a:pt x="791" y="48"/>
                  </a:cubicBezTo>
                  <a:cubicBezTo>
                    <a:pt x="789" y="48"/>
                    <a:pt x="788" y="49"/>
                    <a:pt x="786" y="49"/>
                  </a:cubicBezTo>
                  <a:cubicBezTo>
                    <a:pt x="786" y="49"/>
                    <a:pt x="785" y="49"/>
                    <a:pt x="785" y="49"/>
                  </a:cubicBezTo>
                  <a:cubicBezTo>
                    <a:pt x="785" y="49"/>
                    <a:pt x="785" y="50"/>
                    <a:pt x="784" y="50"/>
                  </a:cubicBezTo>
                  <a:cubicBezTo>
                    <a:pt x="783" y="50"/>
                    <a:pt x="781" y="51"/>
                    <a:pt x="779" y="51"/>
                  </a:cubicBezTo>
                  <a:cubicBezTo>
                    <a:pt x="779" y="51"/>
                    <a:pt x="778" y="51"/>
                    <a:pt x="778" y="51"/>
                  </a:cubicBezTo>
                  <a:cubicBezTo>
                    <a:pt x="775" y="51"/>
                    <a:pt x="772" y="49"/>
                    <a:pt x="769" y="46"/>
                  </a:cubicBezTo>
                  <a:cubicBezTo>
                    <a:pt x="767" y="44"/>
                    <a:pt x="766" y="43"/>
                    <a:pt x="765" y="42"/>
                  </a:cubicBezTo>
                  <a:cubicBezTo>
                    <a:pt x="765" y="41"/>
                    <a:pt x="764" y="40"/>
                    <a:pt x="764" y="40"/>
                  </a:cubicBezTo>
                  <a:cubicBezTo>
                    <a:pt x="764" y="39"/>
                    <a:pt x="764" y="39"/>
                    <a:pt x="764" y="39"/>
                  </a:cubicBezTo>
                  <a:cubicBezTo>
                    <a:pt x="763" y="39"/>
                    <a:pt x="762" y="38"/>
                    <a:pt x="762" y="37"/>
                  </a:cubicBezTo>
                  <a:cubicBezTo>
                    <a:pt x="761" y="37"/>
                    <a:pt x="761" y="37"/>
                    <a:pt x="761" y="37"/>
                  </a:cubicBezTo>
                  <a:cubicBezTo>
                    <a:pt x="760" y="37"/>
                    <a:pt x="759" y="37"/>
                    <a:pt x="758" y="37"/>
                  </a:cubicBezTo>
                  <a:cubicBezTo>
                    <a:pt x="758" y="37"/>
                    <a:pt x="757" y="37"/>
                    <a:pt x="757" y="37"/>
                  </a:cubicBezTo>
                  <a:cubicBezTo>
                    <a:pt x="755" y="37"/>
                    <a:pt x="751" y="35"/>
                    <a:pt x="750" y="35"/>
                  </a:cubicBezTo>
                  <a:cubicBezTo>
                    <a:pt x="749" y="34"/>
                    <a:pt x="748" y="33"/>
                    <a:pt x="747" y="32"/>
                  </a:cubicBezTo>
                  <a:cubicBezTo>
                    <a:pt x="747" y="32"/>
                    <a:pt x="746" y="32"/>
                    <a:pt x="746" y="31"/>
                  </a:cubicBezTo>
                  <a:cubicBezTo>
                    <a:pt x="745" y="31"/>
                    <a:pt x="745" y="31"/>
                    <a:pt x="744" y="31"/>
                  </a:cubicBezTo>
                  <a:cubicBezTo>
                    <a:pt x="743" y="31"/>
                    <a:pt x="743" y="31"/>
                    <a:pt x="742" y="31"/>
                  </a:cubicBezTo>
                  <a:cubicBezTo>
                    <a:pt x="741" y="30"/>
                    <a:pt x="741" y="30"/>
                    <a:pt x="741" y="30"/>
                  </a:cubicBezTo>
                  <a:cubicBezTo>
                    <a:pt x="739" y="30"/>
                    <a:pt x="738" y="29"/>
                    <a:pt x="736" y="29"/>
                  </a:cubicBezTo>
                  <a:cubicBezTo>
                    <a:pt x="735" y="28"/>
                    <a:pt x="734" y="27"/>
                    <a:pt x="734" y="26"/>
                  </a:cubicBezTo>
                  <a:cubicBezTo>
                    <a:pt x="734" y="25"/>
                    <a:pt x="734" y="25"/>
                    <a:pt x="733" y="25"/>
                  </a:cubicBezTo>
                  <a:cubicBezTo>
                    <a:pt x="733" y="25"/>
                    <a:pt x="731" y="24"/>
                    <a:pt x="730" y="23"/>
                  </a:cubicBezTo>
                  <a:cubicBezTo>
                    <a:pt x="729" y="23"/>
                    <a:pt x="728" y="22"/>
                    <a:pt x="726" y="22"/>
                  </a:cubicBezTo>
                  <a:cubicBezTo>
                    <a:pt x="725" y="21"/>
                    <a:pt x="724" y="21"/>
                    <a:pt x="723" y="20"/>
                  </a:cubicBezTo>
                  <a:cubicBezTo>
                    <a:pt x="723" y="20"/>
                    <a:pt x="722" y="20"/>
                    <a:pt x="722" y="20"/>
                  </a:cubicBezTo>
                  <a:cubicBezTo>
                    <a:pt x="720" y="19"/>
                    <a:pt x="718" y="18"/>
                    <a:pt x="716" y="17"/>
                  </a:cubicBezTo>
                  <a:cubicBezTo>
                    <a:pt x="715" y="15"/>
                    <a:pt x="713" y="12"/>
                    <a:pt x="712" y="10"/>
                  </a:cubicBezTo>
                  <a:cubicBezTo>
                    <a:pt x="500" y="12"/>
                    <a:pt x="500" y="12"/>
                    <a:pt x="500" y="12"/>
                  </a:cubicBezTo>
                  <a:cubicBezTo>
                    <a:pt x="170" y="7"/>
                    <a:pt x="170" y="7"/>
                    <a:pt x="170" y="7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0" y="339"/>
                    <a:pt x="0" y="339"/>
                    <a:pt x="0" y="339"/>
                  </a:cubicBezTo>
                  <a:cubicBezTo>
                    <a:pt x="262" y="349"/>
                    <a:pt x="262" y="349"/>
                    <a:pt x="262" y="349"/>
                  </a:cubicBezTo>
                  <a:cubicBezTo>
                    <a:pt x="258" y="528"/>
                    <a:pt x="258" y="528"/>
                    <a:pt x="258" y="528"/>
                  </a:cubicBezTo>
                  <a:cubicBezTo>
                    <a:pt x="426" y="532"/>
                    <a:pt x="426" y="532"/>
                    <a:pt x="426" y="532"/>
                  </a:cubicBezTo>
                  <a:cubicBezTo>
                    <a:pt x="575" y="532"/>
                    <a:pt x="575" y="532"/>
                    <a:pt x="575" y="532"/>
                  </a:cubicBezTo>
                  <a:cubicBezTo>
                    <a:pt x="814" y="529"/>
                    <a:pt x="814" y="529"/>
                    <a:pt x="814" y="529"/>
                  </a:cubicBezTo>
                  <a:cubicBezTo>
                    <a:pt x="995" y="524"/>
                    <a:pt x="995" y="524"/>
                    <a:pt x="995" y="524"/>
                  </a:cubicBezTo>
                  <a:cubicBezTo>
                    <a:pt x="1147" y="517"/>
                    <a:pt x="1147" y="517"/>
                    <a:pt x="1147" y="517"/>
                  </a:cubicBezTo>
                  <a:cubicBezTo>
                    <a:pt x="1146" y="516"/>
                    <a:pt x="1146" y="514"/>
                    <a:pt x="1145" y="514"/>
                  </a:cubicBez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9" name="Freeform 38">
              <a:extLst>
                <a:ext uri="{FF2B5EF4-FFF2-40B4-BE49-F238E27FC236}">
                  <a16:creationId xmlns:a16="http://schemas.microsoft.com/office/drawing/2014/main" id="{0F574B40-5832-44E1-99C1-C8D299B9F1DF}"/>
                </a:ext>
              </a:extLst>
            </p:cNvPr>
            <p:cNvSpPr>
              <a:spLocks/>
            </p:cNvSpPr>
            <p:nvPr/>
          </p:nvSpPr>
          <p:spPr bwMode="auto">
            <a:xfrm>
              <a:off x="2906713" y="3352803"/>
              <a:ext cx="863599" cy="452438"/>
            </a:xfrm>
            <a:custGeom>
              <a:avLst/>
              <a:gdLst>
                <a:gd name="T0" fmla="*/ 1005 w 1023"/>
                <a:gd name="T1" fmla="*/ 143 h 538"/>
                <a:gd name="T2" fmla="*/ 1004 w 1023"/>
                <a:gd name="T3" fmla="*/ 138 h 538"/>
                <a:gd name="T4" fmla="*/ 1000 w 1023"/>
                <a:gd name="T5" fmla="*/ 139 h 538"/>
                <a:gd name="T6" fmla="*/ 995 w 1023"/>
                <a:gd name="T7" fmla="*/ 136 h 538"/>
                <a:gd name="T8" fmla="*/ 990 w 1023"/>
                <a:gd name="T9" fmla="*/ 135 h 538"/>
                <a:gd name="T10" fmla="*/ 984 w 1023"/>
                <a:gd name="T11" fmla="*/ 137 h 538"/>
                <a:gd name="T12" fmla="*/ 978 w 1023"/>
                <a:gd name="T13" fmla="*/ 131 h 538"/>
                <a:gd name="T14" fmla="*/ 973 w 1023"/>
                <a:gd name="T15" fmla="*/ 130 h 538"/>
                <a:gd name="T16" fmla="*/ 972 w 1023"/>
                <a:gd name="T17" fmla="*/ 122 h 538"/>
                <a:gd name="T18" fmla="*/ 965 w 1023"/>
                <a:gd name="T19" fmla="*/ 119 h 538"/>
                <a:gd name="T20" fmla="*/ 961 w 1023"/>
                <a:gd name="T21" fmla="*/ 109 h 538"/>
                <a:gd name="T22" fmla="*/ 965 w 1023"/>
                <a:gd name="T23" fmla="*/ 104 h 538"/>
                <a:gd name="T24" fmla="*/ 962 w 1023"/>
                <a:gd name="T25" fmla="*/ 99 h 538"/>
                <a:gd name="T26" fmla="*/ 956 w 1023"/>
                <a:gd name="T27" fmla="*/ 100 h 538"/>
                <a:gd name="T28" fmla="*/ 950 w 1023"/>
                <a:gd name="T29" fmla="*/ 94 h 538"/>
                <a:gd name="T30" fmla="*/ 944 w 1023"/>
                <a:gd name="T31" fmla="*/ 89 h 538"/>
                <a:gd name="T32" fmla="*/ 940 w 1023"/>
                <a:gd name="T33" fmla="*/ 82 h 538"/>
                <a:gd name="T34" fmla="*/ 935 w 1023"/>
                <a:gd name="T35" fmla="*/ 78 h 538"/>
                <a:gd name="T36" fmla="*/ 932 w 1023"/>
                <a:gd name="T37" fmla="*/ 69 h 538"/>
                <a:gd name="T38" fmla="*/ 939 w 1023"/>
                <a:gd name="T39" fmla="*/ 68 h 538"/>
                <a:gd name="T40" fmla="*/ 938 w 1023"/>
                <a:gd name="T41" fmla="*/ 61 h 538"/>
                <a:gd name="T42" fmla="*/ 940 w 1023"/>
                <a:gd name="T43" fmla="*/ 53 h 538"/>
                <a:gd name="T44" fmla="*/ 948 w 1023"/>
                <a:gd name="T45" fmla="*/ 50 h 538"/>
                <a:gd name="T46" fmla="*/ 948 w 1023"/>
                <a:gd name="T47" fmla="*/ 42 h 538"/>
                <a:gd name="T48" fmla="*/ 951 w 1023"/>
                <a:gd name="T49" fmla="*/ 38 h 538"/>
                <a:gd name="T50" fmla="*/ 956 w 1023"/>
                <a:gd name="T51" fmla="*/ 42 h 538"/>
                <a:gd name="T52" fmla="*/ 963 w 1023"/>
                <a:gd name="T53" fmla="*/ 39 h 538"/>
                <a:gd name="T54" fmla="*/ 962 w 1023"/>
                <a:gd name="T55" fmla="*/ 33 h 538"/>
                <a:gd name="T56" fmla="*/ 957 w 1023"/>
                <a:gd name="T57" fmla="*/ 35 h 538"/>
                <a:gd name="T58" fmla="*/ 951 w 1023"/>
                <a:gd name="T59" fmla="*/ 32 h 538"/>
                <a:gd name="T60" fmla="*/ 958 w 1023"/>
                <a:gd name="T61" fmla="*/ 30 h 538"/>
                <a:gd name="T62" fmla="*/ 961 w 1023"/>
                <a:gd name="T63" fmla="*/ 24 h 538"/>
                <a:gd name="T64" fmla="*/ 957 w 1023"/>
                <a:gd name="T65" fmla="*/ 20 h 538"/>
                <a:gd name="T66" fmla="*/ 951 w 1023"/>
                <a:gd name="T67" fmla="*/ 18 h 538"/>
                <a:gd name="T68" fmla="*/ 950 w 1023"/>
                <a:gd name="T69" fmla="*/ 10 h 538"/>
                <a:gd name="T70" fmla="*/ 945 w 1023"/>
                <a:gd name="T71" fmla="*/ 11 h 538"/>
                <a:gd name="T72" fmla="*/ 940 w 1023"/>
                <a:gd name="T73" fmla="*/ 14 h 538"/>
                <a:gd name="T74" fmla="*/ 935 w 1023"/>
                <a:gd name="T75" fmla="*/ 18 h 538"/>
                <a:gd name="T76" fmla="*/ 926 w 1023"/>
                <a:gd name="T77" fmla="*/ 16 h 538"/>
                <a:gd name="T78" fmla="*/ 920 w 1023"/>
                <a:gd name="T79" fmla="*/ 13 h 538"/>
                <a:gd name="T80" fmla="*/ 915 w 1023"/>
                <a:gd name="T81" fmla="*/ 8 h 538"/>
                <a:gd name="T82" fmla="*/ 910 w 1023"/>
                <a:gd name="T83" fmla="*/ 4 h 538"/>
                <a:gd name="T84" fmla="*/ 905 w 1023"/>
                <a:gd name="T85" fmla="*/ 0 h 538"/>
                <a:gd name="T86" fmla="*/ 567 w 1023"/>
                <a:gd name="T87" fmla="*/ 12 h 538"/>
                <a:gd name="T88" fmla="*/ 179 w 1023"/>
                <a:gd name="T89" fmla="*/ 15 h 538"/>
                <a:gd name="T90" fmla="*/ 0 w 1023"/>
                <a:gd name="T91" fmla="*/ 537 h 538"/>
                <a:gd name="T92" fmla="*/ 506 w 1023"/>
                <a:gd name="T93" fmla="*/ 537 h 538"/>
                <a:gd name="T94" fmla="*/ 838 w 1023"/>
                <a:gd name="T95" fmla="*/ 527 h 538"/>
                <a:gd name="T96" fmla="*/ 1003 w 1023"/>
                <a:gd name="T97" fmla="*/ 145 h 5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023" h="538">
                  <a:moveTo>
                    <a:pt x="1003" y="145"/>
                  </a:moveTo>
                  <a:cubicBezTo>
                    <a:pt x="1003" y="145"/>
                    <a:pt x="1005" y="143"/>
                    <a:pt x="1005" y="143"/>
                  </a:cubicBezTo>
                  <a:cubicBezTo>
                    <a:pt x="1005" y="142"/>
                    <a:pt x="1005" y="141"/>
                    <a:pt x="1005" y="140"/>
                  </a:cubicBezTo>
                  <a:cubicBezTo>
                    <a:pt x="1005" y="139"/>
                    <a:pt x="1004" y="138"/>
                    <a:pt x="1004" y="138"/>
                  </a:cubicBezTo>
                  <a:cubicBezTo>
                    <a:pt x="1003" y="137"/>
                    <a:pt x="1002" y="138"/>
                    <a:pt x="1002" y="138"/>
                  </a:cubicBezTo>
                  <a:cubicBezTo>
                    <a:pt x="1001" y="138"/>
                    <a:pt x="1001" y="139"/>
                    <a:pt x="1000" y="139"/>
                  </a:cubicBezTo>
                  <a:cubicBezTo>
                    <a:pt x="999" y="139"/>
                    <a:pt x="997" y="140"/>
                    <a:pt x="996" y="139"/>
                  </a:cubicBezTo>
                  <a:cubicBezTo>
                    <a:pt x="995" y="139"/>
                    <a:pt x="996" y="137"/>
                    <a:pt x="995" y="136"/>
                  </a:cubicBezTo>
                  <a:cubicBezTo>
                    <a:pt x="995" y="135"/>
                    <a:pt x="993" y="135"/>
                    <a:pt x="993" y="134"/>
                  </a:cubicBezTo>
                  <a:cubicBezTo>
                    <a:pt x="992" y="134"/>
                    <a:pt x="991" y="135"/>
                    <a:pt x="990" y="135"/>
                  </a:cubicBezTo>
                  <a:cubicBezTo>
                    <a:pt x="989" y="136"/>
                    <a:pt x="989" y="137"/>
                    <a:pt x="988" y="137"/>
                  </a:cubicBezTo>
                  <a:cubicBezTo>
                    <a:pt x="987" y="138"/>
                    <a:pt x="985" y="138"/>
                    <a:pt x="984" y="137"/>
                  </a:cubicBezTo>
                  <a:cubicBezTo>
                    <a:pt x="983" y="137"/>
                    <a:pt x="981" y="136"/>
                    <a:pt x="981" y="135"/>
                  </a:cubicBezTo>
                  <a:cubicBezTo>
                    <a:pt x="980" y="134"/>
                    <a:pt x="979" y="132"/>
                    <a:pt x="978" y="131"/>
                  </a:cubicBezTo>
                  <a:cubicBezTo>
                    <a:pt x="977" y="131"/>
                    <a:pt x="976" y="132"/>
                    <a:pt x="975" y="132"/>
                  </a:cubicBezTo>
                  <a:cubicBezTo>
                    <a:pt x="974" y="131"/>
                    <a:pt x="973" y="131"/>
                    <a:pt x="973" y="130"/>
                  </a:cubicBezTo>
                  <a:cubicBezTo>
                    <a:pt x="973" y="129"/>
                    <a:pt x="974" y="127"/>
                    <a:pt x="974" y="125"/>
                  </a:cubicBezTo>
                  <a:cubicBezTo>
                    <a:pt x="974" y="124"/>
                    <a:pt x="973" y="122"/>
                    <a:pt x="972" y="122"/>
                  </a:cubicBezTo>
                  <a:cubicBezTo>
                    <a:pt x="971" y="121"/>
                    <a:pt x="969" y="120"/>
                    <a:pt x="969" y="119"/>
                  </a:cubicBezTo>
                  <a:cubicBezTo>
                    <a:pt x="968" y="119"/>
                    <a:pt x="966" y="119"/>
                    <a:pt x="965" y="119"/>
                  </a:cubicBezTo>
                  <a:cubicBezTo>
                    <a:pt x="964" y="118"/>
                    <a:pt x="962" y="116"/>
                    <a:pt x="962" y="115"/>
                  </a:cubicBezTo>
                  <a:cubicBezTo>
                    <a:pt x="961" y="114"/>
                    <a:pt x="961" y="111"/>
                    <a:pt x="961" y="109"/>
                  </a:cubicBezTo>
                  <a:cubicBezTo>
                    <a:pt x="961" y="109"/>
                    <a:pt x="961" y="107"/>
                    <a:pt x="961" y="106"/>
                  </a:cubicBezTo>
                  <a:cubicBezTo>
                    <a:pt x="962" y="105"/>
                    <a:pt x="965" y="105"/>
                    <a:pt x="965" y="104"/>
                  </a:cubicBezTo>
                  <a:cubicBezTo>
                    <a:pt x="966" y="103"/>
                    <a:pt x="965" y="101"/>
                    <a:pt x="964" y="100"/>
                  </a:cubicBezTo>
                  <a:cubicBezTo>
                    <a:pt x="963" y="99"/>
                    <a:pt x="962" y="99"/>
                    <a:pt x="962" y="99"/>
                  </a:cubicBezTo>
                  <a:cubicBezTo>
                    <a:pt x="961" y="99"/>
                    <a:pt x="960" y="101"/>
                    <a:pt x="959" y="101"/>
                  </a:cubicBezTo>
                  <a:cubicBezTo>
                    <a:pt x="958" y="101"/>
                    <a:pt x="957" y="101"/>
                    <a:pt x="956" y="100"/>
                  </a:cubicBezTo>
                  <a:cubicBezTo>
                    <a:pt x="955" y="99"/>
                    <a:pt x="955" y="97"/>
                    <a:pt x="954" y="96"/>
                  </a:cubicBezTo>
                  <a:cubicBezTo>
                    <a:pt x="954" y="96"/>
                    <a:pt x="951" y="95"/>
                    <a:pt x="950" y="94"/>
                  </a:cubicBezTo>
                  <a:cubicBezTo>
                    <a:pt x="949" y="93"/>
                    <a:pt x="949" y="90"/>
                    <a:pt x="948" y="89"/>
                  </a:cubicBezTo>
                  <a:cubicBezTo>
                    <a:pt x="947" y="89"/>
                    <a:pt x="945" y="89"/>
                    <a:pt x="944" y="89"/>
                  </a:cubicBezTo>
                  <a:cubicBezTo>
                    <a:pt x="943" y="88"/>
                    <a:pt x="942" y="87"/>
                    <a:pt x="942" y="86"/>
                  </a:cubicBezTo>
                  <a:cubicBezTo>
                    <a:pt x="941" y="85"/>
                    <a:pt x="941" y="83"/>
                    <a:pt x="940" y="82"/>
                  </a:cubicBezTo>
                  <a:cubicBezTo>
                    <a:pt x="939" y="81"/>
                    <a:pt x="938" y="80"/>
                    <a:pt x="938" y="80"/>
                  </a:cubicBezTo>
                  <a:cubicBezTo>
                    <a:pt x="937" y="79"/>
                    <a:pt x="935" y="78"/>
                    <a:pt x="935" y="78"/>
                  </a:cubicBezTo>
                  <a:cubicBezTo>
                    <a:pt x="934" y="77"/>
                    <a:pt x="932" y="75"/>
                    <a:pt x="932" y="74"/>
                  </a:cubicBezTo>
                  <a:cubicBezTo>
                    <a:pt x="932" y="73"/>
                    <a:pt x="931" y="70"/>
                    <a:pt x="932" y="69"/>
                  </a:cubicBezTo>
                  <a:cubicBezTo>
                    <a:pt x="932" y="68"/>
                    <a:pt x="935" y="67"/>
                    <a:pt x="936" y="67"/>
                  </a:cubicBezTo>
                  <a:cubicBezTo>
                    <a:pt x="937" y="67"/>
                    <a:pt x="938" y="68"/>
                    <a:pt x="939" y="68"/>
                  </a:cubicBezTo>
                  <a:cubicBezTo>
                    <a:pt x="940" y="67"/>
                    <a:pt x="941" y="65"/>
                    <a:pt x="941" y="64"/>
                  </a:cubicBezTo>
                  <a:cubicBezTo>
                    <a:pt x="941" y="63"/>
                    <a:pt x="938" y="62"/>
                    <a:pt x="938" y="61"/>
                  </a:cubicBezTo>
                  <a:cubicBezTo>
                    <a:pt x="938" y="60"/>
                    <a:pt x="938" y="58"/>
                    <a:pt x="938" y="57"/>
                  </a:cubicBezTo>
                  <a:cubicBezTo>
                    <a:pt x="939" y="56"/>
                    <a:pt x="939" y="53"/>
                    <a:pt x="940" y="53"/>
                  </a:cubicBezTo>
                  <a:cubicBezTo>
                    <a:pt x="941" y="52"/>
                    <a:pt x="942" y="50"/>
                    <a:pt x="943" y="50"/>
                  </a:cubicBezTo>
                  <a:cubicBezTo>
                    <a:pt x="944" y="50"/>
                    <a:pt x="947" y="51"/>
                    <a:pt x="948" y="50"/>
                  </a:cubicBezTo>
                  <a:cubicBezTo>
                    <a:pt x="949" y="50"/>
                    <a:pt x="949" y="48"/>
                    <a:pt x="949" y="48"/>
                  </a:cubicBezTo>
                  <a:cubicBezTo>
                    <a:pt x="949" y="46"/>
                    <a:pt x="948" y="44"/>
                    <a:pt x="948" y="42"/>
                  </a:cubicBezTo>
                  <a:cubicBezTo>
                    <a:pt x="948" y="41"/>
                    <a:pt x="949" y="39"/>
                    <a:pt x="949" y="38"/>
                  </a:cubicBezTo>
                  <a:cubicBezTo>
                    <a:pt x="950" y="38"/>
                    <a:pt x="951" y="38"/>
                    <a:pt x="951" y="38"/>
                  </a:cubicBezTo>
                  <a:cubicBezTo>
                    <a:pt x="952" y="38"/>
                    <a:pt x="953" y="39"/>
                    <a:pt x="954" y="40"/>
                  </a:cubicBezTo>
                  <a:cubicBezTo>
                    <a:pt x="955" y="40"/>
                    <a:pt x="956" y="42"/>
                    <a:pt x="956" y="42"/>
                  </a:cubicBezTo>
                  <a:cubicBezTo>
                    <a:pt x="957" y="42"/>
                    <a:pt x="959" y="42"/>
                    <a:pt x="960" y="42"/>
                  </a:cubicBezTo>
                  <a:cubicBezTo>
                    <a:pt x="961" y="41"/>
                    <a:pt x="963" y="40"/>
                    <a:pt x="963" y="39"/>
                  </a:cubicBezTo>
                  <a:cubicBezTo>
                    <a:pt x="964" y="38"/>
                    <a:pt x="964" y="37"/>
                    <a:pt x="964" y="36"/>
                  </a:cubicBezTo>
                  <a:cubicBezTo>
                    <a:pt x="964" y="35"/>
                    <a:pt x="963" y="33"/>
                    <a:pt x="962" y="33"/>
                  </a:cubicBezTo>
                  <a:cubicBezTo>
                    <a:pt x="962" y="33"/>
                    <a:pt x="960" y="33"/>
                    <a:pt x="959" y="34"/>
                  </a:cubicBezTo>
                  <a:cubicBezTo>
                    <a:pt x="959" y="34"/>
                    <a:pt x="958" y="35"/>
                    <a:pt x="957" y="35"/>
                  </a:cubicBezTo>
                  <a:cubicBezTo>
                    <a:pt x="956" y="36"/>
                    <a:pt x="955" y="35"/>
                    <a:pt x="954" y="34"/>
                  </a:cubicBezTo>
                  <a:cubicBezTo>
                    <a:pt x="953" y="34"/>
                    <a:pt x="951" y="33"/>
                    <a:pt x="951" y="32"/>
                  </a:cubicBezTo>
                  <a:cubicBezTo>
                    <a:pt x="951" y="31"/>
                    <a:pt x="953" y="30"/>
                    <a:pt x="954" y="30"/>
                  </a:cubicBezTo>
                  <a:cubicBezTo>
                    <a:pt x="955" y="29"/>
                    <a:pt x="957" y="30"/>
                    <a:pt x="958" y="30"/>
                  </a:cubicBezTo>
                  <a:cubicBezTo>
                    <a:pt x="959" y="29"/>
                    <a:pt x="959" y="28"/>
                    <a:pt x="959" y="28"/>
                  </a:cubicBezTo>
                  <a:cubicBezTo>
                    <a:pt x="960" y="27"/>
                    <a:pt x="961" y="25"/>
                    <a:pt x="961" y="24"/>
                  </a:cubicBezTo>
                  <a:cubicBezTo>
                    <a:pt x="961" y="23"/>
                    <a:pt x="960" y="22"/>
                    <a:pt x="960" y="21"/>
                  </a:cubicBezTo>
                  <a:cubicBezTo>
                    <a:pt x="959" y="21"/>
                    <a:pt x="958" y="20"/>
                    <a:pt x="957" y="20"/>
                  </a:cubicBezTo>
                  <a:cubicBezTo>
                    <a:pt x="956" y="20"/>
                    <a:pt x="954" y="21"/>
                    <a:pt x="953" y="21"/>
                  </a:cubicBezTo>
                  <a:cubicBezTo>
                    <a:pt x="953" y="20"/>
                    <a:pt x="951" y="19"/>
                    <a:pt x="951" y="18"/>
                  </a:cubicBezTo>
                  <a:cubicBezTo>
                    <a:pt x="951" y="17"/>
                    <a:pt x="953" y="14"/>
                    <a:pt x="953" y="13"/>
                  </a:cubicBezTo>
                  <a:cubicBezTo>
                    <a:pt x="953" y="12"/>
                    <a:pt x="951" y="10"/>
                    <a:pt x="950" y="10"/>
                  </a:cubicBezTo>
                  <a:cubicBezTo>
                    <a:pt x="950" y="10"/>
                    <a:pt x="948" y="10"/>
                    <a:pt x="947" y="10"/>
                  </a:cubicBezTo>
                  <a:cubicBezTo>
                    <a:pt x="946" y="10"/>
                    <a:pt x="945" y="11"/>
                    <a:pt x="945" y="11"/>
                  </a:cubicBezTo>
                  <a:cubicBezTo>
                    <a:pt x="944" y="12"/>
                    <a:pt x="941" y="11"/>
                    <a:pt x="941" y="11"/>
                  </a:cubicBezTo>
                  <a:cubicBezTo>
                    <a:pt x="940" y="12"/>
                    <a:pt x="941" y="13"/>
                    <a:pt x="940" y="14"/>
                  </a:cubicBezTo>
                  <a:cubicBezTo>
                    <a:pt x="940" y="15"/>
                    <a:pt x="940" y="17"/>
                    <a:pt x="939" y="17"/>
                  </a:cubicBezTo>
                  <a:cubicBezTo>
                    <a:pt x="938" y="18"/>
                    <a:pt x="936" y="18"/>
                    <a:pt x="935" y="18"/>
                  </a:cubicBezTo>
                  <a:cubicBezTo>
                    <a:pt x="934" y="18"/>
                    <a:pt x="932" y="19"/>
                    <a:pt x="931" y="18"/>
                  </a:cubicBezTo>
                  <a:cubicBezTo>
                    <a:pt x="930" y="18"/>
                    <a:pt x="927" y="17"/>
                    <a:pt x="926" y="16"/>
                  </a:cubicBezTo>
                  <a:cubicBezTo>
                    <a:pt x="925" y="15"/>
                    <a:pt x="924" y="12"/>
                    <a:pt x="923" y="12"/>
                  </a:cubicBezTo>
                  <a:cubicBezTo>
                    <a:pt x="922" y="11"/>
                    <a:pt x="921" y="13"/>
                    <a:pt x="920" y="13"/>
                  </a:cubicBezTo>
                  <a:cubicBezTo>
                    <a:pt x="919" y="13"/>
                    <a:pt x="917" y="12"/>
                    <a:pt x="916" y="11"/>
                  </a:cubicBezTo>
                  <a:cubicBezTo>
                    <a:pt x="915" y="11"/>
                    <a:pt x="916" y="8"/>
                    <a:pt x="915" y="8"/>
                  </a:cubicBezTo>
                  <a:cubicBezTo>
                    <a:pt x="915" y="7"/>
                    <a:pt x="914" y="5"/>
                    <a:pt x="913" y="4"/>
                  </a:cubicBezTo>
                  <a:cubicBezTo>
                    <a:pt x="913" y="4"/>
                    <a:pt x="911" y="4"/>
                    <a:pt x="910" y="4"/>
                  </a:cubicBezTo>
                  <a:cubicBezTo>
                    <a:pt x="909" y="3"/>
                    <a:pt x="908" y="2"/>
                    <a:pt x="908" y="1"/>
                  </a:cubicBezTo>
                  <a:cubicBezTo>
                    <a:pt x="907" y="1"/>
                    <a:pt x="906" y="0"/>
                    <a:pt x="905" y="0"/>
                  </a:cubicBezTo>
                  <a:cubicBezTo>
                    <a:pt x="748" y="7"/>
                    <a:pt x="748" y="7"/>
                    <a:pt x="748" y="7"/>
                  </a:cubicBezTo>
                  <a:cubicBezTo>
                    <a:pt x="567" y="12"/>
                    <a:pt x="567" y="12"/>
                    <a:pt x="567" y="12"/>
                  </a:cubicBezTo>
                  <a:cubicBezTo>
                    <a:pt x="328" y="15"/>
                    <a:pt x="328" y="15"/>
                    <a:pt x="328" y="15"/>
                  </a:cubicBezTo>
                  <a:cubicBezTo>
                    <a:pt x="179" y="15"/>
                    <a:pt x="179" y="15"/>
                    <a:pt x="179" y="15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0" y="537"/>
                    <a:pt x="0" y="537"/>
                    <a:pt x="0" y="537"/>
                  </a:cubicBezTo>
                  <a:cubicBezTo>
                    <a:pt x="266" y="538"/>
                    <a:pt x="266" y="538"/>
                    <a:pt x="266" y="538"/>
                  </a:cubicBezTo>
                  <a:cubicBezTo>
                    <a:pt x="506" y="537"/>
                    <a:pt x="506" y="537"/>
                    <a:pt x="506" y="537"/>
                  </a:cubicBezTo>
                  <a:cubicBezTo>
                    <a:pt x="673" y="534"/>
                    <a:pt x="673" y="534"/>
                    <a:pt x="673" y="534"/>
                  </a:cubicBezTo>
                  <a:cubicBezTo>
                    <a:pt x="838" y="527"/>
                    <a:pt x="838" y="527"/>
                    <a:pt x="838" y="527"/>
                  </a:cubicBezTo>
                  <a:cubicBezTo>
                    <a:pt x="1023" y="518"/>
                    <a:pt x="1023" y="518"/>
                    <a:pt x="1023" y="518"/>
                  </a:cubicBezTo>
                  <a:lnTo>
                    <a:pt x="1003" y="145"/>
                  </a:ln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0" name="Freeform 39">
              <a:extLst>
                <a:ext uri="{FF2B5EF4-FFF2-40B4-BE49-F238E27FC236}">
                  <a16:creationId xmlns:a16="http://schemas.microsoft.com/office/drawing/2014/main" id="{325CE9BC-E325-40A7-A998-4366046D99EA}"/>
                </a:ext>
              </a:extLst>
            </p:cNvPr>
            <p:cNvSpPr>
              <a:spLocks/>
            </p:cNvSpPr>
            <p:nvPr/>
          </p:nvSpPr>
          <p:spPr bwMode="auto">
            <a:xfrm>
              <a:off x="3616325" y="3263903"/>
              <a:ext cx="3175" cy="3175"/>
            </a:xfrm>
            <a:custGeom>
              <a:avLst/>
              <a:gdLst>
                <a:gd name="T0" fmla="*/ 1 w 5"/>
                <a:gd name="T1" fmla="*/ 2 h 4"/>
                <a:gd name="T2" fmla="*/ 1 w 5"/>
                <a:gd name="T3" fmla="*/ 3 h 4"/>
                <a:gd name="T4" fmla="*/ 0 w 5"/>
                <a:gd name="T5" fmla="*/ 3 h 4"/>
                <a:gd name="T6" fmla="*/ 1 w 5"/>
                <a:gd name="T7" fmla="*/ 4 h 4"/>
                <a:gd name="T8" fmla="*/ 1 w 5"/>
                <a:gd name="T9" fmla="*/ 3 h 4"/>
                <a:gd name="T10" fmla="*/ 5 w 5"/>
                <a:gd name="T11" fmla="*/ 0 h 4"/>
                <a:gd name="T12" fmla="*/ 2 w 5"/>
                <a:gd name="T13" fmla="*/ 0 h 4"/>
                <a:gd name="T14" fmla="*/ 1 w 5"/>
                <a:gd name="T15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" h="4">
                  <a:moveTo>
                    <a:pt x="1" y="2"/>
                  </a:moveTo>
                  <a:cubicBezTo>
                    <a:pt x="1" y="3"/>
                    <a:pt x="1" y="3"/>
                    <a:pt x="1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1" y="3"/>
                    <a:pt x="1" y="4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2" y="1"/>
                    <a:pt x="4" y="0"/>
                    <a:pt x="5" y="0"/>
                  </a:cubicBezTo>
                  <a:cubicBezTo>
                    <a:pt x="4" y="0"/>
                    <a:pt x="3" y="0"/>
                    <a:pt x="2" y="0"/>
                  </a:cubicBezTo>
                  <a:cubicBezTo>
                    <a:pt x="2" y="1"/>
                    <a:pt x="1" y="1"/>
                    <a:pt x="1" y="2"/>
                  </a:cubicBez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1" name="Freeform 40">
              <a:extLst>
                <a:ext uri="{FF2B5EF4-FFF2-40B4-BE49-F238E27FC236}">
                  <a16:creationId xmlns:a16="http://schemas.microsoft.com/office/drawing/2014/main" id="{5F6C958F-613C-4878-8B42-9766AEBC156B}"/>
                </a:ext>
              </a:extLst>
            </p:cNvPr>
            <p:cNvSpPr>
              <a:spLocks/>
            </p:cNvSpPr>
            <p:nvPr/>
          </p:nvSpPr>
          <p:spPr bwMode="auto">
            <a:xfrm>
              <a:off x="2794000" y="3792541"/>
              <a:ext cx="1019174" cy="495300"/>
            </a:xfrm>
            <a:custGeom>
              <a:avLst/>
              <a:gdLst>
                <a:gd name="T0" fmla="*/ 808 w 1209"/>
                <a:gd name="T1" fmla="*/ 16 h 587"/>
                <a:gd name="T2" fmla="*/ 130 w 1209"/>
                <a:gd name="T3" fmla="*/ 19 h 587"/>
                <a:gd name="T4" fmla="*/ 416 w 1209"/>
                <a:gd name="T5" fmla="*/ 444 h 587"/>
                <a:gd name="T6" fmla="*/ 432 w 1209"/>
                <a:gd name="T7" fmla="*/ 451 h 587"/>
                <a:gd name="T8" fmla="*/ 455 w 1209"/>
                <a:gd name="T9" fmla="*/ 473 h 587"/>
                <a:gd name="T10" fmla="*/ 473 w 1209"/>
                <a:gd name="T11" fmla="*/ 472 h 587"/>
                <a:gd name="T12" fmla="*/ 486 w 1209"/>
                <a:gd name="T13" fmla="*/ 472 h 587"/>
                <a:gd name="T14" fmla="*/ 499 w 1209"/>
                <a:gd name="T15" fmla="*/ 466 h 587"/>
                <a:gd name="T16" fmla="*/ 514 w 1209"/>
                <a:gd name="T17" fmla="*/ 469 h 587"/>
                <a:gd name="T18" fmla="*/ 526 w 1209"/>
                <a:gd name="T19" fmla="*/ 483 h 587"/>
                <a:gd name="T20" fmla="*/ 538 w 1209"/>
                <a:gd name="T21" fmla="*/ 504 h 587"/>
                <a:gd name="T22" fmla="*/ 563 w 1209"/>
                <a:gd name="T23" fmla="*/ 504 h 587"/>
                <a:gd name="T24" fmla="*/ 585 w 1209"/>
                <a:gd name="T25" fmla="*/ 512 h 587"/>
                <a:gd name="T26" fmla="*/ 608 w 1209"/>
                <a:gd name="T27" fmla="*/ 511 h 587"/>
                <a:gd name="T28" fmla="*/ 630 w 1209"/>
                <a:gd name="T29" fmla="*/ 529 h 587"/>
                <a:gd name="T30" fmla="*/ 644 w 1209"/>
                <a:gd name="T31" fmla="*/ 516 h 587"/>
                <a:gd name="T32" fmla="*/ 668 w 1209"/>
                <a:gd name="T33" fmla="*/ 517 h 587"/>
                <a:gd name="T34" fmla="*/ 684 w 1209"/>
                <a:gd name="T35" fmla="*/ 513 h 587"/>
                <a:gd name="T36" fmla="*/ 686 w 1209"/>
                <a:gd name="T37" fmla="*/ 535 h 587"/>
                <a:gd name="T38" fmla="*/ 708 w 1209"/>
                <a:gd name="T39" fmla="*/ 542 h 587"/>
                <a:gd name="T40" fmla="*/ 706 w 1209"/>
                <a:gd name="T41" fmla="*/ 560 h 587"/>
                <a:gd name="T42" fmla="*/ 727 w 1209"/>
                <a:gd name="T43" fmla="*/ 562 h 587"/>
                <a:gd name="T44" fmla="*/ 741 w 1209"/>
                <a:gd name="T45" fmla="*/ 548 h 587"/>
                <a:gd name="T46" fmla="*/ 759 w 1209"/>
                <a:gd name="T47" fmla="*/ 545 h 587"/>
                <a:gd name="T48" fmla="*/ 771 w 1209"/>
                <a:gd name="T49" fmla="*/ 551 h 587"/>
                <a:gd name="T50" fmla="*/ 782 w 1209"/>
                <a:gd name="T51" fmla="*/ 567 h 587"/>
                <a:gd name="T52" fmla="*/ 801 w 1209"/>
                <a:gd name="T53" fmla="*/ 558 h 587"/>
                <a:gd name="T54" fmla="*/ 815 w 1209"/>
                <a:gd name="T55" fmla="*/ 551 h 587"/>
                <a:gd name="T56" fmla="*/ 817 w 1209"/>
                <a:gd name="T57" fmla="*/ 567 h 587"/>
                <a:gd name="T58" fmla="*/ 831 w 1209"/>
                <a:gd name="T59" fmla="*/ 585 h 587"/>
                <a:gd name="T60" fmla="*/ 835 w 1209"/>
                <a:gd name="T61" fmla="*/ 569 h 587"/>
                <a:gd name="T62" fmla="*/ 848 w 1209"/>
                <a:gd name="T63" fmla="*/ 552 h 587"/>
                <a:gd name="T64" fmla="*/ 855 w 1209"/>
                <a:gd name="T65" fmla="*/ 542 h 587"/>
                <a:gd name="T66" fmla="*/ 867 w 1209"/>
                <a:gd name="T67" fmla="*/ 561 h 587"/>
                <a:gd name="T68" fmla="*/ 879 w 1209"/>
                <a:gd name="T69" fmla="*/ 563 h 587"/>
                <a:gd name="T70" fmla="*/ 891 w 1209"/>
                <a:gd name="T71" fmla="*/ 551 h 587"/>
                <a:gd name="T72" fmla="*/ 904 w 1209"/>
                <a:gd name="T73" fmla="*/ 556 h 587"/>
                <a:gd name="T74" fmla="*/ 910 w 1209"/>
                <a:gd name="T75" fmla="*/ 565 h 587"/>
                <a:gd name="T76" fmla="*/ 925 w 1209"/>
                <a:gd name="T77" fmla="*/ 572 h 587"/>
                <a:gd name="T78" fmla="*/ 941 w 1209"/>
                <a:gd name="T79" fmla="*/ 587 h 587"/>
                <a:gd name="T80" fmla="*/ 952 w 1209"/>
                <a:gd name="T81" fmla="*/ 572 h 587"/>
                <a:gd name="T82" fmla="*/ 968 w 1209"/>
                <a:gd name="T83" fmla="*/ 570 h 587"/>
                <a:gd name="T84" fmla="*/ 976 w 1209"/>
                <a:gd name="T85" fmla="*/ 559 h 587"/>
                <a:gd name="T86" fmla="*/ 996 w 1209"/>
                <a:gd name="T87" fmla="*/ 556 h 587"/>
                <a:gd name="T88" fmla="*/ 1012 w 1209"/>
                <a:gd name="T89" fmla="*/ 557 h 587"/>
                <a:gd name="T90" fmla="*/ 1025 w 1209"/>
                <a:gd name="T91" fmla="*/ 555 h 587"/>
                <a:gd name="T92" fmla="*/ 1032 w 1209"/>
                <a:gd name="T93" fmla="*/ 548 h 587"/>
                <a:gd name="T94" fmla="*/ 1044 w 1209"/>
                <a:gd name="T95" fmla="*/ 540 h 587"/>
                <a:gd name="T96" fmla="*/ 1060 w 1209"/>
                <a:gd name="T97" fmla="*/ 547 h 587"/>
                <a:gd name="T98" fmla="*/ 1081 w 1209"/>
                <a:gd name="T99" fmla="*/ 549 h 587"/>
                <a:gd name="T100" fmla="*/ 1095 w 1209"/>
                <a:gd name="T101" fmla="*/ 542 h 587"/>
                <a:gd name="T102" fmla="*/ 1109 w 1209"/>
                <a:gd name="T103" fmla="*/ 536 h 587"/>
                <a:gd name="T104" fmla="*/ 1127 w 1209"/>
                <a:gd name="T105" fmla="*/ 547 h 587"/>
                <a:gd name="T106" fmla="*/ 1145 w 1209"/>
                <a:gd name="T107" fmla="*/ 556 h 587"/>
                <a:gd name="T108" fmla="*/ 1161 w 1209"/>
                <a:gd name="T109" fmla="*/ 565 h 587"/>
                <a:gd name="T110" fmla="*/ 1176 w 1209"/>
                <a:gd name="T111" fmla="*/ 573 h 587"/>
                <a:gd name="T112" fmla="*/ 1190 w 1209"/>
                <a:gd name="T113" fmla="*/ 577 h 587"/>
                <a:gd name="T114" fmla="*/ 1207 w 1209"/>
                <a:gd name="T115" fmla="*/ 587 h 5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209" h="587">
                  <a:moveTo>
                    <a:pt x="1200" y="273"/>
                  </a:moveTo>
                  <a:cubicBezTo>
                    <a:pt x="1163" y="83"/>
                    <a:pt x="1163" y="83"/>
                    <a:pt x="1163" y="83"/>
                  </a:cubicBezTo>
                  <a:cubicBezTo>
                    <a:pt x="1163" y="82"/>
                    <a:pt x="1163" y="82"/>
                    <a:pt x="1163" y="82"/>
                  </a:cubicBezTo>
                  <a:cubicBezTo>
                    <a:pt x="1158" y="0"/>
                    <a:pt x="1158" y="0"/>
                    <a:pt x="1158" y="0"/>
                  </a:cubicBezTo>
                  <a:cubicBezTo>
                    <a:pt x="973" y="9"/>
                    <a:pt x="973" y="9"/>
                    <a:pt x="973" y="9"/>
                  </a:cubicBezTo>
                  <a:cubicBezTo>
                    <a:pt x="808" y="16"/>
                    <a:pt x="808" y="16"/>
                    <a:pt x="808" y="16"/>
                  </a:cubicBezTo>
                  <a:cubicBezTo>
                    <a:pt x="641" y="19"/>
                    <a:pt x="641" y="19"/>
                    <a:pt x="641" y="19"/>
                  </a:cubicBezTo>
                  <a:cubicBezTo>
                    <a:pt x="401" y="20"/>
                    <a:pt x="401" y="20"/>
                    <a:pt x="401" y="20"/>
                  </a:cubicBezTo>
                  <a:cubicBezTo>
                    <a:pt x="135" y="19"/>
                    <a:pt x="135" y="19"/>
                    <a:pt x="135" y="19"/>
                  </a:cubicBezTo>
                  <a:cubicBezTo>
                    <a:pt x="135" y="19"/>
                    <a:pt x="135" y="19"/>
                    <a:pt x="135" y="19"/>
                  </a:cubicBezTo>
                  <a:cubicBezTo>
                    <a:pt x="133" y="19"/>
                    <a:pt x="133" y="19"/>
                    <a:pt x="133" y="19"/>
                  </a:cubicBezTo>
                  <a:cubicBezTo>
                    <a:pt x="130" y="19"/>
                    <a:pt x="130" y="19"/>
                    <a:pt x="130" y="19"/>
                  </a:cubicBezTo>
                  <a:cubicBezTo>
                    <a:pt x="130" y="19"/>
                    <a:pt x="130" y="19"/>
                    <a:pt x="130" y="19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413" y="103"/>
                    <a:pt x="413" y="103"/>
                    <a:pt x="413" y="103"/>
                  </a:cubicBezTo>
                  <a:cubicBezTo>
                    <a:pt x="413" y="444"/>
                    <a:pt x="413" y="444"/>
                    <a:pt x="413" y="444"/>
                  </a:cubicBezTo>
                  <a:cubicBezTo>
                    <a:pt x="413" y="444"/>
                    <a:pt x="415" y="444"/>
                    <a:pt x="416" y="444"/>
                  </a:cubicBezTo>
                  <a:cubicBezTo>
                    <a:pt x="417" y="444"/>
                    <a:pt x="418" y="443"/>
                    <a:pt x="419" y="442"/>
                  </a:cubicBezTo>
                  <a:cubicBezTo>
                    <a:pt x="420" y="442"/>
                    <a:pt x="421" y="441"/>
                    <a:pt x="421" y="441"/>
                  </a:cubicBezTo>
                  <a:cubicBezTo>
                    <a:pt x="422" y="441"/>
                    <a:pt x="424" y="442"/>
                    <a:pt x="425" y="443"/>
                  </a:cubicBezTo>
                  <a:cubicBezTo>
                    <a:pt x="426" y="443"/>
                    <a:pt x="427" y="444"/>
                    <a:pt x="428" y="444"/>
                  </a:cubicBezTo>
                  <a:cubicBezTo>
                    <a:pt x="429" y="445"/>
                    <a:pt x="430" y="446"/>
                    <a:pt x="430" y="447"/>
                  </a:cubicBezTo>
                  <a:cubicBezTo>
                    <a:pt x="431" y="448"/>
                    <a:pt x="431" y="450"/>
                    <a:pt x="432" y="451"/>
                  </a:cubicBezTo>
                  <a:cubicBezTo>
                    <a:pt x="433" y="452"/>
                    <a:pt x="435" y="453"/>
                    <a:pt x="436" y="454"/>
                  </a:cubicBezTo>
                  <a:cubicBezTo>
                    <a:pt x="437" y="455"/>
                    <a:pt x="439" y="457"/>
                    <a:pt x="439" y="458"/>
                  </a:cubicBezTo>
                  <a:cubicBezTo>
                    <a:pt x="440" y="459"/>
                    <a:pt x="442" y="461"/>
                    <a:pt x="442" y="462"/>
                  </a:cubicBezTo>
                  <a:cubicBezTo>
                    <a:pt x="443" y="463"/>
                    <a:pt x="445" y="465"/>
                    <a:pt x="446" y="465"/>
                  </a:cubicBezTo>
                  <a:cubicBezTo>
                    <a:pt x="447" y="466"/>
                    <a:pt x="450" y="468"/>
                    <a:pt x="451" y="469"/>
                  </a:cubicBezTo>
                  <a:cubicBezTo>
                    <a:pt x="452" y="470"/>
                    <a:pt x="454" y="472"/>
                    <a:pt x="455" y="473"/>
                  </a:cubicBezTo>
                  <a:cubicBezTo>
                    <a:pt x="455" y="473"/>
                    <a:pt x="456" y="475"/>
                    <a:pt x="457" y="476"/>
                  </a:cubicBezTo>
                  <a:cubicBezTo>
                    <a:pt x="457" y="476"/>
                    <a:pt x="459" y="477"/>
                    <a:pt x="460" y="477"/>
                  </a:cubicBezTo>
                  <a:cubicBezTo>
                    <a:pt x="461" y="477"/>
                    <a:pt x="463" y="476"/>
                    <a:pt x="463" y="476"/>
                  </a:cubicBezTo>
                  <a:cubicBezTo>
                    <a:pt x="465" y="476"/>
                    <a:pt x="467" y="477"/>
                    <a:pt x="468" y="477"/>
                  </a:cubicBezTo>
                  <a:cubicBezTo>
                    <a:pt x="469" y="477"/>
                    <a:pt x="471" y="476"/>
                    <a:pt x="471" y="475"/>
                  </a:cubicBezTo>
                  <a:cubicBezTo>
                    <a:pt x="472" y="475"/>
                    <a:pt x="472" y="473"/>
                    <a:pt x="473" y="472"/>
                  </a:cubicBezTo>
                  <a:cubicBezTo>
                    <a:pt x="473" y="472"/>
                    <a:pt x="473" y="470"/>
                    <a:pt x="474" y="469"/>
                  </a:cubicBezTo>
                  <a:cubicBezTo>
                    <a:pt x="474" y="469"/>
                    <a:pt x="477" y="469"/>
                    <a:pt x="478" y="469"/>
                  </a:cubicBezTo>
                  <a:cubicBezTo>
                    <a:pt x="478" y="469"/>
                    <a:pt x="479" y="471"/>
                    <a:pt x="480" y="471"/>
                  </a:cubicBezTo>
                  <a:cubicBezTo>
                    <a:pt x="480" y="471"/>
                    <a:pt x="481" y="470"/>
                    <a:pt x="482" y="469"/>
                  </a:cubicBezTo>
                  <a:cubicBezTo>
                    <a:pt x="482" y="469"/>
                    <a:pt x="484" y="469"/>
                    <a:pt x="485" y="470"/>
                  </a:cubicBezTo>
                  <a:cubicBezTo>
                    <a:pt x="486" y="470"/>
                    <a:pt x="486" y="472"/>
                    <a:pt x="486" y="472"/>
                  </a:cubicBezTo>
                  <a:cubicBezTo>
                    <a:pt x="487" y="473"/>
                    <a:pt x="489" y="473"/>
                    <a:pt x="489" y="473"/>
                  </a:cubicBezTo>
                  <a:cubicBezTo>
                    <a:pt x="490" y="473"/>
                    <a:pt x="492" y="474"/>
                    <a:pt x="493" y="475"/>
                  </a:cubicBezTo>
                  <a:cubicBezTo>
                    <a:pt x="494" y="475"/>
                    <a:pt x="495" y="476"/>
                    <a:pt x="496" y="476"/>
                  </a:cubicBezTo>
                  <a:cubicBezTo>
                    <a:pt x="497" y="476"/>
                    <a:pt x="499" y="475"/>
                    <a:pt x="499" y="474"/>
                  </a:cubicBezTo>
                  <a:cubicBezTo>
                    <a:pt x="500" y="474"/>
                    <a:pt x="500" y="472"/>
                    <a:pt x="500" y="471"/>
                  </a:cubicBezTo>
                  <a:cubicBezTo>
                    <a:pt x="500" y="470"/>
                    <a:pt x="499" y="468"/>
                    <a:pt x="499" y="466"/>
                  </a:cubicBezTo>
                  <a:cubicBezTo>
                    <a:pt x="499" y="465"/>
                    <a:pt x="500" y="463"/>
                    <a:pt x="500" y="463"/>
                  </a:cubicBezTo>
                  <a:cubicBezTo>
                    <a:pt x="501" y="462"/>
                    <a:pt x="503" y="461"/>
                    <a:pt x="505" y="461"/>
                  </a:cubicBezTo>
                  <a:cubicBezTo>
                    <a:pt x="506" y="461"/>
                    <a:pt x="507" y="463"/>
                    <a:pt x="507" y="464"/>
                  </a:cubicBezTo>
                  <a:cubicBezTo>
                    <a:pt x="508" y="465"/>
                    <a:pt x="508" y="467"/>
                    <a:pt x="509" y="468"/>
                  </a:cubicBezTo>
                  <a:cubicBezTo>
                    <a:pt x="509" y="469"/>
                    <a:pt x="510" y="470"/>
                    <a:pt x="511" y="471"/>
                  </a:cubicBezTo>
                  <a:cubicBezTo>
                    <a:pt x="512" y="471"/>
                    <a:pt x="514" y="469"/>
                    <a:pt x="514" y="469"/>
                  </a:cubicBezTo>
                  <a:cubicBezTo>
                    <a:pt x="515" y="469"/>
                    <a:pt x="516" y="469"/>
                    <a:pt x="517" y="469"/>
                  </a:cubicBezTo>
                  <a:cubicBezTo>
                    <a:pt x="518" y="469"/>
                    <a:pt x="519" y="470"/>
                    <a:pt x="519" y="471"/>
                  </a:cubicBezTo>
                  <a:cubicBezTo>
                    <a:pt x="519" y="472"/>
                    <a:pt x="519" y="474"/>
                    <a:pt x="519" y="475"/>
                  </a:cubicBezTo>
                  <a:cubicBezTo>
                    <a:pt x="520" y="476"/>
                    <a:pt x="521" y="477"/>
                    <a:pt x="521" y="477"/>
                  </a:cubicBezTo>
                  <a:cubicBezTo>
                    <a:pt x="522" y="478"/>
                    <a:pt x="522" y="481"/>
                    <a:pt x="523" y="481"/>
                  </a:cubicBezTo>
                  <a:cubicBezTo>
                    <a:pt x="524" y="482"/>
                    <a:pt x="526" y="482"/>
                    <a:pt x="526" y="483"/>
                  </a:cubicBezTo>
                  <a:cubicBezTo>
                    <a:pt x="527" y="484"/>
                    <a:pt x="526" y="487"/>
                    <a:pt x="526" y="488"/>
                  </a:cubicBezTo>
                  <a:cubicBezTo>
                    <a:pt x="526" y="489"/>
                    <a:pt x="527" y="491"/>
                    <a:pt x="527" y="492"/>
                  </a:cubicBezTo>
                  <a:cubicBezTo>
                    <a:pt x="527" y="493"/>
                    <a:pt x="529" y="494"/>
                    <a:pt x="529" y="495"/>
                  </a:cubicBezTo>
                  <a:cubicBezTo>
                    <a:pt x="530" y="496"/>
                    <a:pt x="528" y="499"/>
                    <a:pt x="529" y="501"/>
                  </a:cubicBezTo>
                  <a:cubicBezTo>
                    <a:pt x="529" y="502"/>
                    <a:pt x="532" y="504"/>
                    <a:pt x="534" y="504"/>
                  </a:cubicBezTo>
                  <a:cubicBezTo>
                    <a:pt x="535" y="504"/>
                    <a:pt x="537" y="503"/>
                    <a:pt x="538" y="504"/>
                  </a:cubicBezTo>
                  <a:cubicBezTo>
                    <a:pt x="539" y="504"/>
                    <a:pt x="539" y="506"/>
                    <a:pt x="540" y="506"/>
                  </a:cubicBezTo>
                  <a:cubicBezTo>
                    <a:pt x="541" y="507"/>
                    <a:pt x="543" y="504"/>
                    <a:pt x="545" y="504"/>
                  </a:cubicBezTo>
                  <a:cubicBezTo>
                    <a:pt x="546" y="504"/>
                    <a:pt x="548" y="507"/>
                    <a:pt x="550" y="507"/>
                  </a:cubicBezTo>
                  <a:cubicBezTo>
                    <a:pt x="551" y="507"/>
                    <a:pt x="554" y="505"/>
                    <a:pt x="555" y="505"/>
                  </a:cubicBezTo>
                  <a:cubicBezTo>
                    <a:pt x="556" y="504"/>
                    <a:pt x="557" y="503"/>
                    <a:pt x="558" y="503"/>
                  </a:cubicBezTo>
                  <a:cubicBezTo>
                    <a:pt x="559" y="503"/>
                    <a:pt x="562" y="504"/>
                    <a:pt x="563" y="504"/>
                  </a:cubicBezTo>
                  <a:cubicBezTo>
                    <a:pt x="565" y="505"/>
                    <a:pt x="567" y="507"/>
                    <a:pt x="568" y="508"/>
                  </a:cubicBezTo>
                  <a:cubicBezTo>
                    <a:pt x="569" y="508"/>
                    <a:pt x="571" y="509"/>
                    <a:pt x="572" y="510"/>
                  </a:cubicBezTo>
                  <a:cubicBezTo>
                    <a:pt x="573" y="510"/>
                    <a:pt x="575" y="511"/>
                    <a:pt x="576" y="512"/>
                  </a:cubicBezTo>
                  <a:cubicBezTo>
                    <a:pt x="576" y="512"/>
                    <a:pt x="577" y="514"/>
                    <a:pt x="578" y="514"/>
                  </a:cubicBezTo>
                  <a:cubicBezTo>
                    <a:pt x="579" y="514"/>
                    <a:pt x="580" y="512"/>
                    <a:pt x="581" y="512"/>
                  </a:cubicBezTo>
                  <a:cubicBezTo>
                    <a:pt x="582" y="511"/>
                    <a:pt x="584" y="512"/>
                    <a:pt x="585" y="512"/>
                  </a:cubicBezTo>
                  <a:cubicBezTo>
                    <a:pt x="587" y="513"/>
                    <a:pt x="589" y="516"/>
                    <a:pt x="590" y="517"/>
                  </a:cubicBezTo>
                  <a:cubicBezTo>
                    <a:pt x="591" y="518"/>
                    <a:pt x="593" y="519"/>
                    <a:pt x="594" y="519"/>
                  </a:cubicBezTo>
                  <a:cubicBezTo>
                    <a:pt x="595" y="519"/>
                    <a:pt x="596" y="518"/>
                    <a:pt x="597" y="518"/>
                  </a:cubicBezTo>
                  <a:cubicBezTo>
                    <a:pt x="599" y="517"/>
                    <a:pt x="602" y="517"/>
                    <a:pt x="603" y="517"/>
                  </a:cubicBezTo>
                  <a:cubicBezTo>
                    <a:pt x="604" y="516"/>
                    <a:pt x="605" y="514"/>
                    <a:pt x="605" y="514"/>
                  </a:cubicBezTo>
                  <a:cubicBezTo>
                    <a:pt x="606" y="513"/>
                    <a:pt x="607" y="512"/>
                    <a:pt x="608" y="511"/>
                  </a:cubicBezTo>
                  <a:cubicBezTo>
                    <a:pt x="609" y="511"/>
                    <a:pt x="611" y="512"/>
                    <a:pt x="612" y="512"/>
                  </a:cubicBezTo>
                  <a:cubicBezTo>
                    <a:pt x="613" y="512"/>
                    <a:pt x="615" y="512"/>
                    <a:pt x="616" y="512"/>
                  </a:cubicBezTo>
                  <a:cubicBezTo>
                    <a:pt x="617" y="512"/>
                    <a:pt x="619" y="514"/>
                    <a:pt x="619" y="515"/>
                  </a:cubicBezTo>
                  <a:cubicBezTo>
                    <a:pt x="620" y="516"/>
                    <a:pt x="622" y="519"/>
                    <a:pt x="622" y="520"/>
                  </a:cubicBezTo>
                  <a:cubicBezTo>
                    <a:pt x="623" y="521"/>
                    <a:pt x="625" y="524"/>
                    <a:pt x="626" y="525"/>
                  </a:cubicBezTo>
                  <a:cubicBezTo>
                    <a:pt x="626" y="526"/>
                    <a:pt x="628" y="529"/>
                    <a:pt x="630" y="529"/>
                  </a:cubicBezTo>
                  <a:cubicBezTo>
                    <a:pt x="631" y="529"/>
                    <a:pt x="633" y="529"/>
                    <a:pt x="634" y="529"/>
                  </a:cubicBezTo>
                  <a:cubicBezTo>
                    <a:pt x="634" y="529"/>
                    <a:pt x="635" y="528"/>
                    <a:pt x="636" y="528"/>
                  </a:cubicBezTo>
                  <a:cubicBezTo>
                    <a:pt x="636" y="527"/>
                    <a:pt x="637" y="525"/>
                    <a:pt x="638" y="525"/>
                  </a:cubicBezTo>
                  <a:cubicBezTo>
                    <a:pt x="639" y="524"/>
                    <a:pt x="642" y="525"/>
                    <a:pt x="643" y="524"/>
                  </a:cubicBezTo>
                  <a:cubicBezTo>
                    <a:pt x="644" y="523"/>
                    <a:pt x="644" y="521"/>
                    <a:pt x="644" y="519"/>
                  </a:cubicBezTo>
                  <a:cubicBezTo>
                    <a:pt x="645" y="518"/>
                    <a:pt x="644" y="517"/>
                    <a:pt x="644" y="516"/>
                  </a:cubicBezTo>
                  <a:cubicBezTo>
                    <a:pt x="645" y="515"/>
                    <a:pt x="646" y="514"/>
                    <a:pt x="647" y="514"/>
                  </a:cubicBezTo>
                  <a:cubicBezTo>
                    <a:pt x="647" y="513"/>
                    <a:pt x="649" y="513"/>
                    <a:pt x="650" y="513"/>
                  </a:cubicBezTo>
                  <a:cubicBezTo>
                    <a:pt x="651" y="513"/>
                    <a:pt x="654" y="513"/>
                    <a:pt x="655" y="514"/>
                  </a:cubicBezTo>
                  <a:cubicBezTo>
                    <a:pt x="656" y="515"/>
                    <a:pt x="657" y="517"/>
                    <a:pt x="658" y="517"/>
                  </a:cubicBezTo>
                  <a:cubicBezTo>
                    <a:pt x="659" y="518"/>
                    <a:pt x="662" y="518"/>
                    <a:pt x="663" y="517"/>
                  </a:cubicBezTo>
                  <a:cubicBezTo>
                    <a:pt x="664" y="517"/>
                    <a:pt x="667" y="516"/>
                    <a:pt x="668" y="517"/>
                  </a:cubicBezTo>
                  <a:cubicBezTo>
                    <a:pt x="669" y="517"/>
                    <a:pt x="670" y="519"/>
                    <a:pt x="671" y="519"/>
                  </a:cubicBezTo>
                  <a:cubicBezTo>
                    <a:pt x="672" y="519"/>
                    <a:pt x="673" y="520"/>
                    <a:pt x="674" y="520"/>
                  </a:cubicBezTo>
                  <a:cubicBezTo>
                    <a:pt x="675" y="520"/>
                    <a:pt x="677" y="520"/>
                    <a:pt x="678" y="519"/>
                  </a:cubicBezTo>
                  <a:cubicBezTo>
                    <a:pt x="679" y="519"/>
                    <a:pt x="680" y="518"/>
                    <a:pt x="680" y="517"/>
                  </a:cubicBezTo>
                  <a:cubicBezTo>
                    <a:pt x="681" y="516"/>
                    <a:pt x="680" y="514"/>
                    <a:pt x="681" y="513"/>
                  </a:cubicBezTo>
                  <a:cubicBezTo>
                    <a:pt x="682" y="513"/>
                    <a:pt x="683" y="513"/>
                    <a:pt x="684" y="513"/>
                  </a:cubicBezTo>
                  <a:cubicBezTo>
                    <a:pt x="685" y="513"/>
                    <a:pt x="687" y="515"/>
                    <a:pt x="687" y="516"/>
                  </a:cubicBezTo>
                  <a:cubicBezTo>
                    <a:pt x="688" y="517"/>
                    <a:pt x="688" y="519"/>
                    <a:pt x="687" y="520"/>
                  </a:cubicBezTo>
                  <a:cubicBezTo>
                    <a:pt x="687" y="521"/>
                    <a:pt x="686" y="522"/>
                    <a:pt x="685" y="523"/>
                  </a:cubicBezTo>
                  <a:cubicBezTo>
                    <a:pt x="685" y="524"/>
                    <a:pt x="684" y="526"/>
                    <a:pt x="684" y="527"/>
                  </a:cubicBezTo>
                  <a:cubicBezTo>
                    <a:pt x="684" y="528"/>
                    <a:pt x="685" y="529"/>
                    <a:pt x="685" y="529"/>
                  </a:cubicBezTo>
                  <a:cubicBezTo>
                    <a:pt x="686" y="531"/>
                    <a:pt x="686" y="534"/>
                    <a:pt x="686" y="535"/>
                  </a:cubicBezTo>
                  <a:cubicBezTo>
                    <a:pt x="687" y="536"/>
                    <a:pt x="689" y="538"/>
                    <a:pt x="690" y="539"/>
                  </a:cubicBezTo>
                  <a:cubicBezTo>
                    <a:pt x="690" y="540"/>
                    <a:pt x="693" y="540"/>
                    <a:pt x="694" y="541"/>
                  </a:cubicBezTo>
                  <a:cubicBezTo>
                    <a:pt x="695" y="541"/>
                    <a:pt x="697" y="541"/>
                    <a:pt x="699" y="541"/>
                  </a:cubicBezTo>
                  <a:cubicBezTo>
                    <a:pt x="699" y="541"/>
                    <a:pt x="701" y="539"/>
                    <a:pt x="701" y="539"/>
                  </a:cubicBezTo>
                  <a:cubicBezTo>
                    <a:pt x="702" y="538"/>
                    <a:pt x="705" y="538"/>
                    <a:pt x="706" y="539"/>
                  </a:cubicBezTo>
                  <a:cubicBezTo>
                    <a:pt x="707" y="539"/>
                    <a:pt x="708" y="541"/>
                    <a:pt x="708" y="542"/>
                  </a:cubicBezTo>
                  <a:cubicBezTo>
                    <a:pt x="709" y="543"/>
                    <a:pt x="709" y="545"/>
                    <a:pt x="708" y="546"/>
                  </a:cubicBezTo>
                  <a:cubicBezTo>
                    <a:pt x="708" y="547"/>
                    <a:pt x="707" y="548"/>
                    <a:pt x="707" y="549"/>
                  </a:cubicBezTo>
                  <a:cubicBezTo>
                    <a:pt x="707" y="550"/>
                    <a:pt x="709" y="550"/>
                    <a:pt x="709" y="551"/>
                  </a:cubicBezTo>
                  <a:cubicBezTo>
                    <a:pt x="709" y="552"/>
                    <a:pt x="708" y="554"/>
                    <a:pt x="708" y="555"/>
                  </a:cubicBezTo>
                  <a:cubicBezTo>
                    <a:pt x="707" y="555"/>
                    <a:pt x="705" y="556"/>
                    <a:pt x="705" y="556"/>
                  </a:cubicBezTo>
                  <a:cubicBezTo>
                    <a:pt x="704" y="557"/>
                    <a:pt x="705" y="559"/>
                    <a:pt x="706" y="560"/>
                  </a:cubicBezTo>
                  <a:cubicBezTo>
                    <a:pt x="706" y="560"/>
                    <a:pt x="708" y="561"/>
                    <a:pt x="709" y="561"/>
                  </a:cubicBezTo>
                  <a:cubicBezTo>
                    <a:pt x="710" y="561"/>
                    <a:pt x="711" y="559"/>
                    <a:pt x="712" y="559"/>
                  </a:cubicBezTo>
                  <a:cubicBezTo>
                    <a:pt x="713" y="559"/>
                    <a:pt x="715" y="560"/>
                    <a:pt x="715" y="561"/>
                  </a:cubicBezTo>
                  <a:cubicBezTo>
                    <a:pt x="716" y="561"/>
                    <a:pt x="718" y="564"/>
                    <a:pt x="719" y="564"/>
                  </a:cubicBezTo>
                  <a:cubicBezTo>
                    <a:pt x="720" y="565"/>
                    <a:pt x="722" y="565"/>
                    <a:pt x="723" y="565"/>
                  </a:cubicBezTo>
                  <a:cubicBezTo>
                    <a:pt x="724" y="565"/>
                    <a:pt x="726" y="563"/>
                    <a:pt x="727" y="562"/>
                  </a:cubicBezTo>
                  <a:cubicBezTo>
                    <a:pt x="728" y="561"/>
                    <a:pt x="729" y="560"/>
                    <a:pt x="730" y="559"/>
                  </a:cubicBezTo>
                  <a:cubicBezTo>
                    <a:pt x="730" y="559"/>
                    <a:pt x="732" y="559"/>
                    <a:pt x="732" y="558"/>
                  </a:cubicBezTo>
                  <a:cubicBezTo>
                    <a:pt x="733" y="558"/>
                    <a:pt x="733" y="556"/>
                    <a:pt x="734" y="555"/>
                  </a:cubicBezTo>
                  <a:cubicBezTo>
                    <a:pt x="734" y="554"/>
                    <a:pt x="735" y="553"/>
                    <a:pt x="736" y="552"/>
                  </a:cubicBezTo>
                  <a:cubicBezTo>
                    <a:pt x="736" y="551"/>
                    <a:pt x="737" y="549"/>
                    <a:pt x="738" y="549"/>
                  </a:cubicBezTo>
                  <a:cubicBezTo>
                    <a:pt x="739" y="549"/>
                    <a:pt x="741" y="549"/>
                    <a:pt x="741" y="548"/>
                  </a:cubicBezTo>
                  <a:cubicBezTo>
                    <a:pt x="742" y="548"/>
                    <a:pt x="743" y="546"/>
                    <a:pt x="744" y="545"/>
                  </a:cubicBezTo>
                  <a:cubicBezTo>
                    <a:pt x="744" y="545"/>
                    <a:pt x="745" y="543"/>
                    <a:pt x="746" y="542"/>
                  </a:cubicBezTo>
                  <a:cubicBezTo>
                    <a:pt x="746" y="541"/>
                    <a:pt x="749" y="540"/>
                    <a:pt x="750" y="540"/>
                  </a:cubicBezTo>
                  <a:cubicBezTo>
                    <a:pt x="750" y="540"/>
                    <a:pt x="752" y="541"/>
                    <a:pt x="752" y="541"/>
                  </a:cubicBezTo>
                  <a:cubicBezTo>
                    <a:pt x="753" y="542"/>
                    <a:pt x="755" y="542"/>
                    <a:pt x="756" y="542"/>
                  </a:cubicBezTo>
                  <a:cubicBezTo>
                    <a:pt x="757" y="543"/>
                    <a:pt x="758" y="544"/>
                    <a:pt x="759" y="545"/>
                  </a:cubicBezTo>
                  <a:cubicBezTo>
                    <a:pt x="759" y="546"/>
                    <a:pt x="760" y="548"/>
                    <a:pt x="760" y="549"/>
                  </a:cubicBezTo>
                  <a:cubicBezTo>
                    <a:pt x="760" y="550"/>
                    <a:pt x="759" y="553"/>
                    <a:pt x="759" y="554"/>
                  </a:cubicBezTo>
                  <a:cubicBezTo>
                    <a:pt x="760" y="555"/>
                    <a:pt x="762" y="555"/>
                    <a:pt x="763" y="556"/>
                  </a:cubicBezTo>
                  <a:cubicBezTo>
                    <a:pt x="764" y="556"/>
                    <a:pt x="765" y="557"/>
                    <a:pt x="766" y="556"/>
                  </a:cubicBezTo>
                  <a:cubicBezTo>
                    <a:pt x="767" y="556"/>
                    <a:pt x="767" y="555"/>
                    <a:pt x="768" y="554"/>
                  </a:cubicBezTo>
                  <a:cubicBezTo>
                    <a:pt x="769" y="554"/>
                    <a:pt x="770" y="552"/>
                    <a:pt x="771" y="551"/>
                  </a:cubicBezTo>
                  <a:cubicBezTo>
                    <a:pt x="773" y="551"/>
                    <a:pt x="776" y="552"/>
                    <a:pt x="777" y="552"/>
                  </a:cubicBezTo>
                  <a:cubicBezTo>
                    <a:pt x="778" y="553"/>
                    <a:pt x="780" y="554"/>
                    <a:pt x="781" y="555"/>
                  </a:cubicBezTo>
                  <a:cubicBezTo>
                    <a:pt x="781" y="555"/>
                    <a:pt x="782" y="558"/>
                    <a:pt x="781" y="559"/>
                  </a:cubicBezTo>
                  <a:cubicBezTo>
                    <a:pt x="781" y="560"/>
                    <a:pt x="780" y="561"/>
                    <a:pt x="780" y="562"/>
                  </a:cubicBezTo>
                  <a:cubicBezTo>
                    <a:pt x="780" y="563"/>
                    <a:pt x="779" y="565"/>
                    <a:pt x="780" y="566"/>
                  </a:cubicBezTo>
                  <a:cubicBezTo>
                    <a:pt x="780" y="566"/>
                    <a:pt x="782" y="567"/>
                    <a:pt x="782" y="567"/>
                  </a:cubicBezTo>
                  <a:cubicBezTo>
                    <a:pt x="783" y="567"/>
                    <a:pt x="783" y="569"/>
                    <a:pt x="784" y="569"/>
                  </a:cubicBezTo>
                  <a:cubicBezTo>
                    <a:pt x="785" y="570"/>
                    <a:pt x="788" y="570"/>
                    <a:pt x="789" y="570"/>
                  </a:cubicBezTo>
                  <a:cubicBezTo>
                    <a:pt x="790" y="570"/>
                    <a:pt x="792" y="569"/>
                    <a:pt x="793" y="568"/>
                  </a:cubicBezTo>
                  <a:cubicBezTo>
                    <a:pt x="794" y="567"/>
                    <a:pt x="795" y="563"/>
                    <a:pt x="795" y="562"/>
                  </a:cubicBezTo>
                  <a:cubicBezTo>
                    <a:pt x="796" y="561"/>
                    <a:pt x="797" y="559"/>
                    <a:pt x="798" y="559"/>
                  </a:cubicBezTo>
                  <a:cubicBezTo>
                    <a:pt x="798" y="558"/>
                    <a:pt x="800" y="558"/>
                    <a:pt x="801" y="558"/>
                  </a:cubicBezTo>
                  <a:cubicBezTo>
                    <a:pt x="802" y="558"/>
                    <a:pt x="804" y="560"/>
                    <a:pt x="805" y="560"/>
                  </a:cubicBezTo>
                  <a:cubicBezTo>
                    <a:pt x="806" y="560"/>
                    <a:pt x="808" y="561"/>
                    <a:pt x="809" y="560"/>
                  </a:cubicBezTo>
                  <a:cubicBezTo>
                    <a:pt x="809" y="559"/>
                    <a:pt x="810" y="557"/>
                    <a:pt x="810" y="556"/>
                  </a:cubicBezTo>
                  <a:cubicBezTo>
                    <a:pt x="810" y="556"/>
                    <a:pt x="809" y="554"/>
                    <a:pt x="810" y="554"/>
                  </a:cubicBezTo>
                  <a:cubicBezTo>
                    <a:pt x="810" y="553"/>
                    <a:pt x="811" y="552"/>
                    <a:pt x="811" y="552"/>
                  </a:cubicBezTo>
                  <a:cubicBezTo>
                    <a:pt x="812" y="551"/>
                    <a:pt x="814" y="551"/>
                    <a:pt x="815" y="551"/>
                  </a:cubicBezTo>
                  <a:cubicBezTo>
                    <a:pt x="816" y="551"/>
                    <a:pt x="818" y="553"/>
                    <a:pt x="819" y="554"/>
                  </a:cubicBezTo>
                  <a:cubicBezTo>
                    <a:pt x="819" y="554"/>
                    <a:pt x="819" y="556"/>
                    <a:pt x="820" y="557"/>
                  </a:cubicBezTo>
                  <a:cubicBezTo>
                    <a:pt x="820" y="557"/>
                    <a:pt x="821" y="559"/>
                    <a:pt x="822" y="560"/>
                  </a:cubicBezTo>
                  <a:cubicBezTo>
                    <a:pt x="822" y="561"/>
                    <a:pt x="822" y="563"/>
                    <a:pt x="822" y="564"/>
                  </a:cubicBezTo>
                  <a:cubicBezTo>
                    <a:pt x="822" y="565"/>
                    <a:pt x="821" y="566"/>
                    <a:pt x="820" y="566"/>
                  </a:cubicBezTo>
                  <a:cubicBezTo>
                    <a:pt x="820" y="567"/>
                    <a:pt x="818" y="566"/>
                    <a:pt x="817" y="567"/>
                  </a:cubicBezTo>
                  <a:cubicBezTo>
                    <a:pt x="816" y="567"/>
                    <a:pt x="816" y="569"/>
                    <a:pt x="816" y="570"/>
                  </a:cubicBezTo>
                  <a:cubicBezTo>
                    <a:pt x="816" y="572"/>
                    <a:pt x="817" y="574"/>
                    <a:pt x="818" y="574"/>
                  </a:cubicBezTo>
                  <a:cubicBezTo>
                    <a:pt x="819" y="575"/>
                    <a:pt x="820" y="577"/>
                    <a:pt x="821" y="578"/>
                  </a:cubicBezTo>
                  <a:cubicBezTo>
                    <a:pt x="821" y="579"/>
                    <a:pt x="822" y="582"/>
                    <a:pt x="823" y="583"/>
                  </a:cubicBezTo>
                  <a:cubicBezTo>
                    <a:pt x="823" y="584"/>
                    <a:pt x="825" y="585"/>
                    <a:pt x="826" y="586"/>
                  </a:cubicBezTo>
                  <a:cubicBezTo>
                    <a:pt x="827" y="586"/>
                    <a:pt x="830" y="586"/>
                    <a:pt x="831" y="585"/>
                  </a:cubicBezTo>
                  <a:cubicBezTo>
                    <a:pt x="832" y="584"/>
                    <a:pt x="834" y="582"/>
                    <a:pt x="834" y="581"/>
                  </a:cubicBezTo>
                  <a:cubicBezTo>
                    <a:pt x="834" y="580"/>
                    <a:pt x="834" y="579"/>
                    <a:pt x="834" y="578"/>
                  </a:cubicBezTo>
                  <a:cubicBezTo>
                    <a:pt x="834" y="577"/>
                    <a:pt x="834" y="576"/>
                    <a:pt x="834" y="575"/>
                  </a:cubicBezTo>
                  <a:cubicBezTo>
                    <a:pt x="834" y="574"/>
                    <a:pt x="832" y="574"/>
                    <a:pt x="832" y="573"/>
                  </a:cubicBezTo>
                  <a:cubicBezTo>
                    <a:pt x="832" y="572"/>
                    <a:pt x="832" y="570"/>
                    <a:pt x="832" y="570"/>
                  </a:cubicBezTo>
                  <a:cubicBezTo>
                    <a:pt x="833" y="569"/>
                    <a:pt x="834" y="570"/>
                    <a:pt x="835" y="569"/>
                  </a:cubicBezTo>
                  <a:cubicBezTo>
                    <a:pt x="836" y="569"/>
                    <a:pt x="838" y="569"/>
                    <a:pt x="839" y="568"/>
                  </a:cubicBezTo>
                  <a:cubicBezTo>
                    <a:pt x="839" y="567"/>
                    <a:pt x="838" y="564"/>
                    <a:pt x="839" y="563"/>
                  </a:cubicBezTo>
                  <a:cubicBezTo>
                    <a:pt x="840" y="562"/>
                    <a:pt x="842" y="563"/>
                    <a:pt x="842" y="562"/>
                  </a:cubicBezTo>
                  <a:cubicBezTo>
                    <a:pt x="843" y="562"/>
                    <a:pt x="845" y="559"/>
                    <a:pt x="845" y="558"/>
                  </a:cubicBezTo>
                  <a:cubicBezTo>
                    <a:pt x="846" y="557"/>
                    <a:pt x="848" y="556"/>
                    <a:pt x="848" y="554"/>
                  </a:cubicBezTo>
                  <a:cubicBezTo>
                    <a:pt x="848" y="554"/>
                    <a:pt x="848" y="552"/>
                    <a:pt x="848" y="552"/>
                  </a:cubicBezTo>
                  <a:cubicBezTo>
                    <a:pt x="848" y="551"/>
                    <a:pt x="847" y="549"/>
                    <a:pt x="847" y="548"/>
                  </a:cubicBezTo>
                  <a:cubicBezTo>
                    <a:pt x="847" y="547"/>
                    <a:pt x="847" y="546"/>
                    <a:pt x="847" y="545"/>
                  </a:cubicBezTo>
                  <a:cubicBezTo>
                    <a:pt x="848" y="545"/>
                    <a:pt x="848" y="544"/>
                    <a:pt x="849" y="544"/>
                  </a:cubicBezTo>
                  <a:cubicBezTo>
                    <a:pt x="850" y="544"/>
                    <a:pt x="850" y="546"/>
                    <a:pt x="851" y="546"/>
                  </a:cubicBezTo>
                  <a:cubicBezTo>
                    <a:pt x="852" y="546"/>
                    <a:pt x="853" y="545"/>
                    <a:pt x="853" y="545"/>
                  </a:cubicBezTo>
                  <a:cubicBezTo>
                    <a:pt x="854" y="544"/>
                    <a:pt x="855" y="542"/>
                    <a:pt x="855" y="542"/>
                  </a:cubicBezTo>
                  <a:cubicBezTo>
                    <a:pt x="856" y="542"/>
                    <a:pt x="858" y="542"/>
                    <a:pt x="859" y="543"/>
                  </a:cubicBezTo>
                  <a:cubicBezTo>
                    <a:pt x="860" y="544"/>
                    <a:pt x="860" y="546"/>
                    <a:pt x="861" y="547"/>
                  </a:cubicBezTo>
                  <a:cubicBezTo>
                    <a:pt x="861" y="548"/>
                    <a:pt x="860" y="551"/>
                    <a:pt x="860" y="552"/>
                  </a:cubicBezTo>
                  <a:cubicBezTo>
                    <a:pt x="861" y="553"/>
                    <a:pt x="862" y="556"/>
                    <a:pt x="862" y="557"/>
                  </a:cubicBezTo>
                  <a:cubicBezTo>
                    <a:pt x="863" y="557"/>
                    <a:pt x="863" y="559"/>
                    <a:pt x="864" y="560"/>
                  </a:cubicBezTo>
                  <a:cubicBezTo>
                    <a:pt x="865" y="560"/>
                    <a:pt x="866" y="561"/>
                    <a:pt x="867" y="561"/>
                  </a:cubicBezTo>
                  <a:cubicBezTo>
                    <a:pt x="867" y="561"/>
                    <a:pt x="868" y="560"/>
                    <a:pt x="869" y="560"/>
                  </a:cubicBezTo>
                  <a:cubicBezTo>
                    <a:pt x="869" y="559"/>
                    <a:pt x="869" y="557"/>
                    <a:pt x="869" y="556"/>
                  </a:cubicBezTo>
                  <a:cubicBezTo>
                    <a:pt x="870" y="556"/>
                    <a:pt x="871" y="556"/>
                    <a:pt x="871" y="556"/>
                  </a:cubicBezTo>
                  <a:cubicBezTo>
                    <a:pt x="872" y="556"/>
                    <a:pt x="874" y="556"/>
                    <a:pt x="875" y="556"/>
                  </a:cubicBezTo>
                  <a:cubicBezTo>
                    <a:pt x="875" y="557"/>
                    <a:pt x="877" y="558"/>
                    <a:pt x="877" y="559"/>
                  </a:cubicBezTo>
                  <a:cubicBezTo>
                    <a:pt x="878" y="560"/>
                    <a:pt x="878" y="562"/>
                    <a:pt x="879" y="563"/>
                  </a:cubicBezTo>
                  <a:cubicBezTo>
                    <a:pt x="879" y="564"/>
                    <a:pt x="880" y="565"/>
                    <a:pt x="881" y="565"/>
                  </a:cubicBezTo>
                  <a:cubicBezTo>
                    <a:pt x="882" y="565"/>
                    <a:pt x="885" y="564"/>
                    <a:pt x="886" y="564"/>
                  </a:cubicBezTo>
                  <a:cubicBezTo>
                    <a:pt x="887" y="563"/>
                    <a:pt x="889" y="562"/>
                    <a:pt x="890" y="561"/>
                  </a:cubicBezTo>
                  <a:cubicBezTo>
                    <a:pt x="890" y="560"/>
                    <a:pt x="890" y="558"/>
                    <a:pt x="891" y="557"/>
                  </a:cubicBezTo>
                  <a:cubicBezTo>
                    <a:pt x="891" y="557"/>
                    <a:pt x="891" y="555"/>
                    <a:pt x="891" y="554"/>
                  </a:cubicBezTo>
                  <a:cubicBezTo>
                    <a:pt x="891" y="553"/>
                    <a:pt x="891" y="552"/>
                    <a:pt x="891" y="551"/>
                  </a:cubicBezTo>
                  <a:cubicBezTo>
                    <a:pt x="891" y="550"/>
                    <a:pt x="892" y="549"/>
                    <a:pt x="893" y="549"/>
                  </a:cubicBezTo>
                  <a:cubicBezTo>
                    <a:pt x="894" y="549"/>
                    <a:pt x="896" y="549"/>
                    <a:pt x="896" y="550"/>
                  </a:cubicBezTo>
                  <a:cubicBezTo>
                    <a:pt x="897" y="550"/>
                    <a:pt x="897" y="552"/>
                    <a:pt x="898" y="552"/>
                  </a:cubicBezTo>
                  <a:cubicBezTo>
                    <a:pt x="899" y="552"/>
                    <a:pt x="900" y="552"/>
                    <a:pt x="901" y="552"/>
                  </a:cubicBezTo>
                  <a:cubicBezTo>
                    <a:pt x="902" y="552"/>
                    <a:pt x="905" y="552"/>
                    <a:pt x="905" y="553"/>
                  </a:cubicBezTo>
                  <a:cubicBezTo>
                    <a:pt x="906" y="554"/>
                    <a:pt x="905" y="555"/>
                    <a:pt x="904" y="556"/>
                  </a:cubicBezTo>
                  <a:cubicBezTo>
                    <a:pt x="904" y="556"/>
                    <a:pt x="903" y="557"/>
                    <a:pt x="902" y="557"/>
                  </a:cubicBezTo>
                  <a:cubicBezTo>
                    <a:pt x="902" y="558"/>
                    <a:pt x="900" y="559"/>
                    <a:pt x="900" y="560"/>
                  </a:cubicBezTo>
                  <a:cubicBezTo>
                    <a:pt x="900" y="560"/>
                    <a:pt x="901" y="562"/>
                    <a:pt x="901" y="562"/>
                  </a:cubicBezTo>
                  <a:cubicBezTo>
                    <a:pt x="902" y="563"/>
                    <a:pt x="904" y="562"/>
                    <a:pt x="905" y="562"/>
                  </a:cubicBezTo>
                  <a:cubicBezTo>
                    <a:pt x="905" y="563"/>
                    <a:pt x="906" y="564"/>
                    <a:pt x="906" y="564"/>
                  </a:cubicBezTo>
                  <a:cubicBezTo>
                    <a:pt x="907" y="565"/>
                    <a:pt x="909" y="565"/>
                    <a:pt x="910" y="565"/>
                  </a:cubicBezTo>
                  <a:cubicBezTo>
                    <a:pt x="911" y="565"/>
                    <a:pt x="913" y="564"/>
                    <a:pt x="914" y="564"/>
                  </a:cubicBezTo>
                  <a:cubicBezTo>
                    <a:pt x="914" y="564"/>
                    <a:pt x="915" y="565"/>
                    <a:pt x="916" y="566"/>
                  </a:cubicBezTo>
                  <a:cubicBezTo>
                    <a:pt x="916" y="567"/>
                    <a:pt x="916" y="569"/>
                    <a:pt x="917" y="570"/>
                  </a:cubicBezTo>
                  <a:cubicBezTo>
                    <a:pt x="917" y="571"/>
                    <a:pt x="918" y="573"/>
                    <a:pt x="919" y="573"/>
                  </a:cubicBezTo>
                  <a:cubicBezTo>
                    <a:pt x="919" y="573"/>
                    <a:pt x="921" y="573"/>
                    <a:pt x="922" y="573"/>
                  </a:cubicBezTo>
                  <a:cubicBezTo>
                    <a:pt x="923" y="573"/>
                    <a:pt x="924" y="572"/>
                    <a:pt x="925" y="572"/>
                  </a:cubicBezTo>
                  <a:cubicBezTo>
                    <a:pt x="926" y="572"/>
                    <a:pt x="928" y="571"/>
                    <a:pt x="929" y="572"/>
                  </a:cubicBezTo>
                  <a:cubicBezTo>
                    <a:pt x="930" y="573"/>
                    <a:pt x="930" y="575"/>
                    <a:pt x="931" y="576"/>
                  </a:cubicBezTo>
                  <a:cubicBezTo>
                    <a:pt x="932" y="576"/>
                    <a:pt x="933" y="578"/>
                    <a:pt x="934" y="579"/>
                  </a:cubicBezTo>
                  <a:cubicBezTo>
                    <a:pt x="935" y="580"/>
                    <a:pt x="936" y="581"/>
                    <a:pt x="937" y="581"/>
                  </a:cubicBezTo>
                  <a:cubicBezTo>
                    <a:pt x="938" y="582"/>
                    <a:pt x="938" y="585"/>
                    <a:pt x="939" y="586"/>
                  </a:cubicBezTo>
                  <a:cubicBezTo>
                    <a:pt x="939" y="586"/>
                    <a:pt x="940" y="587"/>
                    <a:pt x="941" y="587"/>
                  </a:cubicBezTo>
                  <a:cubicBezTo>
                    <a:pt x="942" y="587"/>
                    <a:pt x="944" y="586"/>
                    <a:pt x="945" y="585"/>
                  </a:cubicBezTo>
                  <a:cubicBezTo>
                    <a:pt x="946" y="584"/>
                    <a:pt x="947" y="583"/>
                    <a:pt x="947" y="582"/>
                  </a:cubicBezTo>
                  <a:cubicBezTo>
                    <a:pt x="947" y="581"/>
                    <a:pt x="946" y="579"/>
                    <a:pt x="946" y="578"/>
                  </a:cubicBezTo>
                  <a:cubicBezTo>
                    <a:pt x="946" y="578"/>
                    <a:pt x="947" y="576"/>
                    <a:pt x="947" y="575"/>
                  </a:cubicBezTo>
                  <a:cubicBezTo>
                    <a:pt x="948" y="574"/>
                    <a:pt x="949" y="573"/>
                    <a:pt x="950" y="572"/>
                  </a:cubicBezTo>
                  <a:cubicBezTo>
                    <a:pt x="950" y="572"/>
                    <a:pt x="951" y="572"/>
                    <a:pt x="952" y="572"/>
                  </a:cubicBezTo>
                  <a:cubicBezTo>
                    <a:pt x="953" y="572"/>
                    <a:pt x="954" y="572"/>
                    <a:pt x="954" y="573"/>
                  </a:cubicBezTo>
                  <a:cubicBezTo>
                    <a:pt x="955" y="573"/>
                    <a:pt x="956" y="575"/>
                    <a:pt x="956" y="575"/>
                  </a:cubicBezTo>
                  <a:cubicBezTo>
                    <a:pt x="957" y="576"/>
                    <a:pt x="959" y="575"/>
                    <a:pt x="960" y="575"/>
                  </a:cubicBezTo>
                  <a:cubicBezTo>
                    <a:pt x="961" y="575"/>
                    <a:pt x="963" y="575"/>
                    <a:pt x="963" y="574"/>
                  </a:cubicBezTo>
                  <a:cubicBezTo>
                    <a:pt x="964" y="574"/>
                    <a:pt x="965" y="572"/>
                    <a:pt x="966" y="572"/>
                  </a:cubicBezTo>
                  <a:cubicBezTo>
                    <a:pt x="966" y="571"/>
                    <a:pt x="967" y="570"/>
                    <a:pt x="968" y="570"/>
                  </a:cubicBezTo>
                  <a:cubicBezTo>
                    <a:pt x="968" y="569"/>
                    <a:pt x="968" y="566"/>
                    <a:pt x="967" y="565"/>
                  </a:cubicBezTo>
                  <a:cubicBezTo>
                    <a:pt x="967" y="565"/>
                    <a:pt x="965" y="565"/>
                    <a:pt x="965" y="564"/>
                  </a:cubicBezTo>
                  <a:cubicBezTo>
                    <a:pt x="965" y="563"/>
                    <a:pt x="967" y="563"/>
                    <a:pt x="968" y="562"/>
                  </a:cubicBezTo>
                  <a:cubicBezTo>
                    <a:pt x="968" y="562"/>
                    <a:pt x="969" y="560"/>
                    <a:pt x="969" y="560"/>
                  </a:cubicBezTo>
                  <a:cubicBezTo>
                    <a:pt x="970" y="559"/>
                    <a:pt x="971" y="559"/>
                    <a:pt x="972" y="558"/>
                  </a:cubicBezTo>
                  <a:cubicBezTo>
                    <a:pt x="973" y="558"/>
                    <a:pt x="975" y="559"/>
                    <a:pt x="976" y="559"/>
                  </a:cubicBezTo>
                  <a:cubicBezTo>
                    <a:pt x="976" y="558"/>
                    <a:pt x="977" y="556"/>
                    <a:pt x="978" y="556"/>
                  </a:cubicBezTo>
                  <a:cubicBezTo>
                    <a:pt x="979" y="556"/>
                    <a:pt x="981" y="558"/>
                    <a:pt x="982" y="558"/>
                  </a:cubicBezTo>
                  <a:cubicBezTo>
                    <a:pt x="983" y="558"/>
                    <a:pt x="985" y="558"/>
                    <a:pt x="986" y="558"/>
                  </a:cubicBezTo>
                  <a:cubicBezTo>
                    <a:pt x="987" y="558"/>
                    <a:pt x="989" y="557"/>
                    <a:pt x="990" y="557"/>
                  </a:cubicBezTo>
                  <a:cubicBezTo>
                    <a:pt x="991" y="556"/>
                    <a:pt x="992" y="554"/>
                    <a:pt x="992" y="554"/>
                  </a:cubicBezTo>
                  <a:cubicBezTo>
                    <a:pt x="993" y="554"/>
                    <a:pt x="995" y="556"/>
                    <a:pt x="996" y="556"/>
                  </a:cubicBezTo>
                  <a:cubicBezTo>
                    <a:pt x="997" y="556"/>
                    <a:pt x="998" y="554"/>
                    <a:pt x="999" y="553"/>
                  </a:cubicBezTo>
                  <a:cubicBezTo>
                    <a:pt x="999" y="552"/>
                    <a:pt x="1000" y="551"/>
                    <a:pt x="1001" y="550"/>
                  </a:cubicBezTo>
                  <a:cubicBezTo>
                    <a:pt x="1001" y="550"/>
                    <a:pt x="1003" y="550"/>
                    <a:pt x="1003" y="551"/>
                  </a:cubicBezTo>
                  <a:cubicBezTo>
                    <a:pt x="1004" y="551"/>
                    <a:pt x="1005" y="553"/>
                    <a:pt x="1005" y="553"/>
                  </a:cubicBezTo>
                  <a:cubicBezTo>
                    <a:pt x="1006" y="554"/>
                    <a:pt x="1008" y="554"/>
                    <a:pt x="1008" y="555"/>
                  </a:cubicBezTo>
                  <a:cubicBezTo>
                    <a:pt x="1009" y="555"/>
                    <a:pt x="1011" y="557"/>
                    <a:pt x="1012" y="557"/>
                  </a:cubicBezTo>
                  <a:cubicBezTo>
                    <a:pt x="1013" y="557"/>
                    <a:pt x="1015" y="557"/>
                    <a:pt x="1015" y="557"/>
                  </a:cubicBezTo>
                  <a:cubicBezTo>
                    <a:pt x="1016" y="556"/>
                    <a:pt x="1016" y="555"/>
                    <a:pt x="1016" y="555"/>
                  </a:cubicBezTo>
                  <a:cubicBezTo>
                    <a:pt x="1016" y="554"/>
                    <a:pt x="1017" y="553"/>
                    <a:pt x="1017" y="553"/>
                  </a:cubicBezTo>
                  <a:cubicBezTo>
                    <a:pt x="1018" y="553"/>
                    <a:pt x="1020" y="554"/>
                    <a:pt x="1021" y="554"/>
                  </a:cubicBezTo>
                  <a:cubicBezTo>
                    <a:pt x="1021" y="554"/>
                    <a:pt x="1022" y="556"/>
                    <a:pt x="1023" y="556"/>
                  </a:cubicBezTo>
                  <a:cubicBezTo>
                    <a:pt x="1024" y="556"/>
                    <a:pt x="1025" y="555"/>
                    <a:pt x="1025" y="555"/>
                  </a:cubicBezTo>
                  <a:cubicBezTo>
                    <a:pt x="1026" y="554"/>
                    <a:pt x="1026" y="552"/>
                    <a:pt x="1026" y="552"/>
                  </a:cubicBezTo>
                  <a:cubicBezTo>
                    <a:pt x="1026" y="551"/>
                    <a:pt x="1024" y="551"/>
                    <a:pt x="1023" y="551"/>
                  </a:cubicBezTo>
                  <a:cubicBezTo>
                    <a:pt x="1023" y="550"/>
                    <a:pt x="1023" y="548"/>
                    <a:pt x="1024" y="548"/>
                  </a:cubicBezTo>
                  <a:cubicBezTo>
                    <a:pt x="1024" y="547"/>
                    <a:pt x="1026" y="546"/>
                    <a:pt x="1027" y="546"/>
                  </a:cubicBezTo>
                  <a:cubicBezTo>
                    <a:pt x="1028" y="546"/>
                    <a:pt x="1029" y="547"/>
                    <a:pt x="1030" y="547"/>
                  </a:cubicBezTo>
                  <a:cubicBezTo>
                    <a:pt x="1030" y="548"/>
                    <a:pt x="1031" y="548"/>
                    <a:pt x="1032" y="548"/>
                  </a:cubicBezTo>
                  <a:cubicBezTo>
                    <a:pt x="1033" y="548"/>
                    <a:pt x="1034" y="548"/>
                    <a:pt x="1035" y="547"/>
                  </a:cubicBezTo>
                  <a:cubicBezTo>
                    <a:pt x="1035" y="547"/>
                    <a:pt x="1036" y="546"/>
                    <a:pt x="1036" y="546"/>
                  </a:cubicBezTo>
                  <a:cubicBezTo>
                    <a:pt x="1036" y="545"/>
                    <a:pt x="1037" y="544"/>
                    <a:pt x="1037" y="544"/>
                  </a:cubicBezTo>
                  <a:cubicBezTo>
                    <a:pt x="1038" y="544"/>
                    <a:pt x="1040" y="544"/>
                    <a:pt x="1041" y="544"/>
                  </a:cubicBezTo>
                  <a:cubicBezTo>
                    <a:pt x="1042" y="544"/>
                    <a:pt x="1043" y="544"/>
                    <a:pt x="1043" y="543"/>
                  </a:cubicBezTo>
                  <a:cubicBezTo>
                    <a:pt x="1044" y="543"/>
                    <a:pt x="1044" y="541"/>
                    <a:pt x="1044" y="540"/>
                  </a:cubicBezTo>
                  <a:cubicBezTo>
                    <a:pt x="1045" y="539"/>
                    <a:pt x="1046" y="538"/>
                    <a:pt x="1047" y="538"/>
                  </a:cubicBezTo>
                  <a:cubicBezTo>
                    <a:pt x="1048" y="538"/>
                    <a:pt x="1050" y="539"/>
                    <a:pt x="1051" y="539"/>
                  </a:cubicBezTo>
                  <a:cubicBezTo>
                    <a:pt x="1052" y="540"/>
                    <a:pt x="1054" y="541"/>
                    <a:pt x="1054" y="541"/>
                  </a:cubicBezTo>
                  <a:cubicBezTo>
                    <a:pt x="1054" y="542"/>
                    <a:pt x="1054" y="545"/>
                    <a:pt x="1054" y="546"/>
                  </a:cubicBezTo>
                  <a:cubicBezTo>
                    <a:pt x="1055" y="546"/>
                    <a:pt x="1056" y="548"/>
                    <a:pt x="1057" y="548"/>
                  </a:cubicBezTo>
                  <a:cubicBezTo>
                    <a:pt x="1058" y="548"/>
                    <a:pt x="1059" y="547"/>
                    <a:pt x="1060" y="547"/>
                  </a:cubicBezTo>
                  <a:cubicBezTo>
                    <a:pt x="1061" y="547"/>
                    <a:pt x="1062" y="549"/>
                    <a:pt x="1062" y="549"/>
                  </a:cubicBezTo>
                  <a:cubicBezTo>
                    <a:pt x="1063" y="549"/>
                    <a:pt x="1064" y="548"/>
                    <a:pt x="1064" y="547"/>
                  </a:cubicBezTo>
                  <a:cubicBezTo>
                    <a:pt x="1065" y="547"/>
                    <a:pt x="1066" y="547"/>
                    <a:pt x="1067" y="547"/>
                  </a:cubicBezTo>
                  <a:cubicBezTo>
                    <a:pt x="1067" y="547"/>
                    <a:pt x="1068" y="549"/>
                    <a:pt x="1069" y="549"/>
                  </a:cubicBezTo>
                  <a:cubicBezTo>
                    <a:pt x="1070" y="550"/>
                    <a:pt x="1073" y="550"/>
                    <a:pt x="1075" y="550"/>
                  </a:cubicBezTo>
                  <a:cubicBezTo>
                    <a:pt x="1076" y="550"/>
                    <a:pt x="1079" y="549"/>
                    <a:pt x="1081" y="549"/>
                  </a:cubicBezTo>
                  <a:cubicBezTo>
                    <a:pt x="1082" y="549"/>
                    <a:pt x="1083" y="549"/>
                    <a:pt x="1084" y="549"/>
                  </a:cubicBezTo>
                  <a:cubicBezTo>
                    <a:pt x="1085" y="548"/>
                    <a:pt x="1086" y="547"/>
                    <a:pt x="1086" y="546"/>
                  </a:cubicBezTo>
                  <a:cubicBezTo>
                    <a:pt x="1087" y="546"/>
                    <a:pt x="1088" y="546"/>
                    <a:pt x="1089" y="546"/>
                  </a:cubicBezTo>
                  <a:cubicBezTo>
                    <a:pt x="1090" y="546"/>
                    <a:pt x="1092" y="548"/>
                    <a:pt x="1093" y="548"/>
                  </a:cubicBezTo>
                  <a:cubicBezTo>
                    <a:pt x="1094" y="547"/>
                    <a:pt x="1092" y="544"/>
                    <a:pt x="1093" y="543"/>
                  </a:cubicBezTo>
                  <a:cubicBezTo>
                    <a:pt x="1093" y="542"/>
                    <a:pt x="1095" y="542"/>
                    <a:pt x="1095" y="542"/>
                  </a:cubicBezTo>
                  <a:cubicBezTo>
                    <a:pt x="1096" y="541"/>
                    <a:pt x="1097" y="540"/>
                    <a:pt x="1098" y="539"/>
                  </a:cubicBezTo>
                  <a:cubicBezTo>
                    <a:pt x="1098" y="539"/>
                    <a:pt x="1097" y="537"/>
                    <a:pt x="1098" y="536"/>
                  </a:cubicBezTo>
                  <a:cubicBezTo>
                    <a:pt x="1098" y="535"/>
                    <a:pt x="1098" y="533"/>
                    <a:pt x="1099" y="532"/>
                  </a:cubicBezTo>
                  <a:cubicBezTo>
                    <a:pt x="1100" y="531"/>
                    <a:pt x="1101" y="531"/>
                    <a:pt x="1102" y="531"/>
                  </a:cubicBezTo>
                  <a:cubicBezTo>
                    <a:pt x="1103" y="531"/>
                    <a:pt x="1104" y="532"/>
                    <a:pt x="1105" y="533"/>
                  </a:cubicBezTo>
                  <a:cubicBezTo>
                    <a:pt x="1106" y="533"/>
                    <a:pt x="1108" y="535"/>
                    <a:pt x="1109" y="536"/>
                  </a:cubicBezTo>
                  <a:cubicBezTo>
                    <a:pt x="1110" y="536"/>
                    <a:pt x="1111" y="535"/>
                    <a:pt x="1112" y="536"/>
                  </a:cubicBezTo>
                  <a:cubicBezTo>
                    <a:pt x="1113" y="536"/>
                    <a:pt x="1115" y="536"/>
                    <a:pt x="1116" y="537"/>
                  </a:cubicBezTo>
                  <a:cubicBezTo>
                    <a:pt x="1117" y="537"/>
                    <a:pt x="1119" y="539"/>
                    <a:pt x="1120" y="540"/>
                  </a:cubicBezTo>
                  <a:cubicBezTo>
                    <a:pt x="1120" y="541"/>
                    <a:pt x="1121" y="542"/>
                    <a:pt x="1122" y="542"/>
                  </a:cubicBezTo>
                  <a:cubicBezTo>
                    <a:pt x="1123" y="543"/>
                    <a:pt x="1125" y="542"/>
                    <a:pt x="1126" y="543"/>
                  </a:cubicBezTo>
                  <a:cubicBezTo>
                    <a:pt x="1127" y="543"/>
                    <a:pt x="1126" y="546"/>
                    <a:pt x="1127" y="547"/>
                  </a:cubicBezTo>
                  <a:cubicBezTo>
                    <a:pt x="1128" y="548"/>
                    <a:pt x="1129" y="548"/>
                    <a:pt x="1130" y="548"/>
                  </a:cubicBezTo>
                  <a:cubicBezTo>
                    <a:pt x="1131" y="548"/>
                    <a:pt x="1132" y="547"/>
                    <a:pt x="1133" y="547"/>
                  </a:cubicBezTo>
                  <a:cubicBezTo>
                    <a:pt x="1134" y="547"/>
                    <a:pt x="1137" y="547"/>
                    <a:pt x="1138" y="548"/>
                  </a:cubicBezTo>
                  <a:cubicBezTo>
                    <a:pt x="1139" y="548"/>
                    <a:pt x="1139" y="551"/>
                    <a:pt x="1140" y="552"/>
                  </a:cubicBezTo>
                  <a:cubicBezTo>
                    <a:pt x="1140" y="552"/>
                    <a:pt x="1141" y="553"/>
                    <a:pt x="1142" y="554"/>
                  </a:cubicBezTo>
                  <a:cubicBezTo>
                    <a:pt x="1143" y="555"/>
                    <a:pt x="1144" y="555"/>
                    <a:pt x="1145" y="556"/>
                  </a:cubicBezTo>
                  <a:cubicBezTo>
                    <a:pt x="1146" y="557"/>
                    <a:pt x="1146" y="560"/>
                    <a:pt x="1147" y="561"/>
                  </a:cubicBezTo>
                  <a:cubicBezTo>
                    <a:pt x="1147" y="561"/>
                    <a:pt x="1149" y="561"/>
                    <a:pt x="1150" y="562"/>
                  </a:cubicBezTo>
                  <a:cubicBezTo>
                    <a:pt x="1151" y="563"/>
                    <a:pt x="1151" y="565"/>
                    <a:pt x="1152" y="565"/>
                  </a:cubicBezTo>
                  <a:cubicBezTo>
                    <a:pt x="1153" y="566"/>
                    <a:pt x="1155" y="567"/>
                    <a:pt x="1156" y="568"/>
                  </a:cubicBezTo>
                  <a:cubicBezTo>
                    <a:pt x="1157" y="568"/>
                    <a:pt x="1159" y="568"/>
                    <a:pt x="1160" y="567"/>
                  </a:cubicBezTo>
                  <a:cubicBezTo>
                    <a:pt x="1160" y="567"/>
                    <a:pt x="1160" y="565"/>
                    <a:pt x="1161" y="565"/>
                  </a:cubicBezTo>
                  <a:cubicBezTo>
                    <a:pt x="1162" y="565"/>
                    <a:pt x="1163" y="566"/>
                    <a:pt x="1164" y="566"/>
                  </a:cubicBezTo>
                  <a:cubicBezTo>
                    <a:pt x="1165" y="566"/>
                    <a:pt x="1166" y="564"/>
                    <a:pt x="1167" y="564"/>
                  </a:cubicBezTo>
                  <a:cubicBezTo>
                    <a:pt x="1168" y="565"/>
                    <a:pt x="1169" y="567"/>
                    <a:pt x="1170" y="567"/>
                  </a:cubicBezTo>
                  <a:cubicBezTo>
                    <a:pt x="1171" y="568"/>
                    <a:pt x="1172" y="569"/>
                    <a:pt x="1172" y="569"/>
                  </a:cubicBezTo>
                  <a:cubicBezTo>
                    <a:pt x="1172" y="570"/>
                    <a:pt x="1173" y="572"/>
                    <a:pt x="1173" y="572"/>
                  </a:cubicBezTo>
                  <a:cubicBezTo>
                    <a:pt x="1174" y="573"/>
                    <a:pt x="1175" y="572"/>
                    <a:pt x="1176" y="573"/>
                  </a:cubicBezTo>
                  <a:cubicBezTo>
                    <a:pt x="1176" y="573"/>
                    <a:pt x="1177" y="574"/>
                    <a:pt x="1178" y="575"/>
                  </a:cubicBezTo>
                  <a:cubicBezTo>
                    <a:pt x="1178" y="575"/>
                    <a:pt x="1179" y="576"/>
                    <a:pt x="1180" y="576"/>
                  </a:cubicBezTo>
                  <a:cubicBezTo>
                    <a:pt x="1181" y="576"/>
                    <a:pt x="1181" y="575"/>
                    <a:pt x="1182" y="575"/>
                  </a:cubicBezTo>
                  <a:cubicBezTo>
                    <a:pt x="1183" y="574"/>
                    <a:pt x="1185" y="574"/>
                    <a:pt x="1186" y="575"/>
                  </a:cubicBezTo>
                  <a:cubicBezTo>
                    <a:pt x="1187" y="575"/>
                    <a:pt x="1188" y="578"/>
                    <a:pt x="1189" y="578"/>
                  </a:cubicBezTo>
                  <a:cubicBezTo>
                    <a:pt x="1189" y="578"/>
                    <a:pt x="1190" y="577"/>
                    <a:pt x="1190" y="577"/>
                  </a:cubicBezTo>
                  <a:cubicBezTo>
                    <a:pt x="1191" y="577"/>
                    <a:pt x="1192" y="578"/>
                    <a:pt x="1193" y="578"/>
                  </a:cubicBezTo>
                  <a:cubicBezTo>
                    <a:pt x="1194" y="578"/>
                    <a:pt x="1195" y="577"/>
                    <a:pt x="1196" y="577"/>
                  </a:cubicBezTo>
                  <a:cubicBezTo>
                    <a:pt x="1196" y="577"/>
                    <a:pt x="1197" y="579"/>
                    <a:pt x="1198" y="580"/>
                  </a:cubicBezTo>
                  <a:cubicBezTo>
                    <a:pt x="1199" y="581"/>
                    <a:pt x="1202" y="582"/>
                    <a:pt x="1203" y="583"/>
                  </a:cubicBezTo>
                  <a:cubicBezTo>
                    <a:pt x="1203" y="583"/>
                    <a:pt x="1203" y="585"/>
                    <a:pt x="1204" y="586"/>
                  </a:cubicBezTo>
                  <a:cubicBezTo>
                    <a:pt x="1204" y="586"/>
                    <a:pt x="1206" y="587"/>
                    <a:pt x="1207" y="587"/>
                  </a:cubicBezTo>
                  <a:cubicBezTo>
                    <a:pt x="1208" y="587"/>
                    <a:pt x="1209" y="586"/>
                    <a:pt x="1209" y="585"/>
                  </a:cubicBezTo>
                  <a:lnTo>
                    <a:pt x="1200" y="273"/>
                  </a:ln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2" name="Freeform 41">
              <a:extLst>
                <a:ext uri="{FF2B5EF4-FFF2-40B4-BE49-F238E27FC236}">
                  <a16:creationId xmlns:a16="http://schemas.microsoft.com/office/drawing/2014/main" id="{D0A30F5E-46AF-40A6-9D03-213AE9B358C1}"/>
                </a:ext>
              </a:extLst>
            </p:cNvPr>
            <p:cNvSpPr>
              <a:spLocks/>
            </p:cNvSpPr>
            <p:nvPr/>
          </p:nvSpPr>
          <p:spPr bwMode="auto">
            <a:xfrm>
              <a:off x="3817938" y="4283078"/>
              <a:ext cx="1587" cy="4763"/>
            </a:xfrm>
            <a:custGeom>
              <a:avLst/>
              <a:gdLst>
                <a:gd name="T0" fmla="*/ 1 w 2"/>
                <a:gd name="T1" fmla="*/ 5 h 5"/>
                <a:gd name="T2" fmla="*/ 1 w 2"/>
                <a:gd name="T3" fmla="*/ 3 h 5"/>
                <a:gd name="T4" fmla="*/ 1 w 2"/>
                <a:gd name="T5" fmla="*/ 1 h 5"/>
                <a:gd name="T6" fmla="*/ 0 w 2"/>
                <a:gd name="T7" fmla="*/ 0 h 5"/>
                <a:gd name="T8" fmla="*/ 1 w 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5">
                  <a:moveTo>
                    <a:pt x="1" y="5"/>
                  </a:moveTo>
                  <a:cubicBezTo>
                    <a:pt x="1" y="4"/>
                    <a:pt x="1" y="3"/>
                    <a:pt x="1" y="3"/>
                  </a:cubicBezTo>
                  <a:cubicBezTo>
                    <a:pt x="1" y="2"/>
                    <a:pt x="2" y="1"/>
                    <a:pt x="1" y="1"/>
                  </a:cubicBezTo>
                  <a:cubicBezTo>
                    <a:pt x="1" y="0"/>
                    <a:pt x="1" y="0"/>
                    <a:pt x="0" y="0"/>
                  </a:cubicBezTo>
                  <a:lnTo>
                    <a:pt x="1" y="5"/>
                  </a:ln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3" name="Freeform 42">
              <a:extLst>
                <a:ext uri="{FF2B5EF4-FFF2-40B4-BE49-F238E27FC236}">
                  <a16:creationId xmlns:a16="http://schemas.microsoft.com/office/drawing/2014/main" id="{77DD5783-52D9-4D5A-A200-312B3FF0AF74}"/>
                </a:ext>
              </a:extLst>
            </p:cNvPr>
            <p:cNvSpPr>
              <a:spLocks/>
            </p:cNvSpPr>
            <p:nvPr/>
          </p:nvSpPr>
          <p:spPr bwMode="auto">
            <a:xfrm>
              <a:off x="2319337" y="3878266"/>
              <a:ext cx="1639886" cy="1566864"/>
            </a:xfrm>
            <a:custGeom>
              <a:avLst/>
              <a:gdLst>
                <a:gd name="T0" fmla="*/ 1919 w 1944"/>
                <a:gd name="T1" fmla="*/ 885 h 1857"/>
                <a:gd name="T2" fmla="*/ 1892 w 1944"/>
                <a:gd name="T3" fmla="*/ 828 h 1857"/>
                <a:gd name="T4" fmla="*/ 1854 w 1944"/>
                <a:gd name="T5" fmla="*/ 762 h 1857"/>
                <a:gd name="T6" fmla="*/ 1783 w 1944"/>
                <a:gd name="T7" fmla="*/ 492 h 1857"/>
                <a:gd name="T8" fmla="*/ 1732 w 1944"/>
                <a:gd name="T9" fmla="*/ 475 h 1857"/>
                <a:gd name="T10" fmla="*/ 1692 w 1944"/>
                <a:gd name="T11" fmla="*/ 452 h 1857"/>
                <a:gd name="T12" fmla="*/ 1628 w 1944"/>
                <a:gd name="T13" fmla="*/ 453 h 1857"/>
                <a:gd name="T14" fmla="*/ 1575 w 1944"/>
                <a:gd name="T15" fmla="*/ 461 h 1857"/>
                <a:gd name="T16" fmla="*/ 1531 w 1944"/>
                <a:gd name="T17" fmla="*/ 475 h 1857"/>
                <a:gd name="T18" fmla="*/ 1472 w 1944"/>
                <a:gd name="T19" fmla="*/ 469 h 1857"/>
                <a:gd name="T20" fmla="*/ 1411 w 1944"/>
                <a:gd name="T21" fmla="*/ 460 h 1857"/>
                <a:gd name="T22" fmla="*/ 1374 w 1944"/>
                <a:gd name="T23" fmla="*/ 463 h 1857"/>
                <a:gd name="T24" fmla="*/ 1323 w 1944"/>
                <a:gd name="T25" fmla="*/ 459 h 1857"/>
                <a:gd name="T26" fmla="*/ 1292 w 1944"/>
                <a:gd name="T27" fmla="*/ 466 h 1857"/>
                <a:gd name="T28" fmla="*/ 1242 w 1944"/>
                <a:gd name="T29" fmla="*/ 430 h 1857"/>
                <a:gd name="T30" fmla="*/ 1190 w 1944"/>
                <a:gd name="T31" fmla="*/ 433 h 1857"/>
                <a:gd name="T32" fmla="*/ 1140 w 1944"/>
                <a:gd name="T33" fmla="*/ 418 h 1857"/>
                <a:gd name="T34" fmla="*/ 1083 w 1944"/>
                <a:gd name="T35" fmla="*/ 388 h 1857"/>
                <a:gd name="T36" fmla="*/ 1030 w 1944"/>
                <a:gd name="T37" fmla="*/ 381 h 1857"/>
                <a:gd name="T38" fmla="*/ 984 w 1944"/>
                <a:gd name="T39" fmla="*/ 346 h 1857"/>
                <a:gd name="T40" fmla="*/ 9 w 1944"/>
                <a:gd name="T41" fmla="*/ 786 h 1857"/>
                <a:gd name="T42" fmla="*/ 67 w 1944"/>
                <a:gd name="T43" fmla="*/ 863 h 1857"/>
                <a:gd name="T44" fmla="*/ 142 w 1944"/>
                <a:gd name="T45" fmla="*/ 932 h 1857"/>
                <a:gd name="T46" fmla="*/ 223 w 1944"/>
                <a:gd name="T47" fmla="*/ 1001 h 1857"/>
                <a:gd name="T48" fmla="*/ 264 w 1944"/>
                <a:gd name="T49" fmla="*/ 1085 h 1857"/>
                <a:gd name="T50" fmla="*/ 289 w 1944"/>
                <a:gd name="T51" fmla="*/ 1185 h 1857"/>
                <a:gd name="T52" fmla="*/ 371 w 1944"/>
                <a:gd name="T53" fmla="*/ 1250 h 1857"/>
                <a:gd name="T54" fmla="*/ 463 w 1944"/>
                <a:gd name="T55" fmla="*/ 1298 h 1857"/>
                <a:gd name="T56" fmla="*/ 526 w 1944"/>
                <a:gd name="T57" fmla="*/ 1274 h 1857"/>
                <a:gd name="T58" fmla="*/ 559 w 1944"/>
                <a:gd name="T59" fmla="*/ 1198 h 1857"/>
                <a:gd name="T60" fmla="*/ 631 w 1944"/>
                <a:gd name="T61" fmla="*/ 1160 h 1857"/>
                <a:gd name="T62" fmla="*/ 712 w 1944"/>
                <a:gd name="T63" fmla="*/ 1178 h 1857"/>
                <a:gd name="T64" fmla="*/ 776 w 1944"/>
                <a:gd name="T65" fmla="*/ 1200 h 1857"/>
                <a:gd name="T66" fmla="*/ 830 w 1944"/>
                <a:gd name="T67" fmla="*/ 1254 h 1857"/>
                <a:gd name="T68" fmla="*/ 876 w 1944"/>
                <a:gd name="T69" fmla="*/ 1328 h 1857"/>
                <a:gd name="T70" fmla="*/ 922 w 1944"/>
                <a:gd name="T71" fmla="*/ 1400 h 1857"/>
                <a:gd name="T72" fmla="*/ 963 w 1944"/>
                <a:gd name="T73" fmla="*/ 1465 h 1857"/>
                <a:gd name="T74" fmla="*/ 1005 w 1944"/>
                <a:gd name="T75" fmla="*/ 1527 h 1857"/>
                <a:gd name="T76" fmla="*/ 1056 w 1944"/>
                <a:gd name="T77" fmla="*/ 1574 h 1857"/>
                <a:gd name="T78" fmla="*/ 1062 w 1944"/>
                <a:gd name="T79" fmla="*/ 1641 h 1857"/>
                <a:gd name="T80" fmla="*/ 1095 w 1944"/>
                <a:gd name="T81" fmla="*/ 1705 h 1857"/>
                <a:gd name="T82" fmla="*/ 1139 w 1944"/>
                <a:gd name="T83" fmla="*/ 1764 h 1857"/>
                <a:gd name="T84" fmla="*/ 1196 w 1944"/>
                <a:gd name="T85" fmla="*/ 1788 h 1857"/>
                <a:gd name="T86" fmla="*/ 1260 w 1944"/>
                <a:gd name="T87" fmla="*/ 1821 h 1857"/>
                <a:gd name="T88" fmla="*/ 1345 w 1944"/>
                <a:gd name="T89" fmla="*/ 1824 h 1857"/>
                <a:gd name="T90" fmla="*/ 1425 w 1944"/>
                <a:gd name="T91" fmla="*/ 1835 h 1857"/>
                <a:gd name="T92" fmla="*/ 1396 w 1944"/>
                <a:gd name="T93" fmla="*/ 1782 h 1857"/>
                <a:gd name="T94" fmla="*/ 1371 w 1944"/>
                <a:gd name="T95" fmla="*/ 1697 h 1857"/>
                <a:gd name="T96" fmla="*/ 1373 w 1944"/>
                <a:gd name="T97" fmla="*/ 1610 h 1857"/>
                <a:gd name="T98" fmla="*/ 1377 w 1944"/>
                <a:gd name="T99" fmla="*/ 1602 h 1857"/>
                <a:gd name="T100" fmla="*/ 1424 w 1944"/>
                <a:gd name="T101" fmla="*/ 1491 h 1857"/>
                <a:gd name="T102" fmla="*/ 1480 w 1944"/>
                <a:gd name="T103" fmla="*/ 1409 h 1857"/>
                <a:gd name="T104" fmla="*/ 1490 w 1944"/>
                <a:gd name="T105" fmla="*/ 1359 h 1857"/>
                <a:gd name="T106" fmla="*/ 1555 w 1944"/>
                <a:gd name="T107" fmla="*/ 1355 h 1857"/>
                <a:gd name="T108" fmla="*/ 1538 w 1944"/>
                <a:gd name="T109" fmla="*/ 1403 h 1857"/>
                <a:gd name="T110" fmla="*/ 1696 w 1944"/>
                <a:gd name="T111" fmla="*/ 1308 h 1857"/>
                <a:gd name="T112" fmla="*/ 1754 w 1944"/>
                <a:gd name="T113" fmla="*/ 1226 h 1857"/>
                <a:gd name="T114" fmla="*/ 1756 w 1944"/>
                <a:gd name="T115" fmla="*/ 1175 h 1857"/>
                <a:gd name="T116" fmla="*/ 1807 w 1944"/>
                <a:gd name="T117" fmla="*/ 1199 h 1857"/>
                <a:gd name="T118" fmla="*/ 1852 w 1944"/>
                <a:gd name="T119" fmla="*/ 1182 h 1857"/>
                <a:gd name="T120" fmla="*/ 1924 w 1944"/>
                <a:gd name="T121" fmla="*/ 1091 h 1857"/>
                <a:gd name="T122" fmla="*/ 1923 w 1944"/>
                <a:gd name="T123" fmla="*/ 997 h 18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944" h="1857">
                  <a:moveTo>
                    <a:pt x="1943" y="943"/>
                  </a:moveTo>
                  <a:cubicBezTo>
                    <a:pt x="1943" y="942"/>
                    <a:pt x="1941" y="940"/>
                    <a:pt x="1940" y="940"/>
                  </a:cubicBezTo>
                  <a:cubicBezTo>
                    <a:pt x="1939" y="939"/>
                    <a:pt x="1938" y="940"/>
                    <a:pt x="1937" y="939"/>
                  </a:cubicBezTo>
                  <a:cubicBezTo>
                    <a:pt x="1936" y="938"/>
                    <a:pt x="1936" y="937"/>
                    <a:pt x="1936" y="936"/>
                  </a:cubicBezTo>
                  <a:cubicBezTo>
                    <a:pt x="1936" y="935"/>
                    <a:pt x="1937" y="934"/>
                    <a:pt x="1937" y="934"/>
                  </a:cubicBezTo>
                  <a:cubicBezTo>
                    <a:pt x="1939" y="932"/>
                    <a:pt x="1942" y="931"/>
                    <a:pt x="1943" y="929"/>
                  </a:cubicBezTo>
                  <a:cubicBezTo>
                    <a:pt x="1943" y="928"/>
                    <a:pt x="1943" y="926"/>
                    <a:pt x="1942" y="925"/>
                  </a:cubicBezTo>
                  <a:cubicBezTo>
                    <a:pt x="1942" y="924"/>
                    <a:pt x="1941" y="922"/>
                    <a:pt x="1940" y="921"/>
                  </a:cubicBezTo>
                  <a:cubicBezTo>
                    <a:pt x="1940" y="921"/>
                    <a:pt x="1938" y="920"/>
                    <a:pt x="1938" y="919"/>
                  </a:cubicBezTo>
                  <a:cubicBezTo>
                    <a:pt x="1938" y="918"/>
                    <a:pt x="1937" y="916"/>
                    <a:pt x="1937" y="915"/>
                  </a:cubicBezTo>
                  <a:cubicBezTo>
                    <a:pt x="1937" y="914"/>
                    <a:pt x="1939" y="913"/>
                    <a:pt x="1939" y="912"/>
                  </a:cubicBezTo>
                  <a:cubicBezTo>
                    <a:pt x="1939" y="911"/>
                    <a:pt x="1938" y="910"/>
                    <a:pt x="1938" y="909"/>
                  </a:cubicBezTo>
                  <a:cubicBezTo>
                    <a:pt x="1938" y="908"/>
                    <a:pt x="1939" y="907"/>
                    <a:pt x="1940" y="906"/>
                  </a:cubicBezTo>
                  <a:cubicBezTo>
                    <a:pt x="1940" y="904"/>
                    <a:pt x="1940" y="901"/>
                    <a:pt x="1938" y="900"/>
                  </a:cubicBezTo>
                  <a:cubicBezTo>
                    <a:pt x="1938" y="899"/>
                    <a:pt x="1937" y="900"/>
                    <a:pt x="1936" y="900"/>
                  </a:cubicBezTo>
                  <a:cubicBezTo>
                    <a:pt x="1936" y="901"/>
                    <a:pt x="1935" y="902"/>
                    <a:pt x="1935" y="903"/>
                  </a:cubicBezTo>
                  <a:cubicBezTo>
                    <a:pt x="1934" y="904"/>
                    <a:pt x="1933" y="905"/>
                    <a:pt x="1933" y="905"/>
                  </a:cubicBezTo>
                  <a:cubicBezTo>
                    <a:pt x="1932" y="906"/>
                    <a:pt x="1930" y="905"/>
                    <a:pt x="1929" y="904"/>
                  </a:cubicBezTo>
                  <a:cubicBezTo>
                    <a:pt x="1929" y="903"/>
                    <a:pt x="1928" y="901"/>
                    <a:pt x="1928" y="900"/>
                  </a:cubicBezTo>
                  <a:cubicBezTo>
                    <a:pt x="1928" y="899"/>
                    <a:pt x="1929" y="896"/>
                    <a:pt x="1928" y="895"/>
                  </a:cubicBezTo>
                  <a:cubicBezTo>
                    <a:pt x="1928" y="894"/>
                    <a:pt x="1926" y="893"/>
                    <a:pt x="1926" y="892"/>
                  </a:cubicBezTo>
                  <a:cubicBezTo>
                    <a:pt x="1926" y="890"/>
                    <a:pt x="1926" y="888"/>
                    <a:pt x="1925" y="887"/>
                  </a:cubicBezTo>
                  <a:cubicBezTo>
                    <a:pt x="1925" y="886"/>
                    <a:pt x="1922" y="888"/>
                    <a:pt x="1921" y="887"/>
                  </a:cubicBezTo>
                  <a:cubicBezTo>
                    <a:pt x="1920" y="887"/>
                    <a:pt x="1919" y="886"/>
                    <a:pt x="1919" y="885"/>
                  </a:cubicBezTo>
                  <a:cubicBezTo>
                    <a:pt x="1918" y="884"/>
                    <a:pt x="1918" y="883"/>
                    <a:pt x="1917" y="883"/>
                  </a:cubicBezTo>
                  <a:cubicBezTo>
                    <a:pt x="1917" y="882"/>
                    <a:pt x="1915" y="882"/>
                    <a:pt x="1915" y="882"/>
                  </a:cubicBezTo>
                  <a:cubicBezTo>
                    <a:pt x="1914" y="881"/>
                    <a:pt x="1915" y="879"/>
                    <a:pt x="1915" y="878"/>
                  </a:cubicBezTo>
                  <a:cubicBezTo>
                    <a:pt x="1915" y="877"/>
                    <a:pt x="1916" y="876"/>
                    <a:pt x="1916" y="876"/>
                  </a:cubicBezTo>
                  <a:cubicBezTo>
                    <a:pt x="1917" y="875"/>
                    <a:pt x="1918" y="873"/>
                    <a:pt x="1917" y="871"/>
                  </a:cubicBezTo>
                  <a:cubicBezTo>
                    <a:pt x="1917" y="871"/>
                    <a:pt x="1916" y="869"/>
                    <a:pt x="1916" y="868"/>
                  </a:cubicBezTo>
                  <a:cubicBezTo>
                    <a:pt x="1916" y="868"/>
                    <a:pt x="1916" y="867"/>
                    <a:pt x="1916" y="866"/>
                  </a:cubicBezTo>
                  <a:cubicBezTo>
                    <a:pt x="1916" y="866"/>
                    <a:pt x="1914" y="864"/>
                    <a:pt x="1913" y="864"/>
                  </a:cubicBezTo>
                  <a:cubicBezTo>
                    <a:pt x="1913" y="863"/>
                    <a:pt x="1911" y="863"/>
                    <a:pt x="1911" y="863"/>
                  </a:cubicBezTo>
                  <a:cubicBezTo>
                    <a:pt x="1910" y="862"/>
                    <a:pt x="1911" y="860"/>
                    <a:pt x="1911" y="859"/>
                  </a:cubicBezTo>
                  <a:cubicBezTo>
                    <a:pt x="1910" y="859"/>
                    <a:pt x="1909" y="857"/>
                    <a:pt x="1909" y="857"/>
                  </a:cubicBezTo>
                  <a:cubicBezTo>
                    <a:pt x="1908" y="857"/>
                    <a:pt x="1906" y="857"/>
                    <a:pt x="1906" y="856"/>
                  </a:cubicBezTo>
                  <a:cubicBezTo>
                    <a:pt x="1905" y="856"/>
                    <a:pt x="1903" y="855"/>
                    <a:pt x="1903" y="854"/>
                  </a:cubicBezTo>
                  <a:cubicBezTo>
                    <a:pt x="1903" y="853"/>
                    <a:pt x="1905" y="852"/>
                    <a:pt x="1906" y="852"/>
                  </a:cubicBezTo>
                  <a:cubicBezTo>
                    <a:pt x="1906" y="851"/>
                    <a:pt x="1906" y="848"/>
                    <a:pt x="1906" y="847"/>
                  </a:cubicBezTo>
                  <a:cubicBezTo>
                    <a:pt x="1906" y="847"/>
                    <a:pt x="1904" y="845"/>
                    <a:pt x="1903" y="844"/>
                  </a:cubicBezTo>
                  <a:cubicBezTo>
                    <a:pt x="1903" y="844"/>
                    <a:pt x="1901" y="844"/>
                    <a:pt x="1901" y="844"/>
                  </a:cubicBezTo>
                  <a:cubicBezTo>
                    <a:pt x="1900" y="844"/>
                    <a:pt x="1898" y="845"/>
                    <a:pt x="1897" y="845"/>
                  </a:cubicBezTo>
                  <a:cubicBezTo>
                    <a:pt x="1896" y="844"/>
                    <a:pt x="1895" y="842"/>
                    <a:pt x="1894" y="841"/>
                  </a:cubicBezTo>
                  <a:cubicBezTo>
                    <a:pt x="1894" y="841"/>
                    <a:pt x="1892" y="840"/>
                    <a:pt x="1891" y="839"/>
                  </a:cubicBezTo>
                  <a:cubicBezTo>
                    <a:pt x="1891" y="838"/>
                    <a:pt x="1891" y="836"/>
                    <a:pt x="1891" y="835"/>
                  </a:cubicBezTo>
                  <a:cubicBezTo>
                    <a:pt x="1890" y="835"/>
                    <a:pt x="1889" y="833"/>
                    <a:pt x="1889" y="833"/>
                  </a:cubicBezTo>
                  <a:cubicBezTo>
                    <a:pt x="1889" y="832"/>
                    <a:pt x="1889" y="830"/>
                    <a:pt x="1890" y="830"/>
                  </a:cubicBezTo>
                  <a:cubicBezTo>
                    <a:pt x="1890" y="829"/>
                    <a:pt x="1892" y="829"/>
                    <a:pt x="1892" y="828"/>
                  </a:cubicBezTo>
                  <a:cubicBezTo>
                    <a:pt x="1893" y="827"/>
                    <a:pt x="1892" y="825"/>
                    <a:pt x="1892" y="824"/>
                  </a:cubicBezTo>
                  <a:cubicBezTo>
                    <a:pt x="1892" y="823"/>
                    <a:pt x="1890" y="822"/>
                    <a:pt x="1890" y="821"/>
                  </a:cubicBezTo>
                  <a:cubicBezTo>
                    <a:pt x="1890" y="821"/>
                    <a:pt x="1890" y="820"/>
                    <a:pt x="1890" y="819"/>
                  </a:cubicBezTo>
                  <a:cubicBezTo>
                    <a:pt x="1891" y="819"/>
                    <a:pt x="1892" y="819"/>
                    <a:pt x="1893" y="818"/>
                  </a:cubicBezTo>
                  <a:cubicBezTo>
                    <a:pt x="1893" y="818"/>
                    <a:pt x="1894" y="816"/>
                    <a:pt x="1894" y="815"/>
                  </a:cubicBezTo>
                  <a:cubicBezTo>
                    <a:pt x="1894" y="814"/>
                    <a:pt x="1892" y="813"/>
                    <a:pt x="1892" y="813"/>
                  </a:cubicBezTo>
                  <a:cubicBezTo>
                    <a:pt x="1892" y="812"/>
                    <a:pt x="1891" y="809"/>
                    <a:pt x="1891" y="808"/>
                  </a:cubicBezTo>
                  <a:cubicBezTo>
                    <a:pt x="1890" y="808"/>
                    <a:pt x="1889" y="807"/>
                    <a:pt x="1888" y="807"/>
                  </a:cubicBezTo>
                  <a:cubicBezTo>
                    <a:pt x="1888" y="806"/>
                    <a:pt x="1889" y="804"/>
                    <a:pt x="1888" y="803"/>
                  </a:cubicBezTo>
                  <a:cubicBezTo>
                    <a:pt x="1888" y="802"/>
                    <a:pt x="1888" y="800"/>
                    <a:pt x="1887" y="799"/>
                  </a:cubicBezTo>
                  <a:cubicBezTo>
                    <a:pt x="1887" y="798"/>
                    <a:pt x="1885" y="797"/>
                    <a:pt x="1885" y="796"/>
                  </a:cubicBezTo>
                  <a:cubicBezTo>
                    <a:pt x="1884" y="796"/>
                    <a:pt x="1882" y="796"/>
                    <a:pt x="1881" y="795"/>
                  </a:cubicBezTo>
                  <a:cubicBezTo>
                    <a:pt x="1880" y="795"/>
                    <a:pt x="1880" y="793"/>
                    <a:pt x="1880" y="793"/>
                  </a:cubicBezTo>
                  <a:cubicBezTo>
                    <a:pt x="1880" y="792"/>
                    <a:pt x="1881" y="790"/>
                    <a:pt x="1880" y="789"/>
                  </a:cubicBezTo>
                  <a:cubicBezTo>
                    <a:pt x="1880" y="789"/>
                    <a:pt x="1879" y="788"/>
                    <a:pt x="1878" y="787"/>
                  </a:cubicBezTo>
                  <a:cubicBezTo>
                    <a:pt x="1878" y="786"/>
                    <a:pt x="1877" y="784"/>
                    <a:pt x="1876" y="783"/>
                  </a:cubicBezTo>
                  <a:cubicBezTo>
                    <a:pt x="1876" y="782"/>
                    <a:pt x="1874" y="782"/>
                    <a:pt x="1874" y="782"/>
                  </a:cubicBezTo>
                  <a:cubicBezTo>
                    <a:pt x="1873" y="781"/>
                    <a:pt x="1872" y="779"/>
                    <a:pt x="1871" y="779"/>
                  </a:cubicBezTo>
                  <a:cubicBezTo>
                    <a:pt x="1870" y="778"/>
                    <a:pt x="1867" y="779"/>
                    <a:pt x="1867" y="778"/>
                  </a:cubicBezTo>
                  <a:cubicBezTo>
                    <a:pt x="1866" y="778"/>
                    <a:pt x="1864" y="776"/>
                    <a:pt x="1864" y="775"/>
                  </a:cubicBezTo>
                  <a:cubicBezTo>
                    <a:pt x="1863" y="773"/>
                    <a:pt x="1862" y="770"/>
                    <a:pt x="1861" y="769"/>
                  </a:cubicBezTo>
                  <a:cubicBezTo>
                    <a:pt x="1860" y="768"/>
                    <a:pt x="1859" y="767"/>
                    <a:pt x="1859" y="766"/>
                  </a:cubicBezTo>
                  <a:cubicBezTo>
                    <a:pt x="1858" y="765"/>
                    <a:pt x="1856" y="765"/>
                    <a:pt x="1855" y="765"/>
                  </a:cubicBezTo>
                  <a:cubicBezTo>
                    <a:pt x="1855" y="764"/>
                    <a:pt x="1854" y="762"/>
                    <a:pt x="1854" y="762"/>
                  </a:cubicBezTo>
                  <a:cubicBezTo>
                    <a:pt x="1843" y="587"/>
                    <a:pt x="1843" y="587"/>
                    <a:pt x="1843" y="587"/>
                  </a:cubicBezTo>
                  <a:cubicBezTo>
                    <a:pt x="1837" y="492"/>
                    <a:pt x="1837" y="492"/>
                    <a:pt x="1837" y="492"/>
                  </a:cubicBezTo>
                  <a:cubicBezTo>
                    <a:pt x="1837" y="492"/>
                    <a:pt x="1834" y="493"/>
                    <a:pt x="1834" y="492"/>
                  </a:cubicBezTo>
                  <a:cubicBezTo>
                    <a:pt x="1833" y="492"/>
                    <a:pt x="1833" y="489"/>
                    <a:pt x="1832" y="489"/>
                  </a:cubicBezTo>
                  <a:cubicBezTo>
                    <a:pt x="1832" y="488"/>
                    <a:pt x="1830" y="488"/>
                    <a:pt x="1830" y="489"/>
                  </a:cubicBezTo>
                  <a:cubicBezTo>
                    <a:pt x="1829" y="489"/>
                    <a:pt x="1828" y="491"/>
                    <a:pt x="1828" y="491"/>
                  </a:cubicBezTo>
                  <a:cubicBezTo>
                    <a:pt x="1827" y="492"/>
                    <a:pt x="1826" y="493"/>
                    <a:pt x="1825" y="493"/>
                  </a:cubicBezTo>
                  <a:cubicBezTo>
                    <a:pt x="1824" y="493"/>
                    <a:pt x="1823" y="492"/>
                    <a:pt x="1823" y="491"/>
                  </a:cubicBezTo>
                  <a:cubicBezTo>
                    <a:pt x="1822" y="490"/>
                    <a:pt x="1821" y="488"/>
                    <a:pt x="1820" y="488"/>
                  </a:cubicBezTo>
                  <a:cubicBezTo>
                    <a:pt x="1820" y="487"/>
                    <a:pt x="1818" y="487"/>
                    <a:pt x="1817" y="487"/>
                  </a:cubicBezTo>
                  <a:cubicBezTo>
                    <a:pt x="1816" y="487"/>
                    <a:pt x="1815" y="488"/>
                    <a:pt x="1814" y="489"/>
                  </a:cubicBezTo>
                  <a:cubicBezTo>
                    <a:pt x="1814" y="490"/>
                    <a:pt x="1814" y="492"/>
                    <a:pt x="1814" y="492"/>
                  </a:cubicBezTo>
                  <a:cubicBezTo>
                    <a:pt x="1813" y="493"/>
                    <a:pt x="1811" y="494"/>
                    <a:pt x="1809" y="494"/>
                  </a:cubicBezTo>
                  <a:cubicBezTo>
                    <a:pt x="1808" y="494"/>
                    <a:pt x="1808" y="492"/>
                    <a:pt x="1807" y="491"/>
                  </a:cubicBezTo>
                  <a:cubicBezTo>
                    <a:pt x="1806" y="491"/>
                    <a:pt x="1804" y="491"/>
                    <a:pt x="1803" y="491"/>
                  </a:cubicBezTo>
                  <a:cubicBezTo>
                    <a:pt x="1802" y="491"/>
                    <a:pt x="1801" y="492"/>
                    <a:pt x="1801" y="492"/>
                  </a:cubicBezTo>
                  <a:cubicBezTo>
                    <a:pt x="1800" y="493"/>
                    <a:pt x="1800" y="494"/>
                    <a:pt x="1799" y="495"/>
                  </a:cubicBezTo>
                  <a:cubicBezTo>
                    <a:pt x="1799" y="495"/>
                    <a:pt x="1797" y="496"/>
                    <a:pt x="1796" y="496"/>
                  </a:cubicBezTo>
                  <a:cubicBezTo>
                    <a:pt x="1795" y="495"/>
                    <a:pt x="1795" y="493"/>
                    <a:pt x="1795" y="493"/>
                  </a:cubicBezTo>
                  <a:cubicBezTo>
                    <a:pt x="1794" y="493"/>
                    <a:pt x="1793" y="495"/>
                    <a:pt x="1792" y="496"/>
                  </a:cubicBezTo>
                  <a:cubicBezTo>
                    <a:pt x="1792" y="496"/>
                    <a:pt x="1790" y="496"/>
                    <a:pt x="1789" y="496"/>
                  </a:cubicBezTo>
                  <a:cubicBezTo>
                    <a:pt x="1788" y="495"/>
                    <a:pt x="1789" y="492"/>
                    <a:pt x="1788" y="492"/>
                  </a:cubicBezTo>
                  <a:cubicBezTo>
                    <a:pt x="1787" y="492"/>
                    <a:pt x="1786" y="494"/>
                    <a:pt x="1786" y="494"/>
                  </a:cubicBezTo>
                  <a:cubicBezTo>
                    <a:pt x="1785" y="494"/>
                    <a:pt x="1783" y="493"/>
                    <a:pt x="1783" y="492"/>
                  </a:cubicBezTo>
                  <a:cubicBezTo>
                    <a:pt x="1782" y="491"/>
                    <a:pt x="1782" y="490"/>
                    <a:pt x="1781" y="490"/>
                  </a:cubicBezTo>
                  <a:cubicBezTo>
                    <a:pt x="1781" y="489"/>
                    <a:pt x="1779" y="489"/>
                    <a:pt x="1778" y="489"/>
                  </a:cubicBezTo>
                  <a:cubicBezTo>
                    <a:pt x="1777" y="488"/>
                    <a:pt x="1777" y="487"/>
                    <a:pt x="1777" y="486"/>
                  </a:cubicBezTo>
                  <a:cubicBezTo>
                    <a:pt x="1777" y="486"/>
                    <a:pt x="1777" y="486"/>
                    <a:pt x="1777" y="486"/>
                  </a:cubicBezTo>
                  <a:cubicBezTo>
                    <a:pt x="1775" y="487"/>
                    <a:pt x="1775" y="487"/>
                    <a:pt x="1775" y="487"/>
                  </a:cubicBezTo>
                  <a:cubicBezTo>
                    <a:pt x="1774" y="489"/>
                    <a:pt x="1773" y="491"/>
                    <a:pt x="1770" y="491"/>
                  </a:cubicBezTo>
                  <a:cubicBezTo>
                    <a:pt x="1770" y="491"/>
                    <a:pt x="1769" y="491"/>
                    <a:pt x="1769" y="491"/>
                  </a:cubicBezTo>
                  <a:cubicBezTo>
                    <a:pt x="1769" y="491"/>
                    <a:pt x="1769" y="491"/>
                    <a:pt x="1769" y="491"/>
                  </a:cubicBezTo>
                  <a:cubicBezTo>
                    <a:pt x="1766" y="491"/>
                    <a:pt x="1763" y="489"/>
                    <a:pt x="1762" y="488"/>
                  </a:cubicBezTo>
                  <a:cubicBezTo>
                    <a:pt x="1761" y="487"/>
                    <a:pt x="1761" y="486"/>
                    <a:pt x="1760" y="485"/>
                  </a:cubicBezTo>
                  <a:cubicBezTo>
                    <a:pt x="1760" y="485"/>
                    <a:pt x="1760" y="485"/>
                    <a:pt x="1760" y="485"/>
                  </a:cubicBezTo>
                  <a:cubicBezTo>
                    <a:pt x="1759" y="484"/>
                    <a:pt x="1757" y="484"/>
                    <a:pt x="1756" y="483"/>
                  </a:cubicBezTo>
                  <a:cubicBezTo>
                    <a:pt x="1756" y="483"/>
                    <a:pt x="1756" y="483"/>
                    <a:pt x="1756" y="482"/>
                  </a:cubicBezTo>
                  <a:cubicBezTo>
                    <a:pt x="1756" y="483"/>
                    <a:pt x="1755" y="483"/>
                    <a:pt x="1755" y="483"/>
                  </a:cubicBezTo>
                  <a:cubicBezTo>
                    <a:pt x="1754" y="483"/>
                    <a:pt x="1754" y="482"/>
                    <a:pt x="1753" y="482"/>
                  </a:cubicBezTo>
                  <a:cubicBezTo>
                    <a:pt x="1752" y="482"/>
                    <a:pt x="1752" y="482"/>
                    <a:pt x="1751" y="482"/>
                  </a:cubicBezTo>
                  <a:cubicBezTo>
                    <a:pt x="1748" y="482"/>
                    <a:pt x="1747" y="481"/>
                    <a:pt x="1746" y="479"/>
                  </a:cubicBezTo>
                  <a:cubicBezTo>
                    <a:pt x="1745" y="480"/>
                    <a:pt x="1744" y="480"/>
                    <a:pt x="1743" y="480"/>
                  </a:cubicBezTo>
                  <a:cubicBezTo>
                    <a:pt x="1743" y="481"/>
                    <a:pt x="1743" y="481"/>
                    <a:pt x="1743" y="481"/>
                  </a:cubicBezTo>
                  <a:cubicBezTo>
                    <a:pt x="1742" y="481"/>
                    <a:pt x="1742" y="481"/>
                    <a:pt x="1742" y="481"/>
                  </a:cubicBezTo>
                  <a:cubicBezTo>
                    <a:pt x="1740" y="481"/>
                    <a:pt x="1738" y="479"/>
                    <a:pt x="1737" y="478"/>
                  </a:cubicBezTo>
                  <a:cubicBezTo>
                    <a:pt x="1736" y="478"/>
                    <a:pt x="1736" y="478"/>
                    <a:pt x="1736" y="478"/>
                  </a:cubicBezTo>
                  <a:cubicBezTo>
                    <a:pt x="1736" y="477"/>
                    <a:pt x="1736" y="477"/>
                    <a:pt x="1735" y="476"/>
                  </a:cubicBezTo>
                  <a:cubicBezTo>
                    <a:pt x="1734" y="476"/>
                    <a:pt x="1733" y="476"/>
                    <a:pt x="1732" y="475"/>
                  </a:cubicBezTo>
                  <a:cubicBezTo>
                    <a:pt x="1731" y="474"/>
                    <a:pt x="1730" y="472"/>
                    <a:pt x="1730" y="471"/>
                  </a:cubicBezTo>
                  <a:cubicBezTo>
                    <a:pt x="1730" y="471"/>
                    <a:pt x="1730" y="471"/>
                    <a:pt x="1730" y="471"/>
                  </a:cubicBezTo>
                  <a:cubicBezTo>
                    <a:pt x="1730" y="471"/>
                    <a:pt x="1729" y="471"/>
                    <a:pt x="1729" y="471"/>
                  </a:cubicBezTo>
                  <a:cubicBezTo>
                    <a:pt x="1729" y="470"/>
                    <a:pt x="1729" y="470"/>
                    <a:pt x="1728" y="470"/>
                  </a:cubicBezTo>
                  <a:cubicBezTo>
                    <a:pt x="1728" y="470"/>
                    <a:pt x="1728" y="470"/>
                    <a:pt x="1728" y="469"/>
                  </a:cubicBezTo>
                  <a:cubicBezTo>
                    <a:pt x="1727" y="470"/>
                    <a:pt x="1727" y="470"/>
                    <a:pt x="1726" y="470"/>
                  </a:cubicBezTo>
                  <a:cubicBezTo>
                    <a:pt x="1726" y="470"/>
                    <a:pt x="1726" y="470"/>
                    <a:pt x="1726" y="470"/>
                  </a:cubicBezTo>
                  <a:cubicBezTo>
                    <a:pt x="1726" y="470"/>
                    <a:pt x="1726" y="470"/>
                    <a:pt x="1726" y="470"/>
                  </a:cubicBezTo>
                  <a:cubicBezTo>
                    <a:pt x="1725" y="470"/>
                    <a:pt x="1725" y="470"/>
                    <a:pt x="1725" y="470"/>
                  </a:cubicBezTo>
                  <a:cubicBezTo>
                    <a:pt x="1724" y="471"/>
                    <a:pt x="1722" y="472"/>
                    <a:pt x="1719" y="472"/>
                  </a:cubicBezTo>
                  <a:cubicBezTo>
                    <a:pt x="1719" y="472"/>
                    <a:pt x="1718" y="472"/>
                    <a:pt x="1717" y="472"/>
                  </a:cubicBezTo>
                  <a:cubicBezTo>
                    <a:pt x="1714" y="471"/>
                    <a:pt x="1711" y="469"/>
                    <a:pt x="1710" y="468"/>
                  </a:cubicBezTo>
                  <a:cubicBezTo>
                    <a:pt x="1709" y="467"/>
                    <a:pt x="1709" y="466"/>
                    <a:pt x="1708" y="465"/>
                  </a:cubicBezTo>
                  <a:cubicBezTo>
                    <a:pt x="1707" y="465"/>
                    <a:pt x="1706" y="464"/>
                    <a:pt x="1705" y="463"/>
                  </a:cubicBezTo>
                  <a:cubicBezTo>
                    <a:pt x="1703" y="462"/>
                    <a:pt x="1703" y="460"/>
                    <a:pt x="1703" y="459"/>
                  </a:cubicBezTo>
                  <a:cubicBezTo>
                    <a:pt x="1703" y="458"/>
                    <a:pt x="1703" y="458"/>
                    <a:pt x="1702" y="458"/>
                  </a:cubicBezTo>
                  <a:cubicBezTo>
                    <a:pt x="1702" y="458"/>
                    <a:pt x="1702" y="458"/>
                    <a:pt x="1702" y="458"/>
                  </a:cubicBezTo>
                  <a:cubicBezTo>
                    <a:pt x="1702" y="458"/>
                    <a:pt x="1701" y="457"/>
                    <a:pt x="1700" y="457"/>
                  </a:cubicBezTo>
                  <a:cubicBezTo>
                    <a:pt x="1700" y="456"/>
                    <a:pt x="1698" y="454"/>
                    <a:pt x="1698" y="454"/>
                  </a:cubicBezTo>
                  <a:cubicBezTo>
                    <a:pt x="1697" y="453"/>
                    <a:pt x="1697" y="452"/>
                    <a:pt x="1697" y="451"/>
                  </a:cubicBezTo>
                  <a:cubicBezTo>
                    <a:pt x="1696" y="451"/>
                    <a:pt x="1696" y="451"/>
                    <a:pt x="1696" y="451"/>
                  </a:cubicBezTo>
                  <a:cubicBezTo>
                    <a:pt x="1696" y="451"/>
                    <a:pt x="1696" y="451"/>
                    <a:pt x="1696" y="452"/>
                  </a:cubicBezTo>
                  <a:cubicBezTo>
                    <a:pt x="1695" y="452"/>
                    <a:pt x="1694" y="452"/>
                    <a:pt x="1692" y="452"/>
                  </a:cubicBezTo>
                  <a:cubicBezTo>
                    <a:pt x="1692" y="452"/>
                    <a:pt x="1692" y="452"/>
                    <a:pt x="1692" y="452"/>
                  </a:cubicBezTo>
                  <a:cubicBezTo>
                    <a:pt x="1690" y="452"/>
                    <a:pt x="1687" y="451"/>
                    <a:pt x="1686" y="450"/>
                  </a:cubicBezTo>
                  <a:cubicBezTo>
                    <a:pt x="1685" y="449"/>
                    <a:pt x="1684" y="448"/>
                    <a:pt x="1684" y="447"/>
                  </a:cubicBezTo>
                  <a:cubicBezTo>
                    <a:pt x="1683" y="447"/>
                    <a:pt x="1682" y="446"/>
                    <a:pt x="1682" y="446"/>
                  </a:cubicBezTo>
                  <a:cubicBezTo>
                    <a:pt x="1680" y="445"/>
                    <a:pt x="1679" y="444"/>
                    <a:pt x="1678" y="443"/>
                  </a:cubicBezTo>
                  <a:cubicBezTo>
                    <a:pt x="1678" y="443"/>
                    <a:pt x="1678" y="443"/>
                    <a:pt x="1678" y="443"/>
                  </a:cubicBezTo>
                  <a:cubicBezTo>
                    <a:pt x="1676" y="441"/>
                    <a:pt x="1675" y="440"/>
                    <a:pt x="1675" y="440"/>
                  </a:cubicBezTo>
                  <a:cubicBezTo>
                    <a:pt x="1675" y="440"/>
                    <a:pt x="1674" y="440"/>
                    <a:pt x="1673" y="440"/>
                  </a:cubicBezTo>
                  <a:cubicBezTo>
                    <a:pt x="1673" y="440"/>
                    <a:pt x="1673" y="440"/>
                    <a:pt x="1673" y="440"/>
                  </a:cubicBezTo>
                  <a:cubicBezTo>
                    <a:pt x="1673" y="440"/>
                    <a:pt x="1672" y="440"/>
                    <a:pt x="1672" y="440"/>
                  </a:cubicBezTo>
                  <a:cubicBezTo>
                    <a:pt x="1671" y="440"/>
                    <a:pt x="1670" y="440"/>
                    <a:pt x="1669" y="439"/>
                  </a:cubicBezTo>
                  <a:cubicBezTo>
                    <a:pt x="1668" y="439"/>
                    <a:pt x="1666" y="438"/>
                    <a:pt x="1665" y="437"/>
                  </a:cubicBezTo>
                  <a:cubicBezTo>
                    <a:pt x="1665" y="437"/>
                    <a:pt x="1665" y="437"/>
                    <a:pt x="1665" y="437"/>
                  </a:cubicBezTo>
                  <a:cubicBezTo>
                    <a:pt x="1665" y="438"/>
                    <a:pt x="1665" y="439"/>
                    <a:pt x="1665" y="440"/>
                  </a:cubicBezTo>
                  <a:cubicBezTo>
                    <a:pt x="1664" y="443"/>
                    <a:pt x="1661" y="445"/>
                    <a:pt x="1660" y="445"/>
                  </a:cubicBezTo>
                  <a:cubicBezTo>
                    <a:pt x="1660" y="447"/>
                    <a:pt x="1660" y="449"/>
                    <a:pt x="1658" y="451"/>
                  </a:cubicBezTo>
                  <a:cubicBezTo>
                    <a:pt x="1657" y="452"/>
                    <a:pt x="1656" y="452"/>
                    <a:pt x="1654" y="452"/>
                  </a:cubicBezTo>
                  <a:cubicBezTo>
                    <a:pt x="1653" y="452"/>
                    <a:pt x="1652" y="451"/>
                    <a:pt x="1651" y="451"/>
                  </a:cubicBezTo>
                  <a:cubicBezTo>
                    <a:pt x="1650" y="451"/>
                    <a:pt x="1650" y="452"/>
                    <a:pt x="1649" y="452"/>
                  </a:cubicBezTo>
                  <a:cubicBezTo>
                    <a:pt x="1647" y="453"/>
                    <a:pt x="1645" y="453"/>
                    <a:pt x="1644" y="453"/>
                  </a:cubicBezTo>
                  <a:cubicBezTo>
                    <a:pt x="1644" y="453"/>
                    <a:pt x="1644" y="453"/>
                    <a:pt x="1643" y="453"/>
                  </a:cubicBezTo>
                  <a:cubicBezTo>
                    <a:pt x="1643" y="453"/>
                    <a:pt x="1642" y="453"/>
                    <a:pt x="1642" y="454"/>
                  </a:cubicBezTo>
                  <a:cubicBezTo>
                    <a:pt x="1640" y="454"/>
                    <a:pt x="1638" y="454"/>
                    <a:pt x="1637" y="454"/>
                  </a:cubicBezTo>
                  <a:cubicBezTo>
                    <a:pt x="1637" y="454"/>
                    <a:pt x="1637" y="454"/>
                    <a:pt x="1637" y="454"/>
                  </a:cubicBezTo>
                  <a:cubicBezTo>
                    <a:pt x="1635" y="454"/>
                    <a:pt x="1631" y="454"/>
                    <a:pt x="1628" y="453"/>
                  </a:cubicBezTo>
                  <a:cubicBezTo>
                    <a:pt x="1628" y="452"/>
                    <a:pt x="1628" y="452"/>
                    <a:pt x="1628" y="452"/>
                  </a:cubicBezTo>
                  <a:cubicBezTo>
                    <a:pt x="1627" y="453"/>
                    <a:pt x="1626" y="453"/>
                    <a:pt x="1624" y="453"/>
                  </a:cubicBezTo>
                  <a:cubicBezTo>
                    <a:pt x="1623" y="453"/>
                    <a:pt x="1622" y="453"/>
                    <a:pt x="1621" y="452"/>
                  </a:cubicBezTo>
                  <a:cubicBezTo>
                    <a:pt x="1620" y="452"/>
                    <a:pt x="1620" y="452"/>
                    <a:pt x="1619" y="452"/>
                  </a:cubicBezTo>
                  <a:cubicBezTo>
                    <a:pt x="1619" y="452"/>
                    <a:pt x="1619" y="452"/>
                    <a:pt x="1618" y="452"/>
                  </a:cubicBezTo>
                  <a:cubicBezTo>
                    <a:pt x="1615" y="452"/>
                    <a:pt x="1613" y="449"/>
                    <a:pt x="1612" y="447"/>
                  </a:cubicBezTo>
                  <a:cubicBezTo>
                    <a:pt x="1611" y="446"/>
                    <a:pt x="1611" y="444"/>
                    <a:pt x="1611" y="443"/>
                  </a:cubicBezTo>
                  <a:cubicBezTo>
                    <a:pt x="1611" y="443"/>
                    <a:pt x="1611" y="443"/>
                    <a:pt x="1611" y="443"/>
                  </a:cubicBezTo>
                  <a:cubicBezTo>
                    <a:pt x="1610" y="444"/>
                    <a:pt x="1610" y="445"/>
                    <a:pt x="1609" y="446"/>
                  </a:cubicBezTo>
                  <a:cubicBezTo>
                    <a:pt x="1607" y="448"/>
                    <a:pt x="1604" y="448"/>
                    <a:pt x="1604" y="448"/>
                  </a:cubicBezTo>
                  <a:cubicBezTo>
                    <a:pt x="1603" y="448"/>
                    <a:pt x="1603" y="448"/>
                    <a:pt x="1603" y="448"/>
                  </a:cubicBezTo>
                  <a:cubicBezTo>
                    <a:pt x="1602" y="448"/>
                    <a:pt x="1602" y="448"/>
                    <a:pt x="1602" y="448"/>
                  </a:cubicBezTo>
                  <a:cubicBezTo>
                    <a:pt x="1601" y="449"/>
                    <a:pt x="1601" y="450"/>
                    <a:pt x="1600" y="450"/>
                  </a:cubicBezTo>
                  <a:cubicBezTo>
                    <a:pt x="1598" y="452"/>
                    <a:pt x="1596" y="453"/>
                    <a:pt x="1594" y="453"/>
                  </a:cubicBezTo>
                  <a:cubicBezTo>
                    <a:pt x="1594" y="453"/>
                    <a:pt x="1594" y="453"/>
                    <a:pt x="1594" y="453"/>
                  </a:cubicBezTo>
                  <a:cubicBezTo>
                    <a:pt x="1594" y="453"/>
                    <a:pt x="1594" y="453"/>
                    <a:pt x="1594" y="453"/>
                  </a:cubicBezTo>
                  <a:cubicBezTo>
                    <a:pt x="1593" y="453"/>
                    <a:pt x="1593" y="453"/>
                    <a:pt x="1593" y="452"/>
                  </a:cubicBezTo>
                  <a:cubicBezTo>
                    <a:pt x="1593" y="454"/>
                    <a:pt x="1592" y="456"/>
                    <a:pt x="1592" y="457"/>
                  </a:cubicBezTo>
                  <a:cubicBezTo>
                    <a:pt x="1590" y="458"/>
                    <a:pt x="1588" y="460"/>
                    <a:pt x="1585" y="460"/>
                  </a:cubicBezTo>
                  <a:cubicBezTo>
                    <a:pt x="1585" y="460"/>
                    <a:pt x="1585" y="460"/>
                    <a:pt x="1585" y="460"/>
                  </a:cubicBezTo>
                  <a:cubicBezTo>
                    <a:pt x="1585" y="460"/>
                    <a:pt x="1585" y="460"/>
                    <a:pt x="1585" y="460"/>
                  </a:cubicBezTo>
                  <a:cubicBezTo>
                    <a:pt x="1583" y="460"/>
                    <a:pt x="1582" y="459"/>
                    <a:pt x="1581" y="459"/>
                  </a:cubicBezTo>
                  <a:cubicBezTo>
                    <a:pt x="1581" y="459"/>
                    <a:pt x="1581" y="459"/>
                    <a:pt x="1580" y="460"/>
                  </a:cubicBezTo>
                  <a:cubicBezTo>
                    <a:pt x="1579" y="461"/>
                    <a:pt x="1577" y="461"/>
                    <a:pt x="1575" y="461"/>
                  </a:cubicBezTo>
                  <a:cubicBezTo>
                    <a:pt x="1574" y="461"/>
                    <a:pt x="1574" y="461"/>
                    <a:pt x="1573" y="461"/>
                  </a:cubicBezTo>
                  <a:cubicBezTo>
                    <a:pt x="1572" y="461"/>
                    <a:pt x="1570" y="460"/>
                    <a:pt x="1569" y="459"/>
                  </a:cubicBezTo>
                  <a:cubicBezTo>
                    <a:pt x="1568" y="458"/>
                    <a:pt x="1568" y="458"/>
                    <a:pt x="1568" y="458"/>
                  </a:cubicBezTo>
                  <a:cubicBezTo>
                    <a:pt x="1568" y="458"/>
                    <a:pt x="1567" y="458"/>
                    <a:pt x="1567" y="458"/>
                  </a:cubicBezTo>
                  <a:cubicBezTo>
                    <a:pt x="1566" y="457"/>
                    <a:pt x="1565" y="457"/>
                    <a:pt x="1564" y="456"/>
                  </a:cubicBezTo>
                  <a:cubicBezTo>
                    <a:pt x="1564" y="456"/>
                    <a:pt x="1564" y="456"/>
                    <a:pt x="1564" y="456"/>
                  </a:cubicBezTo>
                  <a:cubicBezTo>
                    <a:pt x="1563" y="457"/>
                    <a:pt x="1561" y="460"/>
                    <a:pt x="1558" y="460"/>
                  </a:cubicBezTo>
                  <a:cubicBezTo>
                    <a:pt x="1558" y="460"/>
                    <a:pt x="1558" y="460"/>
                    <a:pt x="1558" y="460"/>
                  </a:cubicBezTo>
                  <a:cubicBezTo>
                    <a:pt x="1558" y="460"/>
                    <a:pt x="1558" y="460"/>
                    <a:pt x="1558" y="460"/>
                  </a:cubicBezTo>
                  <a:cubicBezTo>
                    <a:pt x="1557" y="460"/>
                    <a:pt x="1556" y="460"/>
                    <a:pt x="1556" y="460"/>
                  </a:cubicBezTo>
                  <a:cubicBezTo>
                    <a:pt x="1555" y="460"/>
                    <a:pt x="1555" y="460"/>
                    <a:pt x="1555" y="460"/>
                  </a:cubicBezTo>
                  <a:cubicBezTo>
                    <a:pt x="1553" y="461"/>
                    <a:pt x="1551" y="461"/>
                    <a:pt x="1549" y="462"/>
                  </a:cubicBezTo>
                  <a:cubicBezTo>
                    <a:pt x="1549" y="462"/>
                    <a:pt x="1549" y="462"/>
                    <a:pt x="1549" y="462"/>
                  </a:cubicBezTo>
                  <a:cubicBezTo>
                    <a:pt x="1548" y="462"/>
                    <a:pt x="1547" y="462"/>
                    <a:pt x="1545" y="462"/>
                  </a:cubicBezTo>
                  <a:cubicBezTo>
                    <a:pt x="1545" y="462"/>
                    <a:pt x="1544" y="462"/>
                    <a:pt x="1544" y="462"/>
                  </a:cubicBezTo>
                  <a:cubicBezTo>
                    <a:pt x="1543" y="462"/>
                    <a:pt x="1542" y="462"/>
                    <a:pt x="1541" y="461"/>
                  </a:cubicBezTo>
                  <a:cubicBezTo>
                    <a:pt x="1541" y="462"/>
                    <a:pt x="1540" y="462"/>
                    <a:pt x="1539" y="462"/>
                  </a:cubicBezTo>
                  <a:cubicBezTo>
                    <a:pt x="1539" y="463"/>
                    <a:pt x="1538" y="463"/>
                    <a:pt x="1537" y="463"/>
                  </a:cubicBezTo>
                  <a:cubicBezTo>
                    <a:pt x="1536" y="463"/>
                    <a:pt x="1536" y="463"/>
                    <a:pt x="1535" y="463"/>
                  </a:cubicBezTo>
                  <a:cubicBezTo>
                    <a:pt x="1535" y="463"/>
                    <a:pt x="1535" y="463"/>
                    <a:pt x="1534" y="464"/>
                  </a:cubicBezTo>
                  <a:cubicBezTo>
                    <a:pt x="1535" y="466"/>
                    <a:pt x="1535" y="468"/>
                    <a:pt x="1535" y="470"/>
                  </a:cubicBezTo>
                  <a:cubicBezTo>
                    <a:pt x="1534" y="472"/>
                    <a:pt x="1532" y="473"/>
                    <a:pt x="1531" y="474"/>
                  </a:cubicBezTo>
                  <a:cubicBezTo>
                    <a:pt x="1531" y="474"/>
                    <a:pt x="1531" y="474"/>
                    <a:pt x="1531" y="474"/>
                  </a:cubicBezTo>
                  <a:cubicBezTo>
                    <a:pt x="1531" y="474"/>
                    <a:pt x="1531" y="474"/>
                    <a:pt x="1531" y="475"/>
                  </a:cubicBezTo>
                  <a:cubicBezTo>
                    <a:pt x="1530" y="476"/>
                    <a:pt x="1529" y="477"/>
                    <a:pt x="1528" y="478"/>
                  </a:cubicBezTo>
                  <a:cubicBezTo>
                    <a:pt x="1526" y="479"/>
                    <a:pt x="1524" y="479"/>
                    <a:pt x="1523" y="479"/>
                  </a:cubicBezTo>
                  <a:cubicBezTo>
                    <a:pt x="1522" y="479"/>
                    <a:pt x="1521" y="480"/>
                    <a:pt x="1520" y="480"/>
                  </a:cubicBezTo>
                  <a:cubicBezTo>
                    <a:pt x="1518" y="480"/>
                    <a:pt x="1517" y="479"/>
                    <a:pt x="1516" y="479"/>
                  </a:cubicBezTo>
                  <a:cubicBezTo>
                    <a:pt x="1515" y="478"/>
                    <a:pt x="1514" y="478"/>
                    <a:pt x="1514" y="477"/>
                  </a:cubicBezTo>
                  <a:cubicBezTo>
                    <a:pt x="1514" y="477"/>
                    <a:pt x="1514" y="477"/>
                    <a:pt x="1514" y="478"/>
                  </a:cubicBezTo>
                  <a:cubicBezTo>
                    <a:pt x="1514" y="478"/>
                    <a:pt x="1514" y="478"/>
                    <a:pt x="1514" y="478"/>
                  </a:cubicBezTo>
                  <a:cubicBezTo>
                    <a:pt x="1514" y="479"/>
                    <a:pt x="1514" y="481"/>
                    <a:pt x="1514" y="483"/>
                  </a:cubicBezTo>
                  <a:cubicBezTo>
                    <a:pt x="1513" y="485"/>
                    <a:pt x="1511" y="487"/>
                    <a:pt x="1511" y="488"/>
                  </a:cubicBezTo>
                  <a:cubicBezTo>
                    <a:pt x="1509" y="489"/>
                    <a:pt x="1506" y="491"/>
                    <a:pt x="1503" y="491"/>
                  </a:cubicBezTo>
                  <a:cubicBezTo>
                    <a:pt x="1500" y="491"/>
                    <a:pt x="1498" y="489"/>
                    <a:pt x="1497" y="488"/>
                  </a:cubicBezTo>
                  <a:cubicBezTo>
                    <a:pt x="1496" y="487"/>
                    <a:pt x="1495" y="485"/>
                    <a:pt x="1495" y="484"/>
                  </a:cubicBezTo>
                  <a:cubicBezTo>
                    <a:pt x="1495" y="484"/>
                    <a:pt x="1495" y="483"/>
                    <a:pt x="1495" y="483"/>
                  </a:cubicBezTo>
                  <a:cubicBezTo>
                    <a:pt x="1494" y="483"/>
                    <a:pt x="1494" y="483"/>
                    <a:pt x="1494" y="483"/>
                  </a:cubicBezTo>
                  <a:cubicBezTo>
                    <a:pt x="1494" y="482"/>
                    <a:pt x="1493" y="482"/>
                    <a:pt x="1493" y="482"/>
                  </a:cubicBezTo>
                  <a:cubicBezTo>
                    <a:pt x="1491" y="480"/>
                    <a:pt x="1489" y="478"/>
                    <a:pt x="1489" y="477"/>
                  </a:cubicBezTo>
                  <a:cubicBezTo>
                    <a:pt x="1488" y="477"/>
                    <a:pt x="1488" y="476"/>
                    <a:pt x="1488" y="476"/>
                  </a:cubicBezTo>
                  <a:cubicBezTo>
                    <a:pt x="1488" y="476"/>
                    <a:pt x="1488" y="476"/>
                    <a:pt x="1488" y="476"/>
                  </a:cubicBezTo>
                  <a:cubicBezTo>
                    <a:pt x="1487" y="476"/>
                    <a:pt x="1486" y="477"/>
                    <a:pt x="1485" y="477"/>
                  </a:cubicBezTo>
                  <a:cubicBezTo>
                    <a:pt x="1484" y="477"/>
                    <a:pt x="1483" y="477"/>
                    <a:pt x="1483" y="477"/>
                  </a:cubicBezTo>
                  <a:cubicBezTo>
                    <a:pt x="1481" y="477"/>
                    <a:pt x="1479" y="477"/>
                    <a:pt x="1478" y="476"/>
                  </a:cubicBezTo>
                  <a:cubicBezTo>
                    <a:pt x="1477" y="475"/>
                    <a:pt x="1475" y="474"/>
                    <a:pt x="1474" y="471"/>
                  </a:cubicBezTo>
                  <a:cubicBezTo>
                    <a:pt x="1474" y="470"/>
                    <a:pt x="1474" y="470"/>
                    <a:pt x="1473" y="469"/>
                  </a:cubicBezTo>
                  <a:cubicBezTo>
                    <a:pt x="1473" y="469"/>
                    <a:pt x="1472" y="469"/>
                    <a:pt x="1472" y="469"/>
                  </a:cubicBezTo>
                  <a:cubicBezTo>
                    <a:pt x="1470" y="469"/>
                    <a:pt x="1467" y="469"/>
                    <a:pt x="1466" y="468"/>
                  </a:cubicBezTo>
                  <a:cubicBezTo>
                    <a:pt x="1465" y="467"/>
                    <a:pt x="1465" y="467"/>
                    <a:pt x="1464" y="467"/>
                  </a:cubicBezTo>
                  <a:cubicBezTo>
                    <a:pt x="1464" y="467"/>
                    <a:pt x="1464" y="467"/>
                    <a:pt x="1464" y="467"/>
                  </a:cubicBezTo>
                  <a:cubicBezTo>
                    <a:pt x="1462" y="467"/>
                    <a:pt x="1461" y="466"/>
                    <a:pt x="1460" y="465"/>
                  </a:cubicBezTo>
                  <a:cubicBezTo>
                    <a:pt x="1459" y="464"/>
                    <a:pt x="1458" y="463"/>
                    <a:pt x="1457" y="461"/>
                  </a:cubicBezTo>
                  <a:cubicBezTo>
                    <a:pt x="1457" y="461"/>
                    <a:pt x="1457" y="462"/>
                    <a:pt x="1456" y="463"/>
                  </a:cubicBezTo>
                  <a:cubicBezTo>
                    <a:pt x="1455" y="466"/>
                    <a:pt x="1451" y="468"/>
                    <a:pt x="1450" y="468"/>
                  </a:cubicBezTo>
                  <a:cubicBezTo>
                    <a:pt x="1449" y="468"/>
                    <a:pt x="1446" y="469"/>
                    <a:pt x="1444" y="469"/>
                  </a:cubicBezTo>
                  <a:cubicBezTo>
                    <a:pt x="1443" y="469"/>
                    <a:pt x="1443" y="469"/>
                    <a:pt x="1442" y="469"/>
                  </a:cubicBezTo>
                  <a:cubicBezTo>
                    <a:pt x="1439" y="468"/>
                    <a:pt x="1437" y="465"/>
                    <a:pt x="1437" y="465"/>
                  </a:cubicBezTo>
                  <a:cubicBezTo>
                    <a:pt x="1436" y="464"/>
                    <a:pt x="1435" y="462"/>
                    <a:pt x="1435" y="461"/>
                  </a:cubicBezTo>
                  <a:cubicBezTo>
                    <a:pt x="1435" y="461"/>
                    <a:pt x="1435" y="461"/>
                    <a:pt x="1435" y="461"/>
                  </a:cubicBezTo>
                  <a:cubicBezTo>
                    <a:pt x="1434" y="463"/>
                    <a:pt x="1432" y="465"/>
                    <a:pt x="1429" y="465"/>
                  </a:cubicBezTo>
                  <a:cubicBezTo>
                    <a:pt x="1429" y="465"/>
                    <a:pt x="1429" y="465"/>
                    <a:pt x="1429" y="465"/>
                  </a:cubicBezTo>
                  <a:cubicBezTo>
                    <a:pt x="1426" y="465"/>
                    <a:pt x="1423" y="463"/>
                    <a:pt x="1423" y="462"/>
                  </a:cubicBezTo>
                  <a:cubicBezTo>
                    <a:pt x="1421" y="461"/>
                    <a:pt x="1421" y="460"/>
                    <a:pt x="1420" y="458"/>
                  </a:cubicBezTo>
                  <a:cubicBezTo>
                    <a:pt x="1419" y="458"/>
                    <a:pt x="1419" y="458"/>
                    <a:pt x="1419" y="458"/>
                  </a:cubicBezTo>
                  <a:cubicBezTo>
                    <a:pt x="1418" y="456"/>
                    <a:pt x="1418" y="454"/>
                    <a:pt x="1417" y="452"/>
                  </a:cubicBezTo>
                  <a:cubicBezTo>
                    <a:pt x="1417" y="451"/>
                    <a:pt x="1417" y="450"/>
                    <a:pt x="1417" y="448"/>
                  </a:cubicBezTo>
                  <a:cubicBezTo>
                    <a:pt x="1417" y="449"/>
                    <a:pt x="1416" y="449"/>
                    <a:pt x="1415" y="449"/>
                  </a:cubicBezTo>
                  <a:cubicBezTo>
                    <a:pt x="1415" y="449"/>
                    <a:pt x="1415" y="450"/>
                    <a:pt x="1415" y="450"/>
                  </a:cubicBezTo>
                  <a:cubicBezTo>
                    <a:pt x="1416" y="451"/>
                    <a:pt x="1416" y="454"/>
                    <a:pt x="1415" y="455"/>
                  </a:cubicBezTo>
                  <a:cubicBezTo>
                    <a:pt x="1414" y="457"/>
                    <a:pt x="1413" y="458"/>
                    <a:pt x="1412" y="459"/>
                  </a:cubicBezTo>
                  <a:cubicBezTo>
                    <a:pt x="1412" y="460"/>
                    <a:pt x="1412" y="460"/>
                    <a:pt x="1411" y="460"/>
                  </a:cubicBezTo>
                  <a:cubicBezTo>
                    <a:pt x="1411" y="461"/>
                    <a:pt x="1411" y="461"/>
                    <a:pt x="1411" y="461"/>
                  </a:cubicBezTo>
                  <a:cubicBezTo>
                    <a:pt x="1410" y="463"/>
                    <a:pt x="1409" y="465"/>
                    <a:pt x="1407" y="466"/>
                  </a:cubicBezTo>
                  <a:cubicBezTo>
                    <a:pt x="1407" y="466"/>
                    <a:pt x="1406" y="466"/>
                    <a:pt x="1406" y="466"/>
                  </a:cubicBezTo>
                  <a:cubicBezTo>
                    <a:pt x="1406" y="467"/>
                    <a:pt x="1406" y="469"/>
                    <a:pt x="1405" y="470"/>
                  </a:cubicBezTo>
                  <a:cubicBezTo>
                    <a:pt x="1404" y="471"/>
                    <a:pt x="1402" y="472"/>
                    <a:pt x="1401" y="473"/>
                  </a:cubicBezTo>
                  <a:cubicBezTo>
                    <a:pt x="1401" y="474"/>
                    <a:pt x="1401" y="475"/>
                    <a:pt x="1401" y="476"/>
                  </a:cubicBezTo>
                  <a:cubicBezTo>
                    <a:pt x="1401" y="476"/>
                    <a:pt x="1401" y="476"/>
                    <a:pt x="1401" y="477"/>
                  </a:cubicBezTo>
                  <a:cubicBezTo>
                    <a:pt x="1401" y="477"/>
                    <a:pt x="1401" y="477"/>
                    <a:pt x="1401" y="477"/>
                  </a:cubicBezTo>
                  <a:cubicBezTo>
                    <a:pt x="1401" y="478"/>
                    <a:pt x="1402" y="480"/>
                    <a:pt x="1401" y="481"/>
                  </a:cubicBezTo>
                  <a:cubicBezTo>
                    <a:pt x="1400" y="484"/>
                    <a:pt x="1398" y="487"/>
                    <a:pt x="1395" y="489"/>
                  </a:cubicBezTo>
                  <a:cubicBezTo>
                    <a:pt x="1393" y="490"/>
                    <a:pt x="1391" y="490"/>
                    <a:pt x="1389" y="490"/>
                  </a:cubicBezTo>
                  <a:cubicBezTo>
                    <a:pt x="1389" y="490"/>
                    <a:pt x="1388" y="490"/>
                    <a:pt x="1387" y="490"/>
                  </a:cubicBezTo>
                  <a:cubicBezTo>
                    <a:pt x="1385" y="489"/>
                    <a:pt x="1382" y="487"/>
                    <a:pt x="1381" y="486"/>
                  </a:cubicBezTo>
                  <a:cubicBezTo>
                    <a:pt x="1380" y="484"/>
                    <a:pt x="1379" y="483"/>
                    <a:pt x="1379" y="481"/>
                  </a:cubicBezTo>
                  <a:cubicBezTo>
                    <a:pt x="1378" y="480"/>
                    <a:pt x="1378" y="480"/>
                    <a:pt x="1378" y="480"/>
                  </a:cubicBezTo>
                  <a:cubicBezTo>
                    <a:pt x="1378" y="479"/>
                    <a:pt x="1377" y="479"/>
                    <a:pt x="1377" y="478"/>
                  </a:cubicBezTo>
                  <a:cubicBezTo>
                    <a:pt x="1377" y="478"/>
                    <a:pt x="1376" y="477"/>
                    <a:pt x="1376" y="476"/>
                  </a:cubicBezTo>
                  <a:cubicBezTo>
                    <a:pt x="1374" y="474"/>
                    <a:pt x="1373" y="472"/>
                    <a:pt x="1373" y="470"/>
                  </a:cubicBezTo>
                  <a:cubicBezTo>
                    <a:pt x="1373" y="470"/>
                    <a:pt x="1373" y="465"/>
                    <a:pt x="1376" y="462"/>
                  </a:cubicBezTo>
                  <a:cubicBezTo>
                    <a:pt x="1377" y="461"/>
                    <a:pt x="1378" y="460"/>
                    <a:pt x="1379" y="460"/>
                  </a:cubicBezTo>
                  <a:cubicBezTo>
                    <a:pt x="1379" y="460"/>
                    <a:pt x="1379" y="460"/>
                    <a:pt x="1379" y="460"/>
                  </a:cubicBezTo>
                  <a:cubicBezTo>
                    <a:pt x="1378" y="460"/>
                    <a:pt x="1378" y="459"/>
                    <a:pt x="1377" y="458"/>
                  </a:cubicBezTo>
                  <a:cubicBezTo>
                    <a:pt x="1377" y="458"/>
                    <a:pt x="1377" y="458"/>
                    <a:pt x="1377" y="457"/>
                  </a:cubicBezTo>
                  <a:cubicBezTo>
                    <a:pt x="1376" y="460"/>
                    <a:pt x="1375" y="462"/>
                    <a:pt x="1374" y="463"/>
                  </a:cubicBezTo>
                  <a:cubicBezTo>
                    <a:pt x="1372" y="464"/>
                    <a:pt x="1371" y="464"/>
                    <a:pt x="1369" y="464"/>
                  </a:cubicBezTo>
                  <a:cubicBezTo>
                    <a:pt x="1367" y="464"/>
                    <a:pt x="1366" y="464"/>
                    <a:pt x="1365" y="464"/>
                  </a:cubicBezTo>
                  <a:cubicBezTo>
                    <a:pt x="1364" y="464"/>
                    <a:pt x="1363" y="463"/>
                    <a:pt x="1362" y="462"/>
                  </a:cubicBezTo>
                  <a:cubicBezTo>
                    <a:pt x="1362" y="463"/>
                    <a:pt x="1362" y="463"/>
                    <a:pt x="1362" y="463"/>
                  </a:cubicBezTo>
                  <a:cubicBezTo>
                    <a:pt x="1362" y="464"/>
                    <a:pt x="1362" y="464"/>
                    <a:pt x="1361" y="465"/>
                  </a:cubicBezTo>
                  <a:cubicBezTo>
                    <a:pt x="1361" y="467"/>
                    <a:pt x="1360" y="469"/>
                    <a:pt x="1359" y="470"/>
                  </a:cubicBezTo>
                  <a:cubicBezTo>
                    <a:pt x="1357" y="472"/>
                    <a:pt x="1354" y="474"/>
                    <a:pt x="1352" y="474"/>
                  </a:cubicBezTo>
                  <a:cubicBezTo>
                    <a:pt x="1352" y="474"/>
                    <a:pt x="1351" y="474"/>
                    <a:pt x="1350" y="474"/>
                  </a:cubicBezTo>
                  <a:cubicBezTo>
                    <a:pt x="1349" y="474"/>
                    <a:pt x="1346" y="474"/>
                    <a:pt x="1343" y="472"/>
                  </a:cubicBezTo>
                  <a:cubicBezTo>
                    <a:pt x="1342" y="472"/>
                    <a:pt x="1341" y="471"/>
                    <a:pt x="1341" y="470"/>
                  </a:cubicBezTo>
                  <a:cubicBezTo>
                    <a:pt x="1340" y="470"/>
                    <a:pt x="1338" y="469"/>
                    <a:pt x="1337" y="467"/>
                  </a:cubicBezTo>
                  <a:cubicBezTo>
                    <a:pt x="1336" y="465"/>
                    <a:pt x="1336" y="463"/>
                    <a:pt x="1337" y="460"/>
                  </a:cubicBezTo>
                  <a:cubicBezTo>
                    <a:pt x="1337" y="459"/>
                    <a:pt x="1338" y="458"/>
                    <a:pt x="1338" y="457"/>
                  </a:cubicBezTo>
                  <a:cubicBezTo>
                    <a:pt x="1338" y="457"/>
                    <a:pt x="1338" y="457"/>
                    <a:pt x="1338" y="457"/>
                  </a:cubicBezTo>
                  <a:cubicBezTo>
                    <a:pt x="1338" y="457"/>
                    <a:pt x="1338" y="457"/>
                    <a:pt x="1338" y="456"/>
                  </a:cubicBezTo>
                  <a:cubicBezTo>
                    <a:pt x="1338" y="456"/>
                    <a:pt x="1338" y="456"/>
                    <a:pt x="1337" y="456"/>
                  </a:cubicBezTo>
                  <a:cubicBezTo>
                    <a:pt x="1337" y="456"/>
                    <a:pt x="1336" y="455"/>
                    <a:pt x="1335" y="455"/>
                  </a:cubicBezTo>
                  <a:cubicBezTo>
                    <a:pt x="1335" y="455"/>
                    <a:pt x="1335" y="456"/>
                    <a:pt x="1334" y="456"/>
                  </a:cubicBezTo>
                  <a:cubicBezTo>
                    <a:pt x="1334" y="456"/>
                    <a:pt x="1334" y="457"/>
                    <a:pt x="1334" y="457"/>
                  </a:cubicBezTo>
                  <a:cubicBezTo>
                    <a:pt x="1333" y="457"/>
                    <a:pt x="1333" y="457"/>
                    <a:pt x="1333" y="457"/>
                  </a:cubicBezTo>
                  <a:cubicBezTo>
                    <a:pt x="1333" y="458"/>
                    <a:pt x="1331" y="460"/>
                    <a:pt x="1329" y="460"/>
                  </a:cubicBezTo>
                  <a:cubicBezTo>
                    <a:pt x="1329" y="461"/>
                    <a:pt x="1328" y="461"/>
                    <a:pt x="1328" y="461"/>
                  </a:cubicBezTo>
                  <a:cubicBezTo>
                    <a:pt x="1326" y="461"/>
                    <a:pt x="1324" y="460"/>
                    <a:pt x="1323" y="459"/>
                  </a:cubicBezTo>
                  <a:cubicBezTo>
                    <a:pt x="1323" y="459"/>
                    <a:pt x="1323" y="459"/>
                    <a:pt x="1323" y="459"/>
                  </a:cubicBezTo>
                  <a:cubicBezTo>
                    <a:pt x="1323" y="459"/>
                    <a:pt x="1323" y="459"/>
                    <a:pt x="1323" y="459"/>
                  </a:cubicBezTo>
                  <a:cubicBezTo>
                    <a:pt x="1321" y="458"/>
                    <a:pt x="1318" y="457"/>
                    <a:pt x="1317" y="455"/>
                  </a:cubicBezTo>
                  <a:cubicBezTo>
                    <a:pt x="1316" y="453"/>
                    <a:pt x="1316" y="450"/>
                    <a:pt x="1317" y="449"/>
                  </a:cubicBezTo>
                  <a:cubicBezTo>
                    <a:pt x="1317" y="449"/>
                    <a:pt x="1317" y="448"/>
                    <a:pt x="1317" y="448"/>
                  </a:cubicBezTo>
                  <a:cubicBezTo>
                    <a:pt x="1317" y="448"/>
                    <a:pt x="1317" y="447"/>
                    <a:pt x="1316" y="447"/>
                  </a:cubicBezTo>
                  <a:cubicBezTo>
                    <a:pt x="1316" y="446"/>
                    <a:pt x="1316" y="446"/>
                    <a:pt x="1316" y="446"/>
                  </a:cubicBezTo>
                  <a:cubicBezTo>
                    <a:pt x="1316" y="446"/>
                    <a:pt x="1315" y="446"/>
                    <a:pt x="1315" y="446"/>
                  </a:cubicBezTo>
                  <a:cubicBezTo>
                    <a:pt x="1314" y="446"/>
                    <a:pt x="1313" y="445"/>
                    <a:pt x="1312" y="445"/>
                  </a:cubicBezTo>
                  <a:cubicBezTo>
                    <a:pt x="1312" y="445"/>
                    <a:pt x="1312" y="445"/>
                    <a:pt x="1311" y="445"/>
                  </a:cubicBezTo>
                  <a:cubicBezTo>
                    <a:pt x="1311" y="445"/>
                    <a:pt x="1311" y="445"/>
                    <a:pt x="1311" y="445"/>
                  </a:cubicBezTo>
                  <a:cubicBezTo>
                    <a:pt x="1311" y="446"/>
                    <a:pt x="1310" y="447"/>
                    <a:pt x="1310" y="447"/>
                  </a:cubicBezTo>
                  <a:cubicBezTo>
                    <a:pt x="1310" y="447"/>
                    <a:pt x="1310" y="447"/>
                    <a:pt x="1310" y="447"/>
                  </a:cubicBezTo>
                  <a:cubicBezTo>
                    <a:pt x="1309" y="449"/>
                    <a:pt x="1307" y="451"/>
                    <a:pt x="1306" y="452"/>
                  </a:cubicBezTo>
                  <a:cubicBezTo>
                    <a:pt x="1305" y="453"/>
                    <a:pt x="1304" y="453"/>
                    <a:pt x="1303" y="453"/>
                  </a:cubicBezTo>
                  <a:cubicBezTo>
                    <a:pt x="1302" y="453"/>
                    <a:pt x="1302" y="453"/>
                    <a:pt x="1302" y="454"/>
                  </a:cubicBezTo>
                  <a:cubicBezTo>
                    <a:pt x="1302" y="454"/>
                    <a:pt x="1302" y="454"/>
                    <a:pt x="1302" y="454"/>
                  </a:cubicBezTo>
                  <a:cubicBezTo>
                    <a:pt x="1301" y="454"/>
                    <a:pt x="1301" y="456"/>
                    <a:pt x="1300" y="457"/>
                  </a:cubicBezTo>
                  <a:cubicBezTo>
                    <a:pt x="1300" y="457"/>
                    <a:pt x="1300" y="457"/>
                    <a:pt x="1300" y="457"/>
                  </a:cubicBezTo>
                  <a:cubicBezTo>
                    <a:pt x="1300" y="458"/>
                    <a:pt x="1299" y="460"/>
                    <a:pt x="1298" y="461"/>
                  </a:cubicBezTo>
                  <a:cubicBezTo>
                    <a:pt x="1297" y="462"/>
                    <a:pt x="1295" y="462"/>
                    <a:pt x="1295" y="463"/>
                  </a:cubicBezTo>
                  <a:cubicBezTo>
                    <a:pt x="1295" y="463"/>
                    <a:pt x="1294" y="463"/>
                    <a:pt x="1294" y="463"/>
                  </a:cubicBezTo>
                  <a:cubicBezTo>
                    <a:pt x="1294" y="463"/>
                    <a:pt x="1294" y="463"/>
                    <a:pt x="1294" y="464"/>
                  </a:cubicBezTo>
                  <a:cubicBezTo>
                    <a:pt x="1293" y="464"/>
                    <a:pt x="1293" y="465"/>
                    <a:pt x="1292" y="465"/>
                  </a:cubicBezTo>
                  <a:cubicBezTo>
                    <a:pt x="1292" y="465"/>
                    <a:pt x="1292" y="465"/>
                    <a:pt x="1292" y="466"/>
                  </a:cubicBezTo>
                  <a:cubicBezTo>
                    <a:pt x="1290" y="467"/>
                    <a:pt x="1289" y="468"/>
                    <a:pt x="1286" y="469"/>
                  </a:cubicBezTo>
                  <a:cubicBezTo>
                    <a:pt x="1286" y="469"/>
                    <a:pt x="1285" y="469"/>
                    <a:pt x="1284" y="469"/>
                  </a:cubicBezTo>
                  <a:cubicBezTo>
                    <a:pt x="1283" y="469"/>
                    <a:pt x="1280" y="469"/>
                    <a:pt x="1278" y="468"/>
                  </a:cubicBezTo>
                  <a:cubicBezTo>
                    <a:pt x="1277" y="467"/>
                    <a:pt x="1276" y="466"/>
                    <a:pt x="1275" y="464"/>
                  </a:cubicBezTo>
                  <a:cubicBezTo>
                    <a:pt x="1275" y="464"/>
                    <a:pt x="1274" y="464"/>
                    <a:pt x="1274" y="464"/>
                  </a:cubicBezTo>
                  <a:cubicBezTo>
                    <a:pt x="1273" y="464"/>
                    <a:pt x="1272" y="465"/>
                    <a:pt x="1271" y="465"/>
                  </a:cubicBezTo>
                  <a:cubicBezTo>
                    <a:pt x="1271" y="465"/>
                    <a:pt x="1271" y="465"/>
                    <a:pt x="1271" y="465"/>
                  </a:cubicBezTo>
                  <a:cubicBezTo>
                    <a:pt x="1271" y="465"/>
                    <a:pt x="1271" y="465"/>
                    <a:pt x="1271" y="465"/>
                  </a:cubicBezTo>
                  <a:cubicBezTo>
                    <a:pt x="1269" y="465"/>
                    <a:pt x="1266" y="464"/>
                    <a:pt x="1264" y="462"/>
                  </a:cubicBezTo>
                  <a:cubicBezTo>
                    <a:pt x="1263" y="461"/>
                    <a:pt x="1260" y="457"/>
                    <a:pt x="1262" y="454"/>
                  </a:cubicBezTo>
                  <a:cubicBezTo>
                    <a:pt x="1262" y="452"/>
                    <a:pt x="1263" y="451"/>
                    <a:pt x="1264" y="451"/>
                  </a:cubicBezTo>
                  <a:cubicBezTo>
                    <a:pt x="1264" y="450"/>
                    <a:pt x="1264" y="450"/>
                    <a:pt x="1264" y="449"/>
                  </a:cubicBezTo>
                  <a:cubicBezTo>
                    <a:pt x="1263" y="447"/>
                    <a:pt x="1265" y="445"/>
                    <a:pt x="1265" y="443"/>
                  </a:cubicBezTo>
                  <a:cubicBezTo>
                    <a:pt x="1265" y="443"/>
                    <a:pt x="1265" y="443"/>
                    <a:pt x="1265" y="443"/>
                  </a:cubicBezTo>
                  <a:cubicBezTo>
                    <a:pt x="1265" y="443"/>
                    <a:pt x="1266" y="443"/>
                    <a:pt x="1266" y="443"/>
                  </a:cubicBezTo>
                  <a:cubicBezTo>
                    <a:pt x="1265" y="443"/>
                    <a:pt x="1265" y="443"/>
                    <a:pt x="1265" y="443"/>
                  </a:cubicBezTo>
                  <a:cubicBezTo>
                    <a:pt x="1265" y="443"/>
                    <a:pt x="1265" y="443"/>
                    <a:pt x="1265" y="443"/>
                  </a:cubicBezTo>
                  <a:cubicBezTo>
                    <a:pt x="1265" y="443"/>
                    <a:pt x="1264" y="444"/>
                    <a:pt x="1262" y="445"/>
                  </a:cubicBezTo>
                  <a:cubicBezTo>
                    <a:pt x="1261" y="445"/>
                    <a:pt x="1260" y="445"/>
                    <a:pt x="1259" y="445"/>
                  </a:cubicBezTo>
                  <a:cubicBezTo>
                    <a:pt x="1257" y="445"/>
                    <a:pt x="1256" y="445"/>
                    <a:pt x="1255" y="445"/>
                  </a:cubicBezTo>
                  <a:cubicBezTo>
                    <a:pt x="1254" y="445"/>
                    <a:pt x="1251" y="444"/>
                    <a:pt x="1249" y="442"/>
                  </a:cubicBezTo>
                  <a:cubicBezTo>
                    <a:pt x="1247" y="441"/>
                    <a:pt x="1245" y="439"/>
                    <a:pt x="1244" y="436"/>
                  </a:cubicBezTo>
                  <a:cubicBezTo>
                    <a:pt x="1243" y="435"/>
                    <a:pt x="1243" y="433"/>
                    <a:pt x="1243" y="431"/>
                  </a:cubicBezTo>
                  <a:cubicBezTo>
                    <a:pt x="1242" y="431"/>
                    <a:pt x="1242" y="431"/>
                    <a:pt x="1242" y="430"/>
                  </a:cubicBezTo>
                  <a:cubicBezTo>
                    <a:pt x="1242" y="430"/>
                    <a:pt x="1242" y="430"/>
                    <a:pt x="1242" y="430"/>
                  </a:cubicBezTo>
                  <a:cubicBezTo>
                    <a:pt x="1242" y="429"/>
                    <a:pt x="1241" y="428"/>
                    <a:pt x="1241" y="426"/>
                  </a:cubicBezTo>
                  <a:cubicBezTo>
                    <a:pt x="1241" y="425"/>
                    <a:pt x="1241" y="424"/>
                    <a:pt x="1241" y="423"/>
                  </a:cubicBezTo>
                  <a:cubicBezTo>
                    <a:pt x="1240" y="424"/>
                    <a:pt x="1237" y="424"/>
                    <a:pt x="1237" y="424"/>
                  </a:cubicBezTo>
                  <a:cubicBezTo>
                    <a:pt x="1236" y="424"/>
                    <a:pt x="1236" y="424"/>
                    <a:pt x="1236" y="424"/>
                  </a:cubicBezTo>
                  <a:cubicBezTo>
                    <a:pt x="1234" y="424"/>
                    <a:pt x="1232" y="423"/>
                    <a:pt x="1230" y="422"/>
                  </a:cubicBezTo>
                  <a:cubicBezTo>
                    <a:pt x="1230" y="422"/>
                    <a:pt x="1229" y="421"/>
                    <a:pt x="1229" y="421"/>
                  </a:cubicBezTo>
                  <a:cubicBezTo>
                    <a:pt x="1228" y="421"/>
                    <a:pt x="1228" y="421"/>
                    <a:pt x="1228" y="421"/>
                  </a:cubicBezTo>
                  <a:cubicBezTo>
                    <a:pt x="1227" y="421"/>
                    <a:pt x="1226" y="422"/>
                    <a:pt x="1225" y="422"/>
                  </a:cubicBezTo>
                  <a:cubicBezTo>
                    <a:pt x="1225" y="422"/>
                    <a:pt x="1225" y="422"/>
                    <a:pt x="1225" y="422"/>
                  </a:cubicBezTo>
                  <a:cubicBezTo>
                    <a:pt x="1224" y="422"/>
                    <a:pt x="1223" y="422"/>
                    <a:pt x="1221" y="422"/>
                  </a:cubicBezTo>
                  <a:cubicBezTo>
                    <a:pt x="1220" y="422"/>
                    <a:pt x="1219" y="422"/>
                    <a:pt x="1217" y="421"/>
                  </a:cubicBezTo>
                  <a:cubicBezTo>
                    <a:pt x="1216" y="420"/>
                    <a:pt x="1214" y="419"/>
                    <a:pt x="1214" y="418"/>
                  </a:cubicBezTo>
                  <a:cubicBezTo>
                    <a:pt x="1214" y="417"/>
                    <a:pt x="1214" y="417"/>
                    <a:pt x="1214" y="417"/>
                  </a:cubicBezTo>
                  <a:cubicBezTo>
                    <a:pt x="1213" y="417"/>
                    <a:pt x="1213" y="417"/>
                    <a:pt x="1212" y="417"/>
                  </a:cubicBezTo>
                  <a:cubicBezTo>
                    <a:pt x="1212" y="417"/>
                    <a:pt x="1212" y="417"/>
                    <a:pt x="1212" y="417"/>
                  </a:cubicBezTo>
                  <a:cubicBezTo>
                    <a:pt x="1212" y="418"/>
                    <a:pt x="1212" y="419"/>
                    <a:pt x="1211" y="419"/>
                  </a:cubicBezTo>
                  <a:cubicBezTo>
                    <a:pt x="1211" y="422"/>
                    <a:pt x="1210" y="425"/>
                    <a:pt x="1208" y="427"/>
                  </a:cubicBezTo>
                  <a:cubicBezTo>
                    <a:pt x="1206" y="429"/>
                    <a:pt x="1204" y="429"/>
                    <a:pt x="1203" y="429"/>
                  </a:cubicBezTo>
                  <a:cubicBezTo>
                    <a:pt x="1203" y="429"/>
                    <a:pt x="1203" y="429"/>
                    <a:pt x="1203" y="429"/>
                  </a:cubicBezTo>
                  <a:cubicBezTo>
                    <a:pt x="1202" y="430"/>
                    <a:pt x="1202" y="430"/>
                    <a:pt x="1201" y="431"/>
                  </a:cubicBezTo>
                  <a:cubicBezTo>
                    <a:pt x="1199" y="432"/>
                    <a:pt x="1198" y="433"/>
                    <a:pt x="1197" y="433"/>
                  </a:cubicBezTo>
                  <a:cubicBezTo>
                    <a:pt x="1196" y="433"/>
                    <a:pt x="1195" y="434"/>
                    <a:pt x="1194" y="434"/>
                  </a:cubicBezTo>
                  <a:cubicBezTo>
                    <a:pt x="1192" y="434"/>
                    <a:pt x="1191" y="433"/>
                    <a:pt x="1190" y="433"/>
                  </a:cubicBezTo>
                  <a:cubicBezTo>
                    <a:pt x="1188" y="432"/>
                    <a:pt x="1186" y="430"/>
                    <a:pt x="1184" y="427"/>
                  </a:cubicBezTo>
                  <a:cubicBezTo>
                    <a:pt x="1183" y="426"/>
                    <a:pt x="1181" y="424"/>
                    <a:pt x="1180" y="422"/>
                  </a:cubicBezTo>
                  <a:cubicBezTo>
                    <a:pt x="1180" y="422"/>
                    <a:pt x="1180" y="422"/>
                    <a:pt x="1180" y="422"/>
                  </a:cubicBezTo>
                  <a:cubicBezTo>
                    <a:pt x="1179" y="421"/>
                    <a:pt x="1179" y="420"/>
                    <a:pt x="1179" y="419"/>
                  </a:cubicBezTo>
                  <a:cubicBezTo>
                    <a:pt x="1178" y="418"/>
                    <a:pt x="1178" y="417"/>
                    <a:pt x="1177" y="417"/>
                  </a:cubicBezTo>
                  <a:cubicBezTo>
                    <a:pt x="1177" y="417"/>
                    <a:pt x="1177" y="416"/>
                    <a:pt x="1177" y="416"/>
                  </a:cubicBezTo>
                  <a:cubicBezTo>
                    <a:pt x="1177" y="416"/>
                    <a:pt x="1177" y="416"/>
                    <a:pt x="1177" y="416"/>
                  </a:cubicBezTo>
                  <a:cubicBezTo>
                    <a:pt x="1176" y="416"/>
                    <a:pt x="1175" y="416"/>
                    <a:pt x="1174" y="416"/>
                  </a:cubicBezTo>
                  <a:cubicBezTo>
                    <a:pt x="1174" y="416"/>
                    <a:pt x="1174" y="416"/>
                    <a:pt x="1174" y="416"/>
                  </a:cubicBezTo>
                  <a:cubicBezTo>
                    <a:pt x="1173" y="416"/>
                    <a:pt x="1172" y="416"/>
                    <a:pt x="1171" y="416"/>
                  </a:cubicBezTo>
                  <a:cubicBezTo>
                    <a:pt x="1171" y="416"/>
                    <a:pt x="1171" y="416"/>
                    <a:pt x="1171" y="416"/>
                  </a:cubicBezTo>
                  <a:cubicBezTo>
                    <a:pt x="1171" y="416"/>
                    <a:pt x="1171" y="416"/>
                    <a:pt x="1171" y="416"/>
                  </a:cubicBezTo>
                  <a:cubicBezTo>
                    <a:pt x="1170" y="417"/>
                    <a:pt x="1170" y="419"/>
                    <a:pt x="1168" y="420"/>
                  </a:cubicBezTo>
                  <a:cubicBezTo>
                    <a:pt x="1166" y="421"/>
                    <a:pt x="1164" y="421"/>
                    <a:pt x="1162" y="421"/>
                  </a:cubicBezTo>
                  <a:cubicBezTo>
                    <a:pt x="1162" y="421"/>
                    <a:pt x="1161" y="421"/>
                    <a:pt x="1161" y="421"/>
                  </a:cubicBezTo>
                  <a:cubicBezTo>
                    <a:pt x="1161" y="421"/>
                    <a:pt x="1161" y="422"/>
                    <a:pt x="1161" y="422"/>
                  </a:cubicBezTo>
                  <a:cubicBezTo>
                    <a:pt x="1160" y="422"/>
                    <a:pt x="1158" y="424"/>
                    <a:pt x="1156" y="424"/>
                  </a:cubicBezTo>
                  <a:cubicBezTo>
                    <a:pt x="1153" y="424"/>
                    <a:pt x="1151" y="422"/>
                    <a:pt x="1149" y="421"/>
                  </a:cubicBezTo>
                  <a:cubicBezTo>
                    <a:pt x="1149" y="420"/>
                    <a:pt x="1149" y="420"/>
                    <a:pt x="1149" y="420"/>
                  </a:cubicBezTo>
                  <a:cubicBezTo>
                    <a:pt x="1148" y="420"/>
                    <a:pt x="1147" y="419"/>
                    <a:pt x="1146" y="418"/>
                  </a:cubicBezTo>
                  <a:cubicBezTo>
                    <a:pt x="1146" y="417"/>
                    <a:pt x="1145" y="416"/>
                    <a:pt x="1145" y="416"/>
                  </a:cubicBezTo>
                  <a:cubicBezTo>
                    <a:pt x="1145" y="416"/>
                    <a:pt x="1145" y="416"/>
                    <a:pt x="1144" y="416"/>
                  </a:cubicBezTo>
                  <a:cubicBezTo>
                    <a:pt x="1143" y="417"/>
                    <a:pt x="1142" y="418"/>
                    <a:pt x="1140" y="418"/>
                  </a:cubicBezTo>
                  <a:cubicBezTo>
                    <a:pt x="1140" y="418"/>
                    <a:pt x="1140" y="418"/>
                    <a:pt x="1140" y="418"/>
                  </a:cubicBezTo>
                  <a:cubicBezTo>
                    <a:pt x="1137" y="418"/>
                    <a:pt x="1135" y="416"/>
                    <a:pt x="1135" y="415"/>
                  </a:cubicBezTo>
                  <a:cubicBezTo>
                    <a:pt x="1135" y="415"/>
                    <a:pt x="1135" y="415"/>
                    <a:pt x="1135" y="415"/>
                  </a:cubicBezTo>
                  <a:cubicBezTo>
                    <a:pt x="1134" y="415"/>
                    <a:pt x="1132" y="414"/>
                    <a:pt x="1132" y="413"/>
                  </a:cubicBezTo>
                  <a:cubicBezTo>
                    <a:pt x="1131" y="413"/>
                    <a:pt x="1131" y="413"/>
                    <a:pt x="1130" y="413"/>
                  </a:cubicBezTo>
                  <a:cubicBezTo>
                    <a:pt x="1129" y="412"/>
                    <a:pt x="1128" y="412"/>
                    <a:pt x="1128" y="411"/>
                  </a:cubicBezTo>
                  <a:cubicBezTo>
                    <a:pt x="1127" y="411"/>
                    <a:pt x="1126" y="410"/>
                    <a:pt x="1125" y="409"/>
                  </a:cubicBezTo>
                  <a:cubicBezTo>
                    <a:pt x="1124" y="409"/>
                    <a:pt x="1123" y="408"/>
                    <a:pt x="1123" y="408"/>
                  </a:cubicBezTo>
                  <a:cubicBezTo>
                    <a:pt x="1123" y="408"/>
                    <a:pt x="1122" y="407"/>
                    <a:pt x="1121" y="407"/>
                  </a:cubicBezTo>
                  <a:cubicBezTo>
                    <a:pt x="1121" y="407"/>
                    <a:pt x="1120" y="408"/>
                    <a:pt x="1120" y="408"/>
                  </a:cubicBezTo>
                  <a:cubicBezTo>
                    <a:pt x="1119" y="408"/>
                    <a:pt x="1119" y="408"/>
                    <a:pt x="1119" y="409"/>
                  </a:cubicBezTo>
                  <a:cubicBezTo>
                    <a:pt x="1116" y="410"/>
                    <a:pt x="1114" y="411"/>
                    <a:pt x="1112" y="411"/>
                  </a:cubicBezTo>
                  <a:cubicBezTo>
                    <a:pt x="1112" y="411"/>
                    <a:pt x="1112" y="411"/>
                    <a:pt x="1112" y="411"/>
                  </a:cubicBezTo>
                  <a:cubicBezTo>
                    <a:pt x="1111" y="411"/>
                    <a:pt x="1111" y="411"/>
                    <a:pt x="1111" y="411"/>
                  </a:cubicBezTo>
                  <a:cubicBezTo>
                    <a:pt x="1109" y="411"/>
                    <a:pt x="1108" y="410"/>
                    <a:pt x="1107" y="409"/>
                  </a:cubicBezTo>
                  <a:cubicBezTo>
                    <a:pt x="1105" y="410"/>
                    <a:pt x="1104" y="411"/>
                    <a:pt x="1102" y="411"/>
                  </a:cubicBezTo>
                  <a:cubicBezTo>
                    <a:pt x="1102" y="411"/>
                    <a:pt x="1101" y="411"/>
                    <a:pt x="1101" y="410"/>
                  </a:cubicBezTo>
                  <a:cubicBezTo>
                    <a:pt x="1099" y="410"/>
                    <a:pt x="1098" y="409"/>
                    <a:pt x="1097" y="408"/>
                  </a:cubicBezTo>
                  <a:cubicBezTo>
                    <a:pt x="1097" y="408"/>
                    <a:pt x="1096" y="408"/>
                    <a:pt x="1096" y="408"/>
                  </a:cubicBezTo>
                  <a:cubicBezTo>
                    <a:pt x="1095" y="408"/>
                    <a:pt x="1095" y="408"/>
                    <a:pt x="1094" y="408"/>
                  </a:cubicBezTo>
                  <a:cubicBezTo>
                    <a:pt x="1092" y="408"/>
                    <a:pt x="1088" y="405"/>
                    <a:pt x="1086" y="402"/>
                  </a:cubicBezTo>
                  <a:cubicBezTo>
                    <a:pt x="1085" y="399"/>
                    <a:pt x="1085" y="397"/>
                    <a:pt x="1086" y="395"/>
                  </a:cubicBezTo>
                  <a:cubicBezTo>
                    <a:pt x="1086" y="395"/>
                    <a:pt x="1086" y="395"/>
                    <a:pt x="1086" y="395"/>
                  </a:cubicBezTo>
                  <a:cubicBezTo>
                    <a:pt x="1085" y="395"/>
                    <a:pt x="1085" y="394"/>
                    <a:pt x="1084" y="393"/>
                  </a:cubicBezTo>
                  <a:cubicBezTo>
                    <a:pt x="1083" y="391"/>
                    <a:pt x="1083" y="388"/>
                    <a:pt x="1083" y="388"/>
                  </a:cubicBezTo>
                  <a:cubicBezTo>
                    <a:pt x="1083" y="387"/>
                    <a:pt x="1083" y="386"/>
                    <a:pt x="1083" y="385"/>
                  </a:cubicBezTo>
                  <a:cubicBezTo>
                    <a:pt x="1082" y="385"/>
                    <a:pt x="1082" y="385"/>
                    <a:pt x="1081" y="384"/>
                  </a:cubicBezTo>
                  <a:cubicBezTo>
                    <a:pt x="1080" y="382"/>
                    <a:pt x="1079" y="381"/>
                    <a:pt x="1079" y="379"/>
                  </a:cubicBezTo>
                  <a:cubicBezTo>
                    <a:pt x="1079" y="379"/>
                    <a:pt x="1079" y="379"/>
                    <a:pt x="1079" y="379"/>
                  </a:cubicBezTo>
                  <a:cubicBezTo>
                    <a:pt x="1078" y="379"/>
                    <a:pt x="1077" y="378"/>
                    <a:pt x="1077" y="377"/>
                  </a:cubicBezTo>
                  <a:cubicBezTo>
                    <a:pt x="1076" y="376"/>
                    <a:pt x="1076" y="375"/>
                    <a:pt x="1076" y="374"/>
                  </a:cubicBezTo>
                  <a:cubicBezTo>
                    <a:pt x="1075" y="374"/>
                    <a:pt x="1074" y="375"/>
                    <a:pt x="1073" y="375"/>
                  </a:cubicBezTo>
                  <a:cubicBezTo>
                    <a:pt x="1073" y="375"/>
                    <a:pt x="1073" y="375"/>
                    <a:pt x="1073" y="375"/>
                  </a:cubicBezTo>
                  <a:cubicBezTo>
                    <a:pt x="1071" y="374"/>
                    <a:pt x="1069" y="373"/>
                    <a:pt x="1067" y="371"/>
                  </a:cubicBezTo>
                  <a:cubicBezTo>
                    <a:pt x="1067" y="372"/>
                    <a:pt x="1067" y="375"/>
                    <a:pt x="1065" y="377"/>
                  </a:cubicBezTo>
                  <a:cubicBezTo>
                    <a:pt x="1063" y="379"/>
                    <a:pt x="1060" y="380"/>
                    <a:pt x="1058" y="380"/>
                  </a:cubicBezTo>
                  <a:cubicBezTo>
                    <a:pt x="1058" y="380"/>
                    <a:pt x="1058" y="380"/>
                    <a:pt x="1058" y="380"/>
                  </a:cubicBezTo>
                  <a:cubicBezTo>
                    <a:pt x="1056" y="380"/>
                    <a:pt x="1054" y="379"/>
                    <a:pt x="1053" y="378"/>
                  </a:cubicBezTo>
                  <a:cubicBezTo>
                    <a:pt x="1053" y="378"/>
                    <a:pt x="1053" y="378"/>
                    <a:pt x="1053" y="378"/>
                  </a:cubicBezTo>
                  <a:cubicBezTo>
                    <a:pt x="1052" y="378"/>
                    <a:pt x="1052" y="378"/>
                    <a:pt x="1051" y="377"/>
                  </a:cubicBezTo>
                  <a:cubicBezTo>
                    <a:pt x="1051" y="377"/>
                    <a:pt x="1050" y="377"/>
                    <a:pt x="1050" y="377"/>
                  </a:cubicBezTo>
                  <a:cubicBezTo>
                    <a:pt x="1050" y="377"/>
                    <a:pt x="1050" y="377"/>
                    <a:pt x="1050" y="377"/>
                  </a:cubicBezTo>
                  <a:cubicBezTo>
                    <a:pt x="1049" y="377"/>
                    <a:pt x="1047" y="376"/>
                    <a:pt x="1046" y="375"/>
                  </a:cubicBezTo>
                  <a:cubicBezTo>
                    <a:pt x="1045" y="375"/>
                    <a:pt x="1045" y="375"/>
                    <a:pt x="1044" y="374"/>
                  </a:cubicBezTo>
                  <a:cubicBezTo>
                    <a:pt x="1044" y="375"/>
                    <a:pt x="1043" y="375"/>
                    <a:pt x="1042" y="375"/>
                  </a:cubicBezTo>
                  <a:cubicBezTo>
                    <a:pt x="1041" y="375"/>
                    <a:pt x="1040" y="375"/>
                    <a:pt x="1039" y="374"/>
                  </a:cubicBezTo>
                  <a:cubicBezTo>
                    <a:pt x="1039" y="375"/>
                    <a:pt x="1038" y="377"/>
                    <a:pt x="1037" y="378"/>
                  </a:cubicBezTo>
                  <a:cubicBezTo>
                    <a:pt x="1035" y="379"/>
                    <a:pt x="1032" y="381"/>
                    <a:pt x="1031" y="381"/>
                  </a:cubicBezTo>
                  <a:cubicBezTo>
                    <a:pt x="1030" y="381"/>
                    <a:pt x="1030" y="381"/>
                    <a:pt x="1030" y="381"/>
                  </a:cubicBezTo>
                  <a:cubicBezTo>
                    <a:pt x="1029" y="381"/>
                    <a:pt x="1027" y="381"/>
                    <a:pt x="1026" y="380"/>
                  </a:cubicBezTo>
                  <a:cubicBezTo>
                    <a:pt x="1026" y="380"/>
                    <a:pt x="1026" y="380"/>
                    <a:pt x="1026" y="380"/>
                  </a:cubicBezTo>
                  <a:cubicBezTo>
                    <a:pt x="1025" y="380"/>
                    <a:pt x="1025" y="380"/>
                    <a:pt x="1025" y="380"/>
                  </a:cubicBezTo>
                  <a:cubicBezTo>
                    <a:pt x="1024" y="380"/>
                    <a:pt x="1023" y="381"/>
                    <a:pt x="1022" y="381"/>
                  </a:cubicBezTo>
                  <a:cubicBezTo>
                    <a:pt x="1022" y="381"/>
                    <a:pt x="1022" y="381"/>
                    <a:pt x="1022" y="381"/>
                  </a:cubicBezTo>
                  <a:cubicBezTo>
                    <a:pt x="1018" y="381"/>
                    <a:pt x="1016" y="380"/>
                    <a:pt x="1016" y="379"/>
                  </a:cubicBezTo>
                  <a:cubicBezTo>
                    <a:pt x="1014" y="378"/>
                    <a:pt x="1013" y="377"/>
                    <a:pt x="1013" y="375"/>
                  </a:cubicBezTo>
                  <a:cubicBezTo>
                    <a:pt x="1013" y="375"/>
                    <a:pt x="1013" y="375"/>
                    <a:pt x="1013" y="375"/>
                  </a:cubicBezTo>
                  <a:cubicBezTo>
                    <a:pt x="1012" y="374"/>
                    <a:pt x="1011" y="373"/>
                    <a:pt x="1010" y="372"/>
                  </a:cubicBezTo>
                  <a:cubicBezTo>
                    <a:pt x="1009" y="372"/>
                    <a:pt x="1008" y="371"/>
                    <a:pt x="1007" y="370"/>
                  </a:cubicBezTo>
                  <a:cubicBezTo>
                    <a:pt x="1006" y="370"/>
                    <a:pt x="1006" y="369"/>
                    <a:pt x="1005" y="368"/>
                  </a:cubicBezTo>
                  <a:cubicBezTo>
                    <a:pt x="1005" y="368"/>
                    <a:pt x="1005" y="368"/>
                    <a:pt x="1005" y="368"/>
                  </a:cubicBezTo>
                  <a:cubicBezTo>
                    <a:pt x="1003" y="367"/>
                    <a:pt x="1002" y="366"/>
                    <a:pt x="1001" y="365"/>
                  </a:cubicBezTo>
                  <a:cubicBezTo>
                    <a:pt x="1000" y="364"/>
                    <a:pt x="999" y="363"/>
                    <a:pt x="998" y="362"/>
                  </a:cubicBezTo>
                  <a:cubicBezTo>
                    <a:pt x="998" y="361"/>
                    <a:pt x="998" y="360"/>
                    <a:pt x="997" y="360"/>
                  </a:cubicBezTo>
                  <a:cubicBezTo>
                    <a:pt x="997" y="360"/>
                    <a:pt x="997" y="359"/>
                    <a:pt x="995" y="357"/>
                  </a:cubicBezTo>
                  <a:cubicBezTo>
                    <a:pt x="994" y="357"/>
                    <a:pt x="994" y="357"/>
                    <a:pt x="993" y="356"/>
                  </a:cubicBezTo>
                  <a:cubicBezTo>
                    <a:pt x="992" y="355"/>
                    <a:pt x="991" y="354"/>
                    <a:pt x="990" y="353"/>
                  </a:cubicBezTo>
                  <a:cubicBezTo>
                    <a:pt x="989" y="352"/>
                    <a:pt x="989" y="351"/>
                    <a:pt x="988" y="350"/>
                  </a:cubicBezTo>
                  <a:cubicBezTo>
                    <a:pt x="988" y="349"/>
                    <a:pt x="988" y="349"/>
                    <a:pt x="988" y="349"/>
                  </a:cubicBezTo>
                  <a:cubicBezTo>
                    <a:pt x="987" y="348"/>
                    <a:pt x="987" y="347"/>
                    <a:pt x="987" y="347"/>
                  </a:cubicBezTo>
                  <a:cubicBezTo>
                    <a:pt x="986" y="347"/>
                    <a:pt x="985" y="347"/>
                    <a:pt x="985" y="346"/>
                  </a:cubicBezTo>
                  <a:cubicBezTo>
                    <a:pt x="985" y="346"/>
                    <a:pt x="985" y="346"/>
                    <a:pt x="985" y="346"/>
                  </a:cubicBezTo>
                  <a:cubicBezTo>
                    <a:pt x="984" y="346"/>
                    <a:pt x="984" y="346"/>
                    <a:pt x="984" y="346"/>
                  </a:cubicBezTo>
                  <a:cubicBezTo>
                    <a:pt x="984" y="346"/>
                    <a:pt x="984" y="346"/>
                    <a:pt x="984" y="346"/>
                  </a:cubicBezTo>
                  <a:cubicBezTo>
                    <a:pt x="983" y="347"/>
                    <a:pt x="981" y="347"/>
                    <a:pt x="979" y="348"/>
                  </a:cubicBezTo>
                  <a:cubicBezTo>
                    <a:pt x="979" y="348"/>
                    <a:pt x="978" y="348"/>
                    <a:pt x="975" y="348"/>
                  </a:cubicBezTo>
                  <a:cubicBezTo>
                    <a:pt x="975" y="348"/>
                    <a:pt x="974" y="348"/>
                    <a:pt x="974" y="348"/>
                  </a:cubicBezTo>
                  <a:cubicBezTo>
                    <a:pt x="969" y="348"/>
                    <a:pt x="969" y="348"/>
                    <a:pt x="969" y="348"/>
                  </a:cubicBezTo>
                  <a:cubicBezTo>
                    <a:pt x="969" y="7"/>
                    <a:pt x="969" y="7"/>
                    <a:pt x="969" y="7"/>
                  </a:cubicBezTo>
                  <a:cubicBezTo>
                    <a:pt x="562" y="0"/>
                    <a:pt x="562" y="0"/>
                    <a:pt x="562" y="0"/>
                  </a:cubicBezTo>
                  <a:cubicBezTo>
                    <a:pt x="562" y="0"/>
                    <a:pt x="562" y="0"/>
                    <a:pt x="562" y="0"/>
                  </a:cubicBezTo>
                  <a:cubicBezTo>
                    <a:pt x="560" y="0"/>
                    <a:pt x="560" y="0"/>
                    <a:pt x="560" y="0"/>
                  </a:cubicBezTo>
                  <a:cubicBezTo>
                    <a:pt x="557" y="0"/>
                    <a:pt x="557" y="0"/>
                    <a:pt x="557" y="0"/>
                  </a:cubicBezTo>
                  <a:cubicBezTo>
                    <a:pt x="528" y="789"/>
                    <a:pt x="528" y="789"/>
                    <a:pt x="528" y="789"/>
                  </a:cubicBezTo>
                  <a:cubicBezTo>
                    <a:pt x="5" y="763"/>
                    <a:pt x="5" y="763"/>
                    <a:pt x="5" y="763"/>
                  </a:cubicBezTo>
                  <a:cubicBezTo>
                    <a:pt x="4" y="763"/>
                    <a:pt x="4" y="763"/>
                    <a:pt x="3" y="763"/>
                  </a:cubicBezTo>
                  <a:cubicBezTo>
                    <a:pt x="3" y="763"/>
                    <a:pt x="3" y="764"/>
                    <a:pt x="3" y="764"/>
                  </a:cubicBezTo>
                  <a:cubicBezTo>
                    <a:pt x="3" y="765"/>
                    <a:pt x="3" y="766"/>
                    <a:pt x="2" y="767"/>
                  </a:cubicBezTo>
                  <a:cubicBezTo>
                    <a:pt x="3" y="767"/>
                    <a:pt x="3" y="768"/>
                    <a:pt x="3" y="769"/>
                  </a:cubicBezTo>
                  <a:cubicBezTo>
                    <a:pt x="3" y="770"/>
                    <a:pt x="3" y="773"/>
                    <a:pt x="1" y="775"/>
                  </a:cubicBezTo>
                  <a:cubicBezTo>
                    <a:pt x="1" y="776"/>
                    <a:pt x="1" y="776"/>
                    <a:pt x="1" y="776"/>
                  </a:cubicBezTo>
                  <a:cubicBezTo>
                    <a:pt x="1" y="777"/>
                    <a:pt x="1" y="779"/>
                    <a:pt x="0" y="780"/>
                  </a:cubicBezTo>
                  <a:cubicBezTo>
                    <a:pt x="1" y="780"/>
                    <a:pt x="2" y="781"/>
                    <a:pt x="3" y="782"/>
                  </a:cubicBezTo>
                  <a:cubicBezTo>
                    <a:pt x="3" y="782"/>
                    <a:pt x="3" y="783"/>
                    <a:pt x="4" y="783"/>
                  </a:cubicBezTo>
                  <a:cubicBezTo>
                    <a:pt x="4" y="783"/>
                    <a:pt x="5" y="784"/>
                    <a:pt x="5" y="784"/>
                  </a:cubicBezTo>
                  <a:cubicBezTo>
                    <a:pt x="6" y="784"/>
                    <a:pt x="6" y="785"/>
                    <a:pt x="7" y="786"/>
                  </a:cubicBezTo>
                  <a:cubicBezTo>
                    <a:pt x="7" y="786"/>
                    <a:pt x="8" y="786"/>
                    <a:pt x="9" y="786"/>
                  </a:cubicBezTo>
                  <a:cubicBezTo>
                    <a:pt x="10" y="787"/>
                    <a:pt x="11" y="789"/>
                    <a:pt x="12" y="789"/>
                  </a:cubicBezTo>
                  <a:cubicBezTo>
                    <a:pt x="12" y="790"/>
                    <a:pt x="13" y="791"/>
                    <a:pt x="13" y="792"/>
                  </a:cubicBezTo>
                  <a:cubicBezTo>
                    <a:pt x="14" y="792"/>
                    <a:pt x="14" y="792"/>
                    <a:pt x="14" y="793"/>
                  </a:cubicBezTo>
                  <a:cubicBezTo>
                    <a:pt x="18" y="801"/>
                    <a:pt x="18" y="801"/>
                    <a:pt x="18" y="801"/>
                  </a:cubicBezTo>
                  <a:cubicBezTo>
                    <a:pt x="19" y="800"/>
                    <a:pt x="19" y="800"/>
                    <a:pt x="19" y="800"/>
                  </a:cubicBezTo>
                  <a:cubicBezTo>
                    <a:pt x="20" y="800"/>
                    <a:pt x="22" y="800"/>
                    <a:pt x="22" y="800"/>
                  </a:cubicBezTo>
                  <a:cubicBezTo>
                    <a:pt x="23" y="801"/>
                    <a:pt x="25" y="803"/>
                    <a:pt x="26" y="803"/>
                  </a:cubicBezTo>
                  <a:cubicBezTo>
                    <a:pt x="27" y="804"/>
                    <a:pt x="30" y="804"/>
                    <a:pt x="31" y="805"/>
                  </a:cubicBezTo>
                  <a:cubicBezTo>
                    <a:pt x="32" y="806"/>
                    <a:pt x="32" y="808"/>
                    <a:pt x="32" y="810"/>
                  </a:cubicBezTo>
                  <a:cubicBezTo>
                    <a:pt x="33" y="811"/>
                    <a:pt x="35" y="813"/>
                    <a:pt x="36" y="814"/>
                  </a:cubicBezTo>
                  <a:cubicBezTo>
                    <a:pt x="36" y="815"/>
                    <a:pt x="36" y="817"/>
                    <a:pt x="37" y="818"/>
                  </a:cubicBezTo>
                  <a:cubicBezTo>
                    <a:pt x="37" y="819"/>
                    <a:pt x="38" y="821"/>
                    <a:pt x="38" y="823"/>
                  </a:cubicBezTo>
                  <a:cubicBezTo>
                    <a:pt x="39" y="824"/>
                    <a:pt x="41" y="827"/>
                    <a:pt x="42" y="828"/>
                  </a:cubicBezTo>
                  <a:cubicBezTo>
                    <a:pt x="42" y="829"/>
                    <a:pt x="42" y="831"/>
                    <a:pt x="43" y="833"/>
                  </a:cubicBezTo>
                  <a:cubicBezTo>
                    <a:pt x="43" y="834"/>
                    <a:pt x="43" y="836"/>
                    <a:pt x="44" y="837"/>
                  </a:cubicBezTo>
                  <a:cubicBezTo>
                    <a:pt x="45" y="838"/>
                    <a:pt x="48" y="838"/>
                    <a:pt x="48" y="839"/>
                  </a:cubicBezTo>
                  <a:cubicBezTo>
                    <a:pt x="49" y="840"/>
                    <a:pt x="49" y="842"/>
                    <a:pt x="49" y="843"/>
                  </a:cubicBezTo>
                  <a:cubicBezTo>
                    <a:pt x="50" y="844"/>
                    <a:pt x="51" y="847"/>
                    <a:pt x="52" y="848"/>
                  </a:cubicBezTo>
                  <a:cubicBezTo>
                    <a:pt x="52" y="849"/>
                    <a:pt x="51" y="851"/>
                    <a:pt x="52" y="852"/>
                  </a:cubicBezTo>
                  <a:cubicBezTo>
                    <a:pt x="52" y="853"/>
                    <a:pt x="54" y="855"/>
                    <a:pt x="55" y="856"/>
                  </a:cubicBezTo>
                  <a:cubicBezTo>
                    <a:pt x="56" y="857"/>
                    <a:pt x="59" y="856"/>
                    <a:pt x="60" y="857"/>
                  </a:cubicBezTo>
                  <a:cubicBezTo>
                    <a:pt x="60" y="857"/>
                    <a:pt x="61" y="859"/>
                    <a:pt x="61" y="860"/>
                  </a:cubicBezTo>
                  <a:cubicBezTo>
                    <a:pt x="62" y="861"/>
                    <a:pt x="63" y="862"/>
                    <a:pt x="64" y="863"/>
                  </a:cubicBezTo>
                  <a:cubicBezTo>
                    <a:pt x="65" y="863"/>
                    <a:pt x="67" y="863"/>
                    <a:pt x="67" y="863"/>
                  </a:cubicBezTo>
                  <a:cubicBezTo>
                    <a:pt x="68" y="863"/>
                    <a:pt x="69" y="865"/>
                    <a:pt x="70" y="866"/>
                  </a:cubicBezTo>
                  <a:cubicBezTo>
                    <a:pt x="71" y="866"/>
                    <a:pt x="73" y="868"/>
                    <a:pt x="74" y="869"/>
                  </a:cubicBezTo>
                  <a:cubicBezTo>
                    <a:pt x="75" y="869"/>
                    <a:pt x="78" y="868"/>
                    <a:pt x="79" y="868"/>
                  </a:cubicBezTo>
                  <a:cubicBezTo>
                    <a:pt x="80" y="869"/>
                    <a:pt x="82" y="869"/>
                    <a:pt x="83" y="870"/>
                  </a:cubicBezTo>
                  <a:cubicBezTo>
                    <a:pt x="84" y="871"/>
                    <a:pt x="85" y="874"/>
                    <a:pt x="86" y="874"/>
                  </a:cubicBezTo>
                  <a:cubicBezTo>
                    <a:pt x="87" y="875"/>
                    <a:pt x="89" y="874"/>
                    <a:pt x="90" y="875"/>
                  </a:cubicBezTo>
                  <a:cubicBezTo>
                    <a:pt x="91" y="875"/>
                    <a:pt x="92" y="877"/>
                    <a:pt x="92" y="878"/>
                  </a:cubicBezTo>
                  <a:cubicBezTo>
                    <a:pt x="92" y="879"/>
                    <a:pt x="92" y="882"/>
                    <a:pt x="92" y="882"/>
                  </a:cubicBezTo>
                  <a:cubicBezTo>
                    <a:pt x="93" y="883"/>
                    <a:pt x="95" y="884"/>
                    <a:pt x="96" y="885"/>
                  </a:cubicBezTo>
                  <a:cubicBezTo>
                    <a:pt x="97" y="886"/>
                    <a:pt x="98" y="887"/>
                    <a:pt x="98" y="888"/>
                  </a:cubicBezTo>
                  <a:cubicBezTo>
                    <a:pt x="100" y="888"/>
                    <a:pt x="103" y="888"/>
                    <a:pt x="103" y="889"/>
                  </a:cubicBezTo>
                  <a:cubicBezTo>
                    <a:pt x="105" y="890"/>
                    <a:pt x="105" y="893"/>
                    <a:pt x="106" y="894"/>
                  </a:cubicBezTo>
                  <a:cubicBezTo>
                    <a:pt x="106" y="896"/>
                    <a:pt x="107" y="899"/>
                    <a:pt x="108" y="900"/>
                  </a:cubicBezTo>
                  <a:cubicBezTo>
                    <a:pt x="109" y="901"/>
                    <a:pt x="112" y="903"/>
                    <a:pt x="112" y="904"/>
                  </a:cubicBezTo>
                  <a:cubicBezTo>
                    <a:pt x="113" y="906"/>
                    <a:pt x="113" y="909"/>
                    <a:pt x="114" y="910"/>
                  </a:cubicBezTo>
                  <a:cubicBezTo>
                    <a:pt x="115" y="911"/>
                    <a:pt x="117" y="912"/>
                    <a:pt x="118" y="912"/>
                  </a:cubicBezTo>
                  <a:cubicBezTo>
                    <a:pt x="118" y="912"/>
                    <a:pt x="120" y="913"/>
                    <a:pt x="121" y="913"/>
                  </a:cubicBezTo>
                  <a:cubicBezTo>
                    <a:pt x="121" y="914"/>
                    <a:pt x="122" y="916"/>
                    <a:pt x="123" y="916"/>
                  </a:cubicBezTo>
                  <a:cubicBezTo>
                    <a:pt x="124" y="917"/>
                    <a:pt x="127" y="918"/>
                    <a:pt x="128" y="919"/>
                  </a:cubicBezTo>
                  <a:cubicBezTo>
                    <a:pt x="129" y="919"/>
                    <a:pt x="130" y="920"/>
                    <a:pt x="131" y="920"/>
                  </a:cubicBezTo>
                  <a:cubicBezTo>
                    <a:pt x="132" y="921"/>
                    <a:pt x="132" y="923"/>
                    <a:pt x="133" y="923"/>
                  </a:cubicBezTo>
                  <a:cubicBezTo>
                    <a:pt x="134" y="924"/>
                    <a:pt x="136" y="924"/>
                    <a:pt x="137" y="925"/>
                  </a:cubicBezTo>
                  <a:cubicBezTo>
                    <a:pt x="138" y="926"/>
                    <a:pt x="140" y="928"/>
                    <a:pt x="140" y="929"/>
                  </a:cubicBezTo>
                  <a:cubicBezTo>
                    <a:pt x="141" y="930"/>
                    <a:pt x="141" y="932"/>
                    <a:pt x="142" y="932"/>
                  </a:cubicBezTo>
                  <a:cubicBezTo>
                    <a:pt x="142" y="934"/>
                    <a:pt x="141" y="936"/>
                    <a:pt x="141" y="938"/>
                  </a:cubicBezTo>
                  <a:cubicBezTo>
                    <a:pt x="142" y="939"/>
                    <a:pt x="143" y="942"/>
                    <a:pt x="145" y="943"/>
                  </a:cubicBezTo>
                  <a:cubicBezTo>
                    <a:pt x="146" y="943"/>
                    <a:pt x="149" y="944"/>
                    <a:pt x="150" y="944"/>
                  </a:cubicBezTo>
                  <a:cubicBezTo>
                    <a:pt x="151" y="945"/>
                    <a:pt x="153" y="948"/>
                    <a:pt x="154" y="949"/>
                  </a:cubicBezTo>
                  <a:cubicBezTo>
                    <a:pt x="154" y="951"/>
                    <a:pt x="156" y="953"/>
                    <a:pt x="157" y="954"/>
                  </a:cubicBezTo>
                  <a:cubicBezTo>
                    <a:pt x="158" y="955"/>
                    <a:pt x="160" y="958"/>
                    <a:pt x="162" y="959"/>
                  </a:cubicBezTo>
                  <a:cubicBezTo>
                    <a:pt x="163" y="959"/>
                    <a:pt x="166" y="960"/>
                    <a:pt x="167" y="961"/>
                  </a:cubicBezTo>
                  <a:cubicBezTo>
                    <a:pt x="168" y="962"/>
                    <a:pt x="169" y="964"/>
                    <a:pt x="169" y="965"/>
                  </a:cubicBezTo>
                  <a:cubicBezTo>
                    <a:pt x="169" y="966"/>
                    <a:pt x="168" y="968"/>
                    <a:pt x="169" y="969"/>
                  </a:cubicBezTo>
                  <a:cubicBezTo>
                    <a:pt x="170" y="970"/>
                    <a:pt x="173" y="969"/>
                    <a:pt x="174" y="970"/>
                  </a:cubicBezTo>
                  <a:cubicBezTo>
                    <a:pt x="175" y="970"/>
                    <a:pt x="176" y="972"/>
                    <a:pt x="177" y="973"/>
                  </a:cubicBezTo>
                  <a:cubicBezTo>
                    <a:pt x="177" y="973"/>
                    <a:pt x="178" y="975"/>
                    <a:pt x="178" y="975"/>
                  </a:cubicBezTo>
                  <a:cubicBezTo>
                    <a:pt x="179" y="976"/>
                    <a:pt x="182" y="974"/>
                    <a:pt x="183" y="975"/>
                  </a:cubicBezTo>
                  <a:cubicBezTo>
                    <a:pt x="184" y="975"/>
                    <a:pt x="185" y="978"/>
                    <a:pt x="186" y="978"/>
                  </a:cubicBezTo>
                  <a:cubicBezTo>
                    <a:pt x="186" y="979"/>
                    <a:pt x="187" y="980"/>
                    <a:pt x="188" y="980"/>
                  </a:cubicBezTo>
                  <a:cubicBezTo>
                    <a:pt x="189" y="980"/>
                    <a:pt x="191" y="978"/>
                    <a:pt x="192" y="979"/>
                  </a:cubicBezTo>
                  <a:cubicBezTo>
                    <a:pt x="192" y="979"/>
                    <a:pt x="193" y="981"/>
                    <a:pt x="194" y="981"/>
                  </a:cubicBezTo>
                  <a:cubicBezTo>
                    <a:pt x="195" y="982"/>
                    <a:pt x="197" y="983"/>
                    <a:pt x="198" y="983"/>
                  </a:cubicBezTo>
                  <a:cubicBezTo>
                    <a:pt x="199" y="984"/>
                    <a:pt x="201" y="987"/>
                    <a:pt x="202" y="988"/>
                  </a:cubicBezTo>
                  <a:cubicBezTo>
                    <a:pt x="204" y="989"/>
                    <a:pt x="207" y="988"/>
                    <a:pt x="209" y="989"/>
                  </a:cubicBezTo>
                  <a:cubicBezTo>
                    <a:pt x="210" y="990"/>
                    <a:pt x="210" y="993"/>
                    <a:pt x="211" y="995"/>
                  </a:cubicBezTo>
                  <a:cubicBezTo>
                    <a:pt x="211" y="996"/>
                    <a:pt x="213" y="997"/>
                    <a:pt x="214" y="998"/>
                  </a:cubicBezTo>
                  <a:cubicBezTo>
                    <a:pt x="215" y="999"/>
                    <a:pt x="217" y="1000"/>
                    <a:pt x="218" y="1000"/>
                  </a:cubicBezTo>
                  <a:cubicBezTo>
                    <a:pt x="219" y="1001"/>
                    <a:pt x="222" y="1000"/>
                    <a:pt x="223" y="1001"/>
                  </a:cubicBezTo>
                  <a:cubicBezTo>
                    <a:pt x="224" y="1001"/>
                    <a:pt x="226" y="1003"/>
                    <a:pt x="226" y="1004"/>
                  </a:cubicBezTo>
                  <a:cubicBezTo>
                    <a:pt x="227" y="1005"/>
                    <a:pt x="227" y="1007"/>
                    <a:pt x="227" y="1008"/>
                  </a:cubicBezTo>
                  <a:cubicBezTo>
                    <a:pt x="227" y="1008"/>
                    <a:pt x="226" y="1010"/>
                    <a:pt x="227" y="1011"/>
                  </a:cubicBezTo>
                  <a:cubicBezTo>
                    <a:pt x="227" y="1012"/>
                    <a:pt x="228" y="1014"/>
                    <a:pt x="229" y="1015"/>
                  </a:cubicBezTo>
                  <a:cubicBezTo>
                    <a:pt x="230" y="1016"/>
                    <a:pt x="232" y="1016"/>
                    <a:pt x="233" y="1016"/>
                  </a:cubicBezTo>
                  <a:cubicBezTo>
                    <a:pt x="233" y="1016"/>
                    <a:pt x="235" y="1016"/>
                    <a:pt x="235" y="1016"/>
                  </a:cubicBezTo>
                  <a:cubicBezTo>
                    <a:pt x="236" y="1016"/>
                    <a:pt x="237" y="1019"/>
                    <a:pt x="238" y="1020"/>
                  </a:cubicBezTo>
                  <a:cubicBezTo>
                    <a:pt x="238" y="1021"/>
                    <a:pt x="240" y="1023"/>
                    <a:pt x="240" y="1025"/>
                  </a:cubicBezTo>
                  <a:cubicBezTo>
                    <a:pt x="240" y="1026"/>
                    <a:pt x="240" y="1030"/>
                    <a:pt x="241" y="1032"/>
                  </a:cubicBezTo>
                  <a:cubicBezTo>
                    <a:pt x="241" y="1034"/>
                    <a:pt x="243" y="1037"/>
                    <a:pt x="244" y="1038"/>
                  </a:cubicBezTo>
                  <a:cubicBezTo>
                    <a:pt x="244" y="1039"/>
                    <a:pt x="243" y="1041"/>
                    <a:pt x="243" y="1042"/>
                  </a:cubicBezTo>
                  <a:cubicBezTo>
                    <a:pt x="243" y="1044"/>
                    <a:pt x="244" y="1046"/>
                    <a:pt x="244" y="1047"/>
                  </a:cubicBezTo>
                  <a:cubicBezTo>
                    <a:pt x="244" y="1048"/>
                    <a:pt x="243" y="1051"/>
                    <a:pt x="243" y="1052"/>
                  </a:cubicBezTo>
                  <a:cubicBezTo>
                    <a:pt x="243" y="1053"/>
                    <a:pt x="244" y="1054"/>
                    <a:pt x="245" y="1055"/>
                  </a:cubicBezTo>
                  <a:cubicBezTo>
                    <a:pt x="246" y="1056"/>
                    <a:pt x="248" y="1056"/>
                    <a:pt x="249" y="1056"/>
                  </a:cubicBezTo>
                  <a:cubicBezTo>
                    <a:pt x="249" y="1057"/>
                    <a:pt x="250" y="1058"/>
                    <a:pt x="251" y="1059"/>
                  </a:cubicBezTo>
                  <a:cubicBezTo>
                    <a:pt x="251" y="1060"/>
                    <a:pt x="250" y="1062"/>
                    <a:pt x="251" y="1063"/>
                  </a:cubicBezTo>
                  <a:cubicBezTo>
                    <a:pt x="251" y="1064"/>
                    <a:pt x="253" y="1064"/>
                    <a:pt x="254" y="1065"/>
                  </a:cubicBezTo>
                  <a:cubicBezTo>
                    <a:pt x="254" y="1066"/>
                    <a:pt x="256" y="1067"/>
                    <a:pt x="257" y="1068"/>
                  </a:cubicBezTo>
                  <a:cubicBezTo>
                    <a:pt x="257" y="1069"/>
                    <a:pt x="259" y="1071"/>
                    <a:pt x="259" y="1072"/>
                  </a:cubicBezTo>
                  <a:cubicBezTo>
                    <a:pt x="259" y="1073"/>
                    <a:pt x="257" y="1076"/>
                    <a:pt x="258" y="1077"/>
                  </a:cubicBezTo>
                  <a:cubicBezTo>
                    <a:pt x="258" y="1077"/>
                    <a:pt x="261" y="1077"/>
                    <a:pt x="262" y="1078"/>
                  </a:cubicBezTo>
                  <a:cubicBezTo>
                    <a:pt x="262" y="1078"/>
                    <a:pt x="263" y="1080"/>
                    <a:pt x="264" y="1081"/>
                  </a:cubicBezTo>
                  <a:cubicBezTo>
                    <a:pt x="264" y="1082"/>
                    <a:pt x="264" y="1084"/>
                    <a:pt x="264" y="1085"/>
                  </a:cubicBezTo>
                  <a:cubicBezTo>
                    <a:pt x="265" y="1087"/>
                    <a:pt x="267" y="1088"/>
                    <a:pt x="268" y="1090"/>
                  </a:cubicBezTo>
                  <a:cubicBezTo>
                    <a:pt x="268" y="1091"/>
                    <a:pt x="268" y="1093"/>
                    <a:pt x="268" y="1094"/>
                  </a:cubicBezTo>
                  <a:cubicBezTo>
                    <a:pt x="268" y="1095"/>
                    <a:pt x="267" y="1096"/>
                    <a:pt x="266" y="1097"/>
                  </a:cubicBezTo>
                  <a:cubicBezTo>
                    <a:pt x="266" y="1097"/>
                    <a:pt x="265" y="1099"/>
                    <a:pt x="265" y="1100"/>
                  </a:cubicBezTo>
                  <a:cubicBezTo>
                    <a:pt x="265" y="1102"/>
                    <a:pt x="268" y="1104"/>
                    <a:pt x="268" y="1106"/>
                  </a:cubicBezTo>
                  <a:cubicBezTo>
                    <a:pt x="268" y="1107"/>
                    <a:pt x="268" y="1108"/>
                    <a:pt x="267" y="1109"/>
                  </a:cubicBezTo>
                  <a:cubicBezTo>
                    <a:pt x="267" y="1110"/>
                    <a:pt x="265" y="1110"/>
                    <a:pt x="265" y="1111"/>
                  </a:cubicBezTo>
                  <a:cubicBezTo>
                    <a:pt x="264" y="1111"/>
                    <a:pt x="264" y="1113"/>
                    <a:pt x="263" y="1113"/>
                  </a:cubicBezTo>
                  <a:cubicBezTo>
                    <a:pt x="263" y="1115"/>
                    <a:pt x="263" y="1117"/>
                    <a:pt x="264" y="1119"/>
                  </a:cubicBezTo>
                  <a:cubicBezTo>
                    <a:pt x="264" y="1120"/>
                    <a:pt x="266" y="1121"/>
                    <a:pt x="266" y="1122"/>
                  </a:cubicBezTo>
                  <a:cubicBezTo>
                    <a:pt x="267" y="1123"/>
                    <a:pt x="267" y="1124"/>
                    <a:pt x="267" y="1124"/>
                  </a:cubicBezTo>
                  <a:cubicBezTo>
                    <a:pt x="268" y="1126"/>
                    <a:pt x="266" y="1128"/>
                    <a:pt x="266" y="1129"/>
                  </a:cubicBezTo>
                  <a:cubicBezTo>
                    <a:pt x="265" y="1130"/>
                    <a:pt x="267" y="1132"/>
                    <a:pt x="267" y="1134"/>
                  </a:cubicBezTo>
                  <a:cubicBezTo>
                    <a:pt x="268" y="1135"/>
                    <a:pt x="268" y="1138"/>
                    <a:pt x="269" y="1139"/>
                  </a:cubicBezTo>
                  <a:cubicBezTo>
                    <a:pt x="269" y="1140"/>
                    <a:pt x="269" y="1142"/>
                    <a:pt x="269" y="1143"/>
                  </a:cubicBezTo>
                  <a:cubicBezTo>
                    <a:pt x="270" y="1144"/>
                    <a:pt x="271" y="1144"/>
                    <a:pt x="272" y="1145"/>
                  </a:cubicBezTo>
                  <a:cubicBezTo>
                    <a:pt x="272" y="1146"/>
                    <a:pt x="273" y="1148"/>
                    <a:pt x="274" y="1149"/>
                  </a:cubicBezTo>
                  <a:cubicBezTo>
                    <a:pt x="274" y="1150"/>
                    <a:pt x="274" y="1151"/>
                    <a:pt x="275" y="1152"/>
                  </a:cubicBezTo>
                  <a:cubicBezTo>
                    <a:pt x="276" y="1154"/>
                    <a:pt x="279" y="1155"/>
                    <a:pt x="280" y="1157"/>
                  </a:cubicBezTo>
                  <a:cubicBezTo>
                    <a:pt x="281" y="1158"/>
                    <a:pt x="283" y="1163"/>
                    <a:pt x="283" y="1165"/>
                  </a:cubicBezTo>
                  <a:cubicBezTo>
                    <a:pt x="284" y="1166"/>
                    <a:pt x="283" y="1170"/>
                    <a:pt x="283" y="1172"/>
                  </a:cubicBezTo>
                  <a:cubicBezTo>
                    <a:pt x="284" y="1173"/>
                    <a:pt x="285" y="1175"/>
                    <a:pt x="286" y="1176"/>
                  </a:cubicBezTo>
                  <a:cubicBezTo>
                    <a:pt x="286" y="1177"/>
                    <a:pt x="286" y="1179"/>
                    <a:pt x="287" y="1180"/>
                  </a:cubicBezTo>
                  <a:cubicBezTo>
                    <a:pt x="287" y="1181"/>
                    <a:pt x="288" y="1184"/>
                    <a:pt x="289" y="1185"/>
                  </a:cubicBezTo>
                  <a:cubicBezTo>
                    <a:pt x="290" y="1186"/>
                    <a:pt x="293" y="1188"/>
                    <a:pt x="295" y="1189"/>
                  </a:cubicBezTo>
                  <a:cubicBezTo>
                    <a:pt x="296" y="1190"/>
                    <a:pt x="297" y="1193"/>
                    <a:pt x="299" y="1195"/>
                  </a:cubicBezTo>
                  <a:cubicBezTo>
                    <a:pt x="300" y="1196"/>
                    <a:pt x="303" y="1196"/>
                    <a:pt x="304" y="1197"/>
                  </a:cubicBezTo>
                  <a:cubicBezTo>
                    <a:pt x="305" y="1198"/>
                    <a:pt x="307" y="1200"/>
                    <a:pt x="307" y="1201"/>
                  </a:cubicBezTo>
                  <a:cubicBezTo>
                    <a:pt x="308" y="1202"/>
                    <a:pt x="309" y="1204"/>
                    <a:pt x="310" y="1205"/>
                  </a:cubicBezTo>
                  <a:cubicBezTo>
                    <a:pt x="310" y="1206"/>
                    <a:pt x="312" y="1206"/>
                    <a:pt x="313" y="1206"/>
                  </a:cubicBezTo>
                  <a:cubicBezTo>
                    <a:pt x="314" y="1207"/>
                    <a:pt x="316" y="1208"/>
                    <a:pt x="316" y="1209"/>
                  </a:cubicBezTo>
                  <a:cubicBezTo>
                    <a:pt x="317" y="1209"/>
                    <a:pt x="319" y="1208"/>
                    <a:pt x="320" y="1208"/>
                  </a:cubicBezTo>
                  <a:cubicBezTo>
                    <a:pt x="322" y="1208"/>
                    <a:pt x="324" y="1209"/>
                    <a:pt x="325" y="1209"/>
                  </a:cubicBezTo>
                  <a:cubicBezTo>
                    <a:pt x="326" y="1210"/>
                    <a:pt x="329" y="1212"/>
                    <a:pt x="330" y="1213"/>
                  </a:cubicBezTo>
                  <a:cubicBezTo>
                    <a:pt x="331" y="1214"/>
                    <a:pt x="332" y="1216"/>
                    <a:pt x="333" y="1218"/>
                  </a:cubicBezTo>
                  <a:cubicBezTo>
                    <a:pt x="333" y="1219"/>
                    <a:pt x="333" y="1221"/>
                    <a:pt x="334" y="1222"/>
                  </a:cubicBezTo>
                  <a:cubicBezTo>
                    <a:pt x="335" y="1223"/>
                    <a:pt x="337" y="1223"/>
                    <a:pt x="337" y="1224"/>
                  </a:cubicBezTo>
                  <a:cubicBezTo>
                    <a:pt x="338" y="1224"/>
                    <a:pt x="338" y="1225"/>
                    <a:pt x="339" y="1226"/>
                  </a:cubicBezTo>
                  <a:cubicBezTo>
                    <a:pt x="339" y="1227"/>
                    <a:pt x="339" y="1229"/>
                    <a:pt x="339" y="1229"/>
                  </a:cubicBezTo>
                  <a:cubicBezTo>
                    <a:pt x="339" y="1230"/>
                    <a:pt x="340" y="1230"/>
                    <a:pt x="341" y="1231"/>
                  </a:cubicBezTo>
                  <a:cubicBezTo>
                    <a:pt x="342" y="1232"/>
                    <a:pt x="343" y="1234"/>
                    <a:pt x="344" y="1234"/>
                  </a:cubicBezTo>
                  <a:cubicBezTo>
                    <a:pt x="345" y="1235"/>
                    <a:pt x="347" y="1234"/>
                    <a:pt x="348" y="1235"/>
                  </a:cubicBezTo>
                  <a:cubicBezTo>
                    <a:pt x="349" y="1235"/>
                    <a:pt x="350" y="1238"/>
                    <a:pt x="351" y="1238"/>
                  </a:cubicBezTo>
                  <a:cubicBezTo>
                    <a:pt x="351" y="1239"/>
                    <a:pt x="352" y="1241"/>
                    <a:pt x="353" y="1241"/>
                  </a:cubicBezTo>
                  <a:cubicBezTo>
                    <a:pt x="354" y="1242"/>
                    <a:pt x="356" y="1242"/>
                    <a:pt x="357" y="1243"/>
                  </a:cubicBezTo>
                  <a:cubicBezTo>
                    <a:pt x="358" y="1244"/>
                    <a:pt x="361" y="1246"/>
                    <a:pt x="362" y="1247"/>
                  </a:cubicBezTo>
                  <a:cubicBezTo>
                    <a:pt x="363" y="1248"/>
                    <a:pt x="365" y="1249"/>
                    <a:pt x="366" y="1250"/>
                  </a:cubicBezTo>
                  <a:cubicBezTo>
                    <a:pt x="368" y="1250"/>
                    <a:pt x="370" y="1250"/>
                    <a:pt x="371" y="1250"/>
                  </a:cubicBezTo>
                  <a:cubicBezTo>
                    <a:pt x="372" y="1250"/>
                    <a:pt x="375" y="1250"/>
                    <a:pt x="376" y="1251"/>
                  </a:cubicBezTo>
                  <a:cubicBezTo>
                    <a:pt x="378" y="1251"/>
                    <a:pt x="380" y="1252"/>
                    <a:pt x="381" y="1252"/>
                  </a:cubicBezTo>
                  <a:cubicBezTo>
                    <a:pt x="382" y="1253"/>
                    <a:pt x="385" y="1254"/>
                    <a:pt x="386" y="1254"/>
                  </a:cubicBezTo>
                  <a:cubicBezTo>
                    <a:pt x="387" y="1255"/>
                    <a:pt x="391" y="1254"/>
                    <a:pt x="392" y="1255"/>
                  </a:cubicBezTo>
                  <a:cubicBezTo>
                    <a:pt x="394" y="1255"/>
                    <a:pt x="396" y="1257"/>
                    <a:pt x="396" y="1258"/>
                  </a:cubicBezTo>
                  <a:cubicBezTo>
                    <a:pt x="397" y="1258"/>
                    <a:pt x="398" y="1260"/>
                    <a:pt x="398" y="1261"/>
                  </a:cubicBezTo>
                  <a:cubicBezTo>
                    <a:pt x="399" y="1262"/>
                    <a:pt x="400" y="1265"/>
                    <a:pt x="401" y="1266"/>
                  </a:cubicBezTo>
                  <a:cubicBezTo>
                    <a:pt x="402" y="1267"/>
                    <a:pt x="404" y="1268"/>
                    <a:pt x="406" y="1269"/>
                  </a:cubicBezTo>
                  <a:cubicBezTo>
                    <a:pt x="407" y="1270"/>
                    <a:pt x="409" y="1271"/>
                    <a:pt x="410" y="1272"/>
                  </a:cubicBezTo>
                  <a:cubicBezTo>
                    <a:pt x="411" y="1272"/>
                    <a:pt x="414" y="1272"/>
                    <a:pt x="415" y="1273"/>
                  </a:cubicBezTo>
                  <a:cubicBezTo>
                    <a:pt x="416" y="1273"/>
                    <a:pt x="416" y="1275"/>
                    <a:pt x="417" y="1276"/>
                  </a:cubicBezTo>
                  <a:cubicBezTo>
                    <a:pt x="419" y="1276"/>
                    <a:pt x="421" y="1275"/>
                    <a:pt x="422" y="1276"/>
                  </a:cubicBezTo>
                  <a:cubicBezTo>
                    <a:pt x="423" y="1276"/>
                    <a:pt x="425" y="1278"/>
                    <a:pt x="426" y="1278"/>
                  </a:cubicBezTo>
                  <a:cubicBezTo>
                    <a:pt x="427" y="1279"/>
                    <a:pt x="429" y="1277"/>
                    <a:pt x="430" y="1277"/>
                  </a:cubicBezTo>
                  <a:cubicBezTo>
                    <a:pt x="431" y="1277"/>
                    <a:pt x="433" y="1278"/>
                    <a:pt x="434" y="1279"/>
                  </a:cubicBezTo>
                  <a:cubicBezTo>
                    <a:pt x="435" y="1279"/>
                    <a:pt x="436" y="1281"/>
                    <a:pt x="436" y="1282"/>
                  </a:cubicBezTo>
                  <a:cubicBezTo>
                    <a:pt x="438" y="1283"/>
                    <a:pt x="441" y="1285"/>
                    <a:pt x="442" y="1286"/>
                  </a:cubicBezTo>
                  <a:cubicBezTo>
                    <a:pt x="442" y="1287"/>
                    <a:pt x="443" y="1290"/>
                    <a:pt x="444" y="1291"/>
                  </a:cubicBezTo>
                  <a:cubicBezTo>
                    <a:pt x="445" y="1292"/>
                    <a:pt x="447" y="1293"/>
                    <a:pt x="448" y="1294"/>
                  </a:cubicBezTo>
                  <a:cubicBezTo>
                    <a:pt x="448" y="1294"/>
                    <a:pt x="449" y="1295"/>
                    <a:pt x="450" y="1296"/>
                  </a:cubicBezTo>
                  <a:cubicBezTo>
                    <a:pt x="450" y="1297"/>
                    <a:pt x="451" y="1298"/>
                    <a:pt x="451" y="1299"/>
                  </a:cubicBezTo>
                  <a:cubicBezTo>
                    <a:pt x="453" y="1299"/>
                    <a:pt x="455" y="1299"/>
                    <a:pt x="457" y="1300"/>
                  </a:cubicBezTo>
                  <a:cubicBezTo>
                    <a:pt x="458" y="1300"/>
                    <a:pt x="459" y="1301"/>
                    <a:pt x="460" y="1301"/>
                  </a:cubicBezTo>
                  <a:cubicBezTo>
                    <a:pt x="461" y="1301"/>
                    <a:pt x="462" y="1298"/>
                    <a:pt x="463" y="1298"/>
                  </a:cubicBezTo>
                  <a:cubicBezTo>
                    <a:pt x="464" y="1298"/>
                    <a:pt x="466" y="1300"/>
                    <a:pt x="466" y="1300"/>
                  </a:cubicBezTo>
                  <a:cubicBezTo>
                    <a:pt x="467" y="1301"/>
                    <a:pt x="466" y="1303"/>
                    <a:pt x="467" y="1303"/>
                  </a:cubicBezTo>
                  <a:cubicBezTo>
                    <a:pt x="467" y="1304"/>
                    <a:pt x="469" y="1304"/>
                    <a:pt x="470" y="1305"/>
                  </a:cubicBezTo>
                  <a:cubicBezTo>
                    <a:pt x="470" y="1305"/>
                    <a:pt x="471" y="1307"/>
                    <a:pt x="472" y="1307"/>
                  </a:cubicBezTo>
                  <a:cubicBezTo>
                    <a:pt x="473" y="1308"/>
                    <a:pt x="475" y="1308"/>
                    <a:pt x="476" y="1308"/>
                  </a:cubicBezTo>
                  <a:cubicBezTo>
                    <a:pt x="477" y="1308"/>
                    <a:pt x="479" y="1308"/>
                    <a:pt x="481" y="1307"/>
                  </a:cubicBezTo>
                  <a:cubicBezTo>
                    <a:pt x="482" y="1307"/>
                    <a:pt x="485" y="1307"/>
                    <a:pt x="486" y="1308"/>
                  </a:cubicBezTo>
                  <a:cubicBezTo>
                    <a:pt x="487" y="1308"/>
                    <a:pt x="488" y="1309"/>
                    <a:pt x="489" y="1309"/>
                  </a:cubicBezTo>
                  <a:cubicBezTo>
                    <a:pt x="490" y="1310"/>
                    <a:pt x="492" y="1311"/>
                    <a:pt x="493" y="1311"/>
                  </a:cubicBezTo>
                  <a:cubicBezTo>
                    <a:pt x="494" y="1311"/>
                    <a:pt x="496" y="1310"/>
                    <a:pt x="496" y="1309"/>
                  </a:cubicBezTo>
                  <a:cubicBezTo>
                    <a:pt x="497" y="1308"/>
                    <a:pt x="497" y="1306"/>
                    <a:pt x="498" y="1305"/>
                  </a:cubicBezTo>
                  <a:cubicBezTo>
                    <a:pt x="498" y="1304"/>
                    <a:pt x="500" y="1303"/>
                    <a:pt x="500" y="1303"/>
                  </a:cubicBezTo>
                  <a:cubicBezTo>
                    <a:pt x="500" y="1302"/>
                    <a:pt x="501" y="1300"/>
                    <a:pt x="501" y="1299"/>
                  </a:cubicBezTo>
                  <a:cubicBezTo>
                    <a:pt x="501" y="1298"/>
                    <a:pt x="501" y="1296"/>
                    <a:pt x="502" y="1296"/>
                  </a:cubicBezTo>
                  <a:cubicBezTo>
                    <a:pt x="502" y="1295"/>
                    <a:pt x="503" y="1295"/>
                    <a:pt x="504" y="1294"/>
                  </a:cubicBezTo>
                  <a:cubicBezTo>
                    <a:pt x="504" y="1294"/>
                    <a:pt x="505" y="1292"/>
                    <a:pt x="506" y="1291"/>
                  </a:cubicBezTo>
                  <a:cubicBezTo>
                    <a:pt x="506" y="1291"/>
                    <a:pt x="508" y="1291"/>
                    <a:pt x="508" y="1291"/>
                  </a:cubicBezTo>
                  <a:cubicBezTo>
                    <a:pt x="509" y="1290"/>
                    <a:pt x="511" y="1290"/>
                    <a:pt x="512" y="1289"/>
                  </a:cubicBezTo>
                  <a:cubicBezTo>
                    <a:pt x="512" y="1288"/>
                    <a:pt x="513" y="1286"/>
                    <a:pt x="513" y="1285"/>
                  </a:cubicBezTo>
                  <a:cubicBezTo>
                    <a:pt x="514" y="1284"/>
                    <a:pt x="516" y="1283"/>
                    <a:pt x="516" y="1282"/>
                  </a:cubicBezTo>
                  <a:cubicBezTo>
                    <a:pt x="517" y="1281"/>
                    <a:pt x="516" y="1278"/>
                    <a:pt x="517" y="1277"/>
                  </a:cubicBezTo>
                  <a:cubicBezTo>
                    <a:pt x="517" y="1276"/>
                    <a:pt x="518" y="1275"/>
                    <a:pt x="519" y="1275"/>
                  </a:cubicBezTo>
                  <a:cubicBezTo>
                    <a:pt x="520" y="1275"/>
                    <a:pt x="522" y="1276"/>
                    <a:pt x="523" y="1276"/>
                  </a:cubicBezTo>
                  <a:cubicBezTo>
                    <a:pt x="524" y="1276"/>
                    <a:pt x="525" y="1274"/>
                    <a:pt x="526" y="1274"/>
                  </a:cubicBezTo>
                  <a:cubicBezTo>
                    <a:pt x="527" y="1274"/>
                    <a:pt x="528" y="1274"/>
                    <a:pt x="528" y="1274"/>
                  </a:cubicBezTo>
                  <a:cubicBezTo>
                    <a:pt x="529" y="1273"/>
                    <a:pt x="529" y="1271"/>
                    <a:pt x="530" y="1271"/>
                  </a:cubicBezTo>
                  <a:cubicBezTo>
                    <a:pt x="531" y="1270"/>
                    <a:pt x="532" y="1271"/>
                    <a:pt x="533" y="1271"/>
                  </a:cubicBezTo>
                  <a:cubicBezTo>
                    <a:pt x="534" y="1271"/>
                    <a:pt x="535" y="1270"/>
                    <a:pt x="536" y="1270"/>
                  </a:cubicBezTo>
                  <a:cubicBezTo>
                    <a:pt x="536" y="1269"/>
                    <a:pt x="537" y="1267"/>
                    <a:pt x="537" y="1266"/>
                  </a:cubicBezTo>
                  <a:cubicBezTo>
                    <a:pt x="537" y="1266"/>
                    <a:pt x="535" y="1265"/>
                    <a:pt x="535" y="1265"/>
                  </a:cubicBezTo>
                  <a:cubicBezTo>
                    <a:pt x="534" y="1264"/>
                    <a:pt x="532" y="1264"/>
                    <a:pt x="532" y="1263"/>
                  </a:cubicBezTo>
                  <a:cubicBezTo>
                    <a:pt x="531" y="1263"/>
                    <a:pt x="530" y="1261"/>
                    <a:pt x="531" y="1260"/>
                  </a:cubicBezTo>
                  <a:cubicBezTo>
                    <a:pt x="531" y="1259"/>
                    <a:pt x="533" y="1258"/>
                    <a:pt x="534" y="1257"/>
                  </a:cubicBezTo>
                  <a:cubicBezTo>
                    <a:pt x="534" y="1256"/>
                    <a:pt x="535" y="1254"/>
                    <a:pt x="535" y="1253"/>
                  </a:cubicBezTo>
                  <a:cubicBezTo>
                    <a:pt x="536" y="1252"/>
                    <a:pt x="535" y="1249"/>
                    <a:pt x="536" y="1248"/>
                  </a:cubicBezTo>
                  <a:cubicBezTo>
                    <a:pt x="537" y="1247"/>
                    <a:pt x="539" y="1247"/>
                    <a:pt x="540" y="1247"/>
                  </a:cubicBezTo>
                  <a:cubicBezTo>
                    <a:pt x="541" y="1246"/>
                    <a:pt x="543" y="1244"/>
                    <a:pt x="543" y="1242"/>
                  </a:cubicBezTo>
                  <a:cubicBezTo>
                    <a:pt x="544" y="1241"/>
                    <a:pt x="545" y="1239"/>
                    <a:pt x="545" y="1238"/>
                  </a:cubicBezTo>
                  <a:cubicBezTo>
                    <a:pt x="545" y="1237"/>
                    <a:pt x="544" y="1234"/>
                    <a:pt x="544" y="1233"/>
                  </a:cubicBezTo>
                  <a:cubicBezTo>
                    <a:pt x="544" y="1231"/>
                    <a:pt x="546" y="1227"/>
                    <a:pt x="547" y="1225"/>
                  </a:cubicBezTo>
                  <a:cubicBezTo>
                    <a:pt x="547" y="1224"/>
                    <a:pt x="548" y="1222"/>
                    <a:pt x="548" y="1221"/>
                  </a:cubicBezTo>
                  <a:cubicBezTo>
                    <a:pt x="548" y="1220"/>
                    <a:pt x="548" y="1218"/>
                    <a:pt x="549" y="1217"/>
                  </a:cubicBezTo>
                  <a:cubicBezTo>
                    <a:pt x="549" y="1216"/>
                    <a:pt x="551" y="1215"/>
                    <a:pt x="551" y="1215"/>
                  </a:cubicBezTo>
                  <a:cubicBezTo>
                    <a:pt x="552" y="1214"/>
                    <a:pt x="553" y="1213"/>
                    <a:pt x="553" y="1212"/>
                  </a:cubicBezTo>
                  <a:cubicBezTo>
                    <a:pt x="554" y="1211"/>
                    <a:pt x="554" y="1210"/>
                    <a:pt x="554" y="1209"/>
                  </a:cubicBezTo>
                  <a:cubicBezTo>
                    <a:pt x="554" y="1208"/>
                    <a:pt x="555" y="1207"/>
                    <a:pt x="555" y="1206"/>
                  </a:cubicBezTo>
                  <a:cubicBezTo>
                    <a:pt x="556" y="1205"/>
                    <a:pt x="559" y="1205"/>
                    <a:pt x="560" y="1204"/>
                  </a:cubicBezTo>
                  <a:cubicBezTo>
                    <a:pt x="560" y="1203"/>
                    <a:pt x="558" y="1199"/>
                    <a:pt x="559" y="1198"/>
                  </a:cubicBezTo>
                  <a:cubicBezTo>
                    <a:pt x="559" y="1197"/>
                    <a:pt x="561" y="1196"/>
                    <a:pt x="562" y="1196"/>
                  </a:cubicBezTo>
                  <a:cubicBezTo>
                    <a:pt x="563" y="1195"/>
                    <a:pt x="564" y="1193"/>
                    <a:pt x="565" y="1193"/>
                  </a:cubicBezTo>
                  <a:cubicBezTo>
                    <a:pt x="565" y="1191"/>
                    <a:pt x="565" y="1189"/>
                    <a:pt x="565" y="1187"/>
                  </a:cubicBezTo>
                  <a:cubicBezTo>
                    <a:pt x="565" y="1186"/>
                    <a:pt x="566" y="1184"/>
                    <a:pt x="567" y="1183"/>
                  </a:cubicBezTo>
                  <a:cubicBezTo>
                    <a:pt x="568" y="1182"/>
                    <a:pt x="569" y="1180"/>
                    <a:pt x="570" y="1180"/>
                  </a:cubicBezTo>
                  <a:cubicBezTo>
                    <a:pt x="572" y="1180"/>
                    <a:pt x="574" y="1182"/>
                    <a:pt x="575" y="1182"/>
                  </a:cubicBezTo>
                  <a:cubicBezTo>
                    <a:pt x="575" y="1182"/>
                    <a:pt x="577" y="1181"/>
                    <a:pt x="577" y="1181"/>
                  </a:cubicBezTo>
                  <a:cubicBezTo>
                    <a:pt x="578" y="1180"/>
                    <a:pt x="578" y="1179"/>
                    <a:pt x="579" y="1179"/>
                  </a:cubicBezTo>
                  <a:cubicBezTo>
                    <a:pt x="580" y="1178"/>
                    <a:pt x="582" y="1178"/>
                    <a:pt x="583" y="1178"/>
                  </a:cubicBezTo>
                  <a:cubicBezTo>
                    <a:pt x="583" y="1177"/>
                    <a:pt x="585" y="1176"/>
                    <a:pt x="586" y="1176"/>
                  </a:cubicBezTo>
                  <a:cubicBezTo>
                    <a:pt x="587" y="1176"/>
                    <a:pt x="588" y="1178"/>
                    <a:pt x="589" y="1178"/>
                  </a:cubicBezTo>
                  <a:cubicBezTo>
                    <a:pt x="590" y="1179"/>
                    <a:pt x="592" y="1178"/>
                    <a:pt x="592" y="1177"/>
                  </a:cubicBezTo>
                  <a:cubicBezTo>
                    <a:pt x="593" y="1176"/>
                    <a:pt x="594" y="1174"/>
                    <a:pt x="595" y="1173"/>
                  </a:cubicBezTo>
                  <a:cubicBezTo>
                    <a:pt x="596" y="1173"/>
                    <a:pt x="598" y="1173"/>
                    <a:pt x="599" y="1173"/>
                  </a:cubicBezTo>
                  <a:cubicBezTo>
                    <a:pt x="599" y="1173"/>
                    <a:pt x="600" y="1173"/>
                    <a:pt x="601" y="1173"/>
                  </a:cubicBezTo>
                  <a:cubicBezTo>
                    <a:pt x="602" y="1174"/>
                    <a:pt x="605" y="1174"/>
                    <a:pt x="606" y="1174"/>
                  </a:cubicBezTo>
                  <a:cubicBezTo>
                    <a:pt x="607" y="1175"/>
                    <a:pt x="608" y="1177"/>
                    <a:pt x="609" y="1177"/>
                  </a:cubicBezTo>
                  <a:cubicBezTo>
                    <a:pt x="610" y="1177"/>
                    <a:pt x="612" y="1176"/>
                    <a:pt x="613" y="1175"/>
                  </a:cubicBezTo>
                  <a:cubicBezTo>
                    <a:pt x="614" y="1174"/>
                    <a:pt x="615" y="1172"/>
                    <a:pt x="615" y="1170"/>
                  </a:cubicBezTo>
                  <a:cubicBezTo>
                    <a:pt x="615" y="1169"/>
                    <a:pt x="615" y="1167"/>
                    <a:pt x="616" y="1165"/>
                  </a:cubicBezTo>
                  <a:cubicBezTo>
                    <a:pt x="616" y="1164"/>
                    <a:pt x="617" y="1162"/>
                    <a:pt x="618" y="1161"/>
                  </a:cubicBezTo>
                  <a:cubicBezTo>
                    <a:pt x="619" y="1160"/>
                    <a:pt x="621" y="1157"/>
                    <a:pt x="623" y="1157"/>
                  </a:cubicBezTo>
                  <a:cubicBezTo>
                    <a:pt x="624" y="1157"/>
                    <a:pt x="627" y="1156"/>
                    <a:pt x="628" y="1157"/>
                  </a:cubicBezTo>
                  <a:cubicBezTo>
                    <a:pt x="629" y="1157"/>
                    <a:pt x="630" y="1159"/>
                    <a:pt x="631" y="1160"/>
                  </a:cubicBezTo>
                  <a:cubicBezTo>
                    <a:pt x="632" y="1161"/>
                    <a:pt x="633" y="1162"/>
                    <a:pt x="634" y="1162"/>
                  </a:cubicBezTo>
                  <a:cubicBezTo>
                    <a:pt x="636" y="1163"/>
                    <a:pt x="640" y="1165"/>
                    <a:pt x="642" y="1165"/>
                  </a:cubicBezTo>
                  <a:cubicBezTo>
                    <a:pt x="642" y="1165"/>
                    <a:pt x="644" y="1163"/>
                    <a:pt x="644" y="1163"/>
                  </a:cubicBezTo>
                  <a:cubicBezTo>
                    <a:pt x="646" y="1163"/>
                    <a:pt x="647" y="1166"/>
                    <a:pt x="647" y="1167"/>
                  </a:cubicBezTo>
                  <a:cubicBezTo>
                    <a:pt x="648" y="1167"/>
                    <a:pt x="648" y="1169"/>
                    <a:pt x="648" y="1169"/>
                  </a:cubicBezTo>
                  <a:cubicBezTo>
                    <a:pt x="649" y="1170"/>
                    <a:pt x="651" y="1171"/>
                    <a:pt x="652" y="1172"/>
                  </a:cubicBezTo>
                  <a:cubicBezTo>
                    <a:pt x="654" y="1172"/>
                    <a:pt x="657" y="1171"/>
                    <a:pt x="659" y="1171"/>
                  </a:cubicBezTo>
                  <a:cubicBezTo>
                    <a:pt x="659" y="1172"/>
                    <a:pt x="660" y="1173"/>
                    <a:pt x="661" y="1173"/>
                  </a:cubicBezTo>
                  <a:cubicBezTo>
                    <a:pt x="662" y="1174"/>
                    <a:pt x="664" y="1173"/>
                    <a:pt x="664" y="1173"/>
                  </a:cubicBezTo>
                  <a:cubicBezTo>
                    <a:pt x="666" y="1173"/>
                    <a:pt x="668" y="1171"/>
                    <a:pt x="669" y="1171"/>
                  </a:cubicBezTo>
                  <a:cubicBezTo>
                    <a:pt x="670" y="1171"/>
                    <a:pt x="671" y="1171"/>
                    <a:pt x="672" y="1171"/>
                  </a:cubicBezTo>
                  <a:cubicBezTo>
                    <a:pt x="673" y="1171"/>
                    <a:pt x="675" y="1170"/>
                    <a:pt x="676" y="1170"/>
                  </a:cubicBezTo>
                  <a:cubicBezTo>
                    <a:pt x="677" y="1171"/>
                    <a:pt x="680" y="1172"/>
                    <a:pt x="681" y="1172"/>
                  </a:cubicBezTo>
                  <a:cubicBezTo>
                    <a:pt x="681" y="1173"/>
                    <a:pt x="682" y="1175"/>
                    <a:pt x="683" y="1175"/>
                  </a:cubicBezTo>
                  <a:cubicBezTo>
                    <a:pt x="684" y="1175"/>
                    <a:pt x="685" y="1172"/>
                    <a:pt x="687" y="1172"/>
                  </a:cubicBezTo>
                  <a:cubicBezTo>
                    <a:pt x="687" y="1172"/>
                    <a:pt x="688" y="1173"/>
                    <a:pt x="689" y="1173"/>
                  </a:cubicBezTo>
                  <a:cubicBezTo>
                    <a:pt x="690" y="1173"/>
                    <a:pt x="691" y="1172"/>
                    <a:pt x="692" y="1172"/>
                  </a:cubicBezTo>
                  <a:cubicBezTo>
                    <a:pt x="693" y="1172"/>
                    <a:pt x="694" y="1172"/>
                    <a:pt x="695" y="1172"/>
                  </a:cubicBezTo>
                  <a:cubicBezTo>
                    <a:pt x="695" y="1172"/>
                    <a:pt x="696" y="1173"/>
                    <a:pt x="696" y="1173"/>
                  </a:cubicBezTo>
                  <a:cubicBezTo>
                    <a:pt x="697" y="1174"/>
                    <a:pt x="699" y="1173"/>
                    <a:pt x="700" y="1173"/>
                  </a:cubicBezTo>
                  <a:cubicBezTo>
                    <a:pt x="701" y="1174"/>
                    <a:pt x="702" y="1175"/>
                    <a:pt x="704" y="1175"/>
                  </a:cubicBezTo>
                  <a:cubicBezTo>
                    <a:pt x="704" y="1175"/>
                    <a:pt x="705" y="1174"/>
                    <a:pt x="706" y="1174"/>
                  </a:cubicBezTo>
                  <a:cubicBezTo>
                    <a:pt x="707" y="1174"/>
                    <a:pt x="709" y="1175"/>
                    <a:pt x="709" y="1175"/>
                  </a:cubicBezTo>
                  <a:cubicBezTo>
                    <a:pt x="710" y="1176"/>
                    <a:pt x="711" y="1178"/>
                    <a:pt x="712" y="1178"/>
                  </a:cubicBezTo>
                  <a:cubicBezTo>
                    <a:pt x="714" y="1179"/>
                    <a:pt x="717" y="1179"/>
                    <a:pt x="718" y="1179"/>
                  </a:cubicBezTo>
                  <a:cubicBezTo>
                    <a:pt x="719" y="1179"/>
                    <a:pt x="721" y="1178"/>
                    <a:pt x="722" y="1178"/>
                  </a:cubicBezTo>
                  <a:cubicBezTo>
                    <a:pt x="723" y="1179"/>
                    <a:pt x="725" y="1180"/>
                    <a:pt x="726" y="1180"/>
                  </a:cubicBezTo>
                  <a:cubicBezTo>
                    <a:pt x="727" y="1180"/>
                    <a:pt x="729" y="1178"/>
                    <a:pt x="730" y="1177"/>
                  </a:cubicBezTo>
                  <a:cubicBezTo>
                    <a:pt x="731" y="1177"/>
                    <a:pt x="734" y="1177"/>
                    <a:pt x="735" y="1177"/>
                  </a:cubicBezTo>
                  <a:cubicBezTo>
                    <a:pt x="736" y="1177"/>
                    <a:pt x="738" y="1175"/>
                    <a:pt x="738" y="1175"/>
                  </a:cubicBezTo>
                  <a:cubicBezTo>
                    <a:pt x="739" y="1174"/>
                    <a:pt x="740" y="1173"/>
                    <a:pt x="741" y="1173"/>
                  </a:cubicBezTo>
                  <a:cubicBezTo>
                    <a:pt x="742" y="1173"/>
                    <a:pt x="742" y="1175"/>
                    <a:pt x="742" y="1176"/>
                  </a:cubicBezTo>
                  <a:cubicBezTo>
                    <a:pt x="742" y="1177"/>
                    <a:pt x="742" y="1179"/>
                    <a:pt x="742" y="1179"/>
                  </a:cubicBezTo>
                  <a:cubicBezTo>
                    <a:pt x="743" y="1180"/>
                    <a:pt x="745" y="1180"/>
                    <a:pt x="746" y="1180"/>
                  </a:cubicBezTo>
                  <a:cubicBezTo>
                    <a:pt x="746" y="1180"/>
                    <a:pt x="748" y="1179"/>
                    <a:pt x="748" y="1179"/>
                  </a:cubicBezTo>
                  <a:cubicBezTo>
                    <a:pt x="749" y="1178"/>
                    <a:pt x="750" y="1177"/>
                    <a:pt x="751" y="1176"/>
                  </a:cubicBezTo>
                  <a:cubicBezTo>
                    <a:pt x="751" y="1176"/>
                    <a:pt x="752" y="1176"/>
                    <a:pt x="753" y="1176"/>
                  </a:cubicBezTo>
                  <a:cubicBezTo>
                    <a:pt x="753" y="1177"/>
                    <a:pt x="754" y="1178"/>
                    <a:pt x="754" y="1179"/>
                  </a:cubicBezTo>
                  <a:cubicBezTo>
                    <a:pt x="754" y="1179"/>
                    <a:pt x="754" y="1180"/>
                    <a:pt x="755" y="1180"/>
                  </a:cubicBezTo>
                  <a:cubicBezTo>
                    <a:pt x="756" y="1181"/>
                    <a:pt x="758" y="1181"/>
                    <a:pt x="759" y="1181"/>
                  </a:cubicBezTo>
                  <a:cubicBezTo>
                    <a:pt x="760" y="1181"/>
                    <a:pt x="762" y="1183"/>
                    <a:pt x="762" y="1184"/>
                  </a:cubicBezTo>
                  <a:cubicBezTo>
                    <a:pt x="762" y="1185"/>
                    <a:pt x="762" y="1186"/>
                    <a:pt x="762" y="1186"/>
                  </a:cubicBezTo>
                  <a:cubicBezTo>
                    <a:pt x="763" y="1187"/>
                    <a:pt x="764" y="1189"/>
                    <a:pt x="764" y="1190"/>
                  </a:cubicBezTo>
                  <a:cubicBezTo>
                    <a:pt x="765" y="1190"/>
                    <a:pt x="766" y="1192"/>
                    <a:pt x="766" y="1192"/>
                  </a:cubicBezTo>
                  <a:cubicBezTo>
                    <a:pt x="767" y="1194"/>
                    <a:pt x="766" y="1196"/>
                    <a:pt x="767" y="1197"/>
                  </a:cubicBezTo>
                  <a:cubicBezTo>
                    <a:pt x="768" y="1198"/>
                    <a:pt x="770" y="1199"/>
                    <a:pt x="771" y="1199"/>
                  </a:cubicBezTo>
                  <a:cubicBezTo>
                    <a:pt x="772" y="1199"/>
                    <a:pt x="773" y="1198"/>
                    <a:pt x="774" y="1198"/>
                  </a:cubicBezTo>
                  <a:cubicBezTo>
                    <a:pt x="775" y="1198"/>
                    <a:pt x="776" y="1199"/>
                    <a:pt x="776" y="1200"/>
                  </a:cubicBezTo>
                  <a:cubicBezTo>
                    <a:pt x="776" y="1201"/>
                    <a:pt x="777" y="1203"/>
                    <a:pt x="777" y="1204"/>
                  </a:cubicBezTo>
                  <a:cubicBezTo>
                    <a:pt x="777" y="1205"/>
                    <a:pt x="774" y="1206"/>
                    <a:pt x="774" y="1207"/>
                  </a:cubicBezTo>
                  <a:cubicBezTo>
                    <a:pt x="774" y="1208"/>
                    <a:pt x="775" y="1211"/>
                    <a:pt x="776" y="1211"/>
                  </a:cubicBezTo>
                  <a:cubicBezTo>
                    <a:pt x="777" y="1211"/>
                    <a:pt x="778" y="1211"/>
                    <a:pt x="779" y="1211"/>
                  </a:cubicBezTo>
                  <a:cubicBezTo>
                    <a:pt x="780" y="1210"/>
                    <a:pt x="781" y="1208"/>
                    <a:pt x="781" y="1208"/>
                  </a:cubicBezTo>
                  <a:cubicBezTo>
                    <a:pt x="782" y="1207"/>
                    <a:pt x="785" y="1208"/>
                    <a:pt x="786" y="1209"/>
                  </a:cubicBezTo>
                  <a:cubicBezTo>
                    <a:pt x="786" y="1209"/>
                    <a:pt x="786" y="1211"/>
                    <a:pt x="786" y="1212"/>
                  </a:cubicBezTo>
                  <a:cubicBezTo>
                    <a:pt x="786" y="1213"/>
                    <a:pt x="787" y="1215"/>
                    <a:pt x="786" y="1216"/>
                  </a:cubicBezTo>
                  <a:cubicBezTo>
                    <a:pt x="786" y="1216"/>
                    <a:pt x="784" y="1217"/>
                    <a:pt x="784" y="1217"/>
                  </a:cubicBezTo>
                  <a:cubicBezTo>
                    <a:pt x="783" y="1218"/>
                    <a:pt x="783" y="1220"/>
                    <a:pt x="784" y="1220"/>
                  </a:cubicBezTo>
                  <a:cubicBezTo>
                    <a:pt x="784" y="1221"/>
                    <a:pt x="786" y="1223"/>
                    <a:pt x="787" y="1223"/>
                  </a:cubicBezTo>
                  <a:cubicBezTo>
                    <a:pt x="788" y="1224"/>
                    <a:pt x="790" y="1223"/>
                    <a:pt x="791" y="1223"/>
                  </a:cubicBezTo>
                  <a:cubicBezTo>
                    <a:pt x="793" y="1223"/>
                    <a:pt x="796" y="1223"/>
                    <a:pt x="797" y="1224"/>
                  </a:cubicBezTo>
                  <a:cubicBezTo>
                    <a:pt x="797" y="1225"/>
                    <a:pt x="797" y="1227"/>
                    <a:pt x="798" y="1228"/>
                  </a:cubicBezTo>
                  <a:cubicBezTo>
                    <a:pt x="799" y="1229"/>
                    <a:pt x="800" y="1230"/>
                    <a:pt x="801" y="1230"/>
                  </a:cubicBezTo>
                  <a:cubicBezTo>
                    <a:pt x="802" y="1231"/>
                    <a:pt x="805" y="1230"/>
                    <a:pt x="806" y="1231"/>
                  </a:cubicBezTo>
                  <a:cubicBezTo>
                    <a:pt x="807" y="1231"/>
                    <a:pt x="809" y="1231"/>
                    <a:pt x="810" y="1231"/>
                  </a:cubicBezTo>
                  <a:cubicBezTo>
                    <a:pt x="811" y="1232"/>
                    <a:pt x="814" y="1234"/>
                    <a:pt x="815" y="1235"/>
                  </a:cubicBezTo>
                  <a:cubicBezTo>
                    <a:pt x="816" y="1236"/>
                    <a:pt x="815" y="1239"/>
                    <a:pt x="816" y="1240"/>
                  </a:cubicBezTo>
                  <a:cubicBezTo>
                    <a:pt x="816" y="1241"/>
                    <a:pt x="817" y="1245"/>
                    <a:pt x="818" y="1246"/>
                  </a:cubicBezTo>
                  <a:cubicBezTo>
                    <a:pt x="818" y="1247"/>
                    <a:pt x="821" y="1248"/>
                    <a:pt x="822" y="1249"/>
                  </a:cubicBezTo>
                  <a:cubicBezTo>
                    <a:pt x="823" y="1249"/>
                    <a:pt x="824" y="1250"/>
                    <a:pt x="825" y="1250"/>
                  </a:cubicBezTo>
                  <a:cubicBezTo>
                    <a:pt x="826" y="1250"/>
                    <a:pt x="827" y="1252"/>
                    <a:pt x="827" y="1252"/>
                  </a:cubicBezTo>
                  <a:cubicBezTo>
                    <a:pt x="828" y="1253"/>
                    <a:pt x="830" y="1253"/>
                    <a:pt x="830" y="1254"/>
                  </a:cubicBezTo>
                  <a:cubicBezTo>
                    <a:pt x="831" y="1254"/>
                    <a:pt x="832" y="1255"/>
                    <a:pt x="833" y="1256"/>
                  </a:cubicBezTo>
                  <a:cubicBezTo>
                    <a:pt x="834" y="1256"/>
                    <a:pt x="834" y="1258"/>
                    <a:pt x="835" y="1258"/>
                  </a:cubicBezTo>
                  <a:cubicBezTo>
                    <a:pt x="836" y="1259"/>
                    <a:pt x="839" y="1259"/>
                    <a:pt x="840" y="1260"/>
                  </a:cubicBezTo>
                  <a:cubicBezTo>
                    <a:pt x="840" y="1261"/>
                    <a:pt x="840" y="1262"/>
                    <a:pt x="840" y="1263"/>
                  </a:cubicBezTo>
                  <a:cubicBezTo>
                    <a:pt x="841" y="1264"/>
                    <a:pt x="842" y="1265"/>
                    <a:pt x="842" y="1266"/>
                  </a:cubicBezTo>
                  <a:cubicBezTo>
                    <a:pt x="843" y="1267"/>
                    <a:pt x="846" y="1267"/>
                    <a:pt x="848" y="1268"/>
                  </a:cubicBezTo>
                  <a:cubicBezTo>
                    <a:pt x="849" y="1268"/>
                    <a:pt x="852" y="1269"/>
                    <a:pt x="853" y="1270"/>
                  </a:cubicBezTo>
                  <a:cubicBezTo>
                    <a:pt x="854" y="1271"/>
                    <a:pt x="856" y="1274"/>
                    <a:pt x="856" y="1276"/>
                  </a:cubicBezTo>
                  <a:cubicBezTo>
                    <a:pt x="857" y="1276"/>
                    <a:pt x="858" y="1278"/>
                    <a:pt x="858" y="1279"/>
                  </a:cubicBezTo>
                  <a:cubicBezTo>
                    <a:pt x="858" y="1280"/>
                    <a:pt x="857" y="1282"/>
                    <a:pt x="857" y="1284"/>
                  </a:cubicBezTo>
                  <a:cubicBezTo>
                    <a:pt x="857" y="1285"/>
                    <a:pt x="858" y="1286"/>
                    <a:pt x="859" y="1287"/>
                  </a:cubicBezTo>
                  <a:cubicBezTo>
                    <a:pt x="859" y="1287"/>
                    <a:pt x="861" y="1286"/>
                    <a:pt x="861" y="1287"/>
                  </a:cubicBezTo>
                  <a:cubicBezTo>
                    <a:pt x="862" y="1287"/>
                    <a:pt x="862" y="1290"/>
                    <a:pt x="863" y="1291"/>
                  </a:cubicBezTo>
                  <a:cubicBezTo>
                    <a:pt x="864" y="1291"/>
                    <a:pt x="865" y="1292"/>
                    <a:pt x="866" y="1292"/>
                  </a:cubicBezTo>
                  <a:cubicBezTo>
                    <a:pt x="867" y="1293"/>
                    <a:pt x="870" y="1294"/>
                    <a:pt x="871" y="1294"/>
                  </a:cubicBezTo>
                  <a:cubicBezTo>
                    <a:pt x="872" y="1295"/>
                    <a:pt x="873" y="1297"/>
                    <a:pt x="873" y="1298"/>
                  </a:cubicBezTo>
                  <a:cubicBezTo>
                    <a:pt x="873" y="1299"/>
                    <a:pt x="874" y="1301"/>
                    <a:pt x="874" y="1301"/>
                  </a:cubicBezTo>
                  <a:cubicBezTo>
                    <a:pt x="874" y="1302"/>
                    <a:pt x="873" y="1304"/>
                    <a:pt x="873" y="1305"/>
                  </a:cubicBezTo>
                  <a:cubicBezTo>
                    <a:pt x="873" y="1306"/>
                    <a:pt x="874" y="1309"/>
                    <a:pt x="874" y="1310"/>
                  </a:cubicBezTo>
                  <a:cubicBezTo>
                    <a:pt x="875" y="1311"/>
                    <a:pt x="875" y="1313"/>
                    <a:pt x="876" y="1314"/>
                  </a:cubicBezTo>
                  <a:cubicBezTo>
                    <a:pt x="876" y="1315"/>
                    <a:pt x="876" y="1318"/>
                    <a:pt x="876" y="1319"/>
                  </a:cubicBezTo>
                  <a:cubicBezTo>
                    <a:pt x="876" y="1320"/>
                    <a:pt x="875" y="1322"/>
                    <a:pt x="875" y="1322"/>
                  </a:cubicBezTo>
                  <a:cubicBezTo>
                    <a:pt x="875" y="1323"/>
                    <a:pt x="876" y="1325"/>
                    <a:pt x="876" y="1325"/>
                  </a:cubicBezTo>
                  <a:cubicBezTo>
                    <a:pt x="876" y="1326"/>
                    <a:pt x="876" y="1328"/>
                    <a:pt x="876" y="1328"/>
                  </a:cubicBezTo>
                  <a:cubicBezTo>
                    <a:pt x="877" y="1329"/>
                    <a:pt x="880" y="1330"/>
                    <a:pt x="881" y="1330"/>
                  </a:cubicBezTo>
                  <a:cubicBezTo>
                    <a:pt x="881" y="1331"/>
                    <a:pt x="882" y="1332"/>
                    <a:pt x="882" y="1332"/>
                  </a:cubicBezTo>
                  <a:cubicBezTo>
                    <a:pt x="883" y="1334"/>
                    <a:pt x="883" y="1337"/>
                    <a:pt x="884" y="1338"/>
                  </a:cubicBezTo>
                  <a:cubicBezTo>
                    <a:pt x="884" y="1339"/>
                    <a:pt x="886" y="1339"/>
                    <a:pt x="887" y="1340"/>
                  </a:cubicBezTo>
                  <a:cubicBezTo>
                    <a:pt x="887" y="1341"/>
                    <a:pt x="886" y="1342"/>
                    <a:pt x="886" y="1343"/>
                  </a:cubicBezTo>
                  <a:cubicBezTo>
                    <a:pt x="887" y="1344"/>
                    <a:pt x="889" y="1344"/>
                    <a:pt x="890" y="1345"/>
                  </a:cubicBezTo>
                  <a:cubicBezTo>
                    <a:pt x="891" y="1346"/>
                    <a:pt x="893" y="1347"/>
                    <a:pt x="893" y="1348"/>
                  </a:cubicBezTo>
                  <a:cubicBezTo>
                    <a:pt x="893" y="1349"/>
                    <a:pt x="893" y="1351"/>
                    <a:pt x="893" y="1352"/>
                  </a:cubicBezTo>
                  <a:cubicBezTo>
                    <a:pt x="893" y="1353"/>
                    <a:pt x="893" y="1355"/>
                    <a:pt x="894" y="1356"/>
                  </a:cubicBezTo>
                  <a:cubicBezTo>
                    <a:pt x="894" y="1356"/>
                    <a:pt x="896" y="1357"/>
                    <a:pt x="896" y="1358"/>
                  </a:cubicBezTo>
                  <a:cubicBezTo>
                    <a:pt x="897" y="1359"/>
                    <a:pt x="897" y="1360"/>
                    <a:pt x="897" y="1361"/>
                  </a:cubicBezTo>
                  <a:cubicBezTo>
                    <a:pt x="897" y="1362"/>
                    <a:pt x="895" y="1364"/>
                    <a:pt x="895" y="1365"/>
                  </a:cubicBezTo>
                  <a:cubicBezTo>
                    <a:pt x="895" y="1367"/>
                    <a:pt x="896" y="1371"/>
                    <a:pt x="898" y="1372"/>
                  </a:cubicBezTo>
                  <a:cubicBezTo>
                    <a:pt x="898" y="1373"/>
                    <a:pt x="900" y="1374"/>
                    <a:pt x="901" y="1374"/>
                  </a:cubicBezTo>
                  <a:cubicBezTo>
                    <a:pt x="902" y="1375"/>
                    <a:pt x="905" y="1375"/>
                    <a:pt x="906" y="1376"/>
                  </a:cubicBezTo>
                  <a:cubicBezTo>
                    <a:pt x="907" y="1376"/>
                    <a:pt x="906" y="1378"/>
                    <a:pt x="906" y="1379"/>
                  </a:cubicBezTo>
                  <a:cubicBezTo>
                    <a:pt x="907" y="1380"/>
                    <a:pt x="907" y="1382"/>
                    <a:pt x="908" y="1383"/>
                  </a:cubicBezTo>
                  <a:cubicBezTo>
                    <a:pt x="908" y="1383"/>
                    <a:pt x="910" y="1384"/>
                    <a:pt x="911" y="1384"/>
                  </a:cubicBezTo>
                  <a:cubicBezTo>
                    <a:pt x="911" y="1385"/>
                    <a:pt x="913" y="1386"/>
                    <a:pt x="913" y="1386"/>
                  </a:cubicBezTo>
                  <a:cubicBezTo>
                    <a:pt x="913" y="1387"/>
                    <a:pt x="912" y="1389"/>
                    <a:pt x="912" y="1391"/>
                  </a:cubicBezTo>
                  <a:cubicBezTo>
                    <a:pt x="912" y="1391"/>
                    <a:pt x="912" y="1393"/>
                    <a:pt x="913" y="1394"/>
                  </a:cubicBezTo>
                  <a:cubicBezTo>
                    <a:pt x="913" y="1395"/>
                    <a:pt x="914" y="1397"/>
                    <a:pt x="915" y="1398"/>
                  </a:cubicBezTo>
                  <a:cubicBezTo>
                    <a:pt x="916" y="1398"/>
                    <a:pt x="918" y="1399"/>
                    <a:pt x="919" y="1399"/>
                  </a:cubicBezTo>
                  <a:cubicBezTo>
                    <a:pt x="920" y="1399"/>
                    <a:pt x="921" y="1399"/>
                    <a:pt x="922" y="1400"/>
                  </a:cubicBezTo>
                  <a:cubicBezTo>
                    <a:pt x="922" y="1400"/>
                    <a:pt x="922" y="1401"/>
                    <a:pt x="922" y="1402"/>
                  </a:cubicBezTo>
                  <a:cubicBezTo>
                    <a:pt x="922" y="1403"/>
                    <a:pt x="919" y="1404"/>
                    <a:pt x="918" y="1405"/>
                  </a:cubicBezTo>
                  <a:cubicBezTo>
                    <a:pt x="918" y="1406"/>
                    <a:pt x="919" y="1408"/>
                    <a:pt x="920" y="1409"/>
                  </a:cubicBezTo>
                  <a:cubicBezTo>
                    <a:pt x="920" y="1409"/>
                    <a:pt x="923" y="1409"/>
                    <a:pt x="924" y="1410"/>
                  </a:cubicBezTo>
                  <a:cubicBezTo>
                    <a:pt x="924" y="1410"/>
                    <a:pt x="924" y="1412"/>
                    <a:pt x="924" y="1413"/>
                  </a:cubicBezTo>
                  <a:cubicBezTo>
                    <a:pt x="923" y="1413"/>
                    <a:pt x="922" y="1414"/>
                    <a:pt x="921" y="1415"/>
                  </a:cubicBezTo>
                  <a:cubicBezTo>
                    <a:pt x="921" y="1416"/>
                    <a:pt x="921" y="1418"/>
                    <a:pt x="921" y="1419"/>
                  </a:cubicBezTo>
                  <a:cubicBezTo>
                    <a:pt x="921" y="1420"/>
                    <a:pt x="923" y="1421"/>
                    <a:pt x="924" y="1422"/>
                  </a:cubicBezTo>
                  <a:cubicBezTo>
                    <a:pt x="924" y="1423"/>
                    <a:pt x="925" y="1425"/>
                    <a:pt x="926" y="1426"/>
                  </a:cubicBezTo>
                  <a:cubicBezTo>
                    <a:pt x="926" y="1427"/>
                    <a:pt x="927" y="1428"/>
                    <a:pt x="928" y="1429"/>
                  </a:cubicBezTo>
                  <a:cubicBezTo>
                    <a:pt x="928" y="1430"/>
                    <a:pt x="929" y="1431"/>
                    <a:pt x="929" y="1432"/>
                  </a:cubicBezTo>
                  <a:cubicBezTo>
                    <a:pt x="930" y="1434"/>
                    <a:pt x="929" y="1437"/>
                    <a:pt x="929" y="1438"/>
                  </a:cubicBezTo>
                  <a:cubicBezTo>
                    <a:pt x="929" y="1440"/>
                    <a:pt x="931" y="1441"/>
                    <a:pt x="932" y="1442"/>
                  </a:cubicBezTo>
                  <a:cubicBezTo>
                    <a:pt x="933" y="1443"/>
                    <a:pt x="933" y="1445"/>
                    <a:pt x="934" y="1446"/>
                  </a:cubicBezTo>
                  <a:cubicBezTo>
                    <a:pt x="936" y="1446"/>
                    <a:pt x="939" y="1445"/>
                    <a:pt x="940" y="1445"/>
                  </a:cubicBezTo>
                  <a:cubicBezTo>
                    <a:pt x="940" y="1446"/>
                    <a:pt x="941" y="1447"/>
                    <a:pt x="942" y="1448"/>
                  </a:cubicBezTo>
                  <a:cubicBezTo>
                    <a:pt x="942" y="1449"/>
                    <a:pt x="941" y="1451"/>
                    <a:pt x="941" y="1452"/>
                  </a:cubicBezTo>
                  <a:cubicBezTo>
                    <a:pt x="941" y="1453"/>
                    <a:pt x="942" y="1454"/>
                    <a:pt x="943" y="1455"/>
                  </a:cubicBezTo>
                  <a:cubicBezTo>
                    <a:pt x="943" y="1455"/>
                    <a:pt x="944" y="1454"/>
                    <a:pt x="945" y="1454"/>
                  </a:cubicBezTo>
                  <a:cubicBezTo>
                    <a:pt x="946" y="1454"/>
                    <a:pt x="948" y="1457"/>
                    <a:pt x="949" y="1458"/>
                  </a:cubicBezTo>
                  <a:cubicBezTo>
                    <a:pt x="950" y="1458"/>
                    <a:pt x="952" y="1458"/>
                    <a:pt x="953" y="1458"/>
                  </a:cubicBezTo>
                  <a:cubicBezTo>
                    <a:pt x="954" y="1459"/>
                    <a:pt x="956" y="1460"/>
                    <a:pt x="957" y="1460"/>
                  </a:cubicBezTo>
                  <a:cubicBezTo>
                    <a:pt x="958" y="1461"/>
                    <a:pt x="960" y="1462"/>
                    <a:pt x="961" y="1462"/>
                  </a:cubicBezTo>
                  <a:cubicBezTo>
                    <a:pt x="962" y="1463"/>
                    <a:pt x="963" y="1464"/>
                    <a:pt x="963" y="1465"/>
                  </a:cubicBezTo>
                  <a:cubicBezTo>
                    <a:pt x="964" y="1466"/>
                    <a:pt x="964" y="1469"/>
                    <a:pt x="965" y="1470"/>
                  </a:cubicBezTo>
                  <a:cubicBezTo>
                    <a:pt x="965" y="1471"/>
                    <a:pt x="966" y="1473"/>
                    <a:pt x="967" y="1473"/>
                  </a:cubicBezTo>
                  <a:cubicBezTo>
                    <a:pt x="968" y="1474"/>
                    <a:pt x="970" y="1474"/>
                    <a:pt x="971" y="1474"/>
                  </a:cubicBezTo>
                  <a:cubicBezTo>
                    <a:pt x="972" y="1475"/>
                    <a:pt x="972" y="1476"/>
                    <a:pt x="973" y="1477"/>
                  </a:cubicBezTo>
                  <a:cubicBezTo>
                    <a:pt x="973" y="1478"/>
                    <a:pt x="973" y="1480"/>
                    <a:pt x="973" y="1481"/>
                  </a:cubicBezTo>
                  <a:cubicBezTo>
                    <a:pt x="974" y="1482"/>
                    <a:pt x="974" y="1485"/>
                    <a:pt x="975" y="1486"/>
                  </a:cubicBezTo>
                  <a:cubicBezTo>
                    <a:pt x="976" y="1486"/>
                    <a:pt x="977" y="1488"/>
                    <a:pt x="977" y="1489"/>
                  </a:cubicBezTo>
                  <a:cubicBezTo>
                    <a:pt x="978" y="1489"/>
                    <a:pt x="980" y="1489"/>
                    <a:pt x="981" y="1489"/>
                  </a:cubicBezTo>
                  <a:cubicBezTo>
                    <a:pt x="982" y="1489"/>
                    <a:pt x="983" y="1490"/>
                    <a:pt x="984" y="1490"/>
                  </a:cubicBezTo>
                  <a:cubicBezTo>
                    <a:pt x="985" y="1491"/>
                    <a:pt x="986" y="1494"/>
                    <a:pt x="986" y="1495"/>
                  </a:cubicBezTo>
                  <a:cubicBezTo>
                    <a:pt x="986" y="1496"/>
                    <a:pt x="985" y="1498"/>
                    <a:pt x="986" y="1499"/>
                  </a:cubicBezTo>
                  <a:cubicBezTo>
                    <a:pt x="986" y="1500"/>
                    <a:pt x="987" y="1501"/>
                    <a:pt x="988" y="1502"/>
                  </a:cubicBezTo>
                  <a:cubicBezTo>
                    <a:pt x="989" y="1502"/>
                    <a:pt x="990" y="1502"/>
                    <a:pt x="991" y="1503"/>
                  </a:cubicBezTo>
                  <a:cubicBezTo>
                    <a:pt x="991" y="1504"/>
                    <a:pt x="992" y="1506"/>
                    <a:pt x="992" y="1507"/>
                  </a:cubicBezTo>
                  <a:cubicBezTo>
                    <a:pt x="992" y="1507"/>
                    <a:pt x="991" y="1508"/>
                    <a:pt x="990" y="1508"/>
                  </a:cubicBezTo>
                  <a:cubicBezTo>
                    <a:pt x="990" y="1509"/>
                    <a:pt x="990" y="1511"/>
                    <a:pt x="991" y="1512"/>
                  </a:cubicBezTo>
                  <a:cubicBezTo>
                    <a:pt x="991" y="1512"/>
                    <a:pt x="993" y="1512"/>
                    <a:pt x="994" y="1513"/>
                  </a:cubicBezTo>
                  <a:cubicBezTo>
                    <a:pt x="994" y="1514"/>
                    <a:pt x="995" y="1516"/>
                    <a:pt x="995" y="1517"/>
                  </a:cubicBezTo>
                  <a:cubicBezTo>
                    <a:pt x="995" y="1518"/>
                    <a:pt x="993" y="1519"/>
                    <a:pt x="993" y="1520"/>
                  </a:cubicBezTo>
                  <a:cubicBezTo>
                    <a:pt x="994" y="1521"/>
                    <a:pt x="995" y="1523"/>
                    <a:pt x="996" y="1523"/>
                  </a:cubicBezTo>
                  <a:cubicBezTo>
                    <a:pt x="997" y="1524"/>
                    <a:pt x="998" y="1524"/>
                    <a:pt x="999" y="1524"/>
                  </a:cubicBezTo>
                  <a:cubicBezTo>
                    <a:pt x="999" y="1525"/>
                    <a:pt x="999" y="1527"/>
                    <a:pt x="1000" y="1528"/>
                  </a:cubicBezTo>
                  <a:cubicBezTo>
                    <a:pt x="1000" y="1528"/>
                    <a:pt x="1002" y="1529"/>
                    <a:pt x="1003" y="1528"/>
                  </a:cubicBezTo>
                  <a:cubicBezTo>
                    <a:pt x="1003" y="1528"/>
                    <a:pt x="1004" y="1527"/>
                    <a:pt x="1005" y="1527"/>
                  </a:cubicBezTo>
                  <a:cubicBezTo>
                    <a:pt x="1006" y="1528"/>
                    <a:pt x="1006" y="1530"/>
                    <a:pt x="1007" y="1531"/>
                  </a:cubicBezTo>
                  <a:cubicBezTo>
                    <a:pt x="1007" y="1532"/>
                    <a:pt x="1007" y="1534"/>
                    <a:pt x="1007" y="1534"/>
                  </a:cubicBezTo>
                  <a:cubicBezTo>
                    <a:pt x="1008" y="1535"/>
                    <a:pt x="1011" y="1534"/>
                    <a:pt x="1012" y="1535"/>
                  </a:cubicBezTo>
                  <a:cubicBezTo>
                    <a:pt x="1012" y="1536"/>
                    <a:pt x="1013" y="1538"/>
                    <a:pt x="1013" y="1539"/>
                  </a:cubicBezTo>
                  <a:cubicBezTo>
                    <a:pt x="1014" y="1540"/>
                    <a:pt x="1017" y="1542"/>
                    <a:pt x="1017" y="1543"/>
                  </a:cubicBezTo>
                  <a:cubicBezTo>
                    <a:pt x="1018" y="1544"/>
                    <a:pt x="1019" y="1546"/>
                    <a:pt x="1020" y="1547"/>
                  </a:cubicBezTo>
                  <a:cubicBezTo>
                    <a:pt x="1020" y="1547"/>
                    <a:pt x="1021" y="1547"/>
                    <a:pt x="1022" y="1547"/>
                  </a:cubicBezTo>
                  <a:cubicBezTo>
                    <a:pt x="1023" y="1546"/>
                    <a:pt x="1024" y="1545"/>
                    <a:pt x="1024" y="1545"/>
                  </a:cubicBezTo>
                  <a:cubicBezTo>
                    <a:pt x="1025" y="1545"/>
                    <a:pt x="1027" y="1547"/>
                    <a:pt x="1027" y="1547"/>
                  </a:cubicBezTo>
                  <a:cubicBezTo>
                    <a:pt x="1028" y="1548"/>
                    <a:pt x="1027" y="1550"/>
                    <a:pt x="1027" y="1550"/>
                  </a:cubicBezTo>
                  <a:cubicBezTo>
                    <a:pt x="1028" y="1551"/>
                    <a:pt x="1030" y="1553"/>
                    <a:pt x="1031" y="1553"/>
                  </a:cubicBezTo>
                  <a:cubicBezTo>
                    <a:pt x="1032" y="1553"/>
                    <a:pt x="1034" y="1551"/>
                    <a:pt x="1035" y="1550"/>
                  </a:cubicBezTo>
                  <a:cubicBezTo>
                    <a:pt x="1035" y="1550"/>
                    <a:pt x="1036" y="1549"/>
                    <a:pt x="1037" y="1550"/>
                  </a:cubicBezTo>
                  <a:cubicBezTo>
                    <a:pt x="1038" y="1550"/>
                    <a:pt x="1038" y="1551"/>
                    <a:pt x="1039" y="1552"/>
                  </a:cubicBezTo>
                  <a:cubicBezTo>
                    <a:pt x="1039" y="1553"/>
                    <a:pt x="1039" y="1555"/>
                    <a:pt x="1040" y="1556"/>
                  </a:cubicBezTo>
                  <a:cubicBezTo>
                    <a:pt x="1041" y="1556"/>
                    <a:pt x="1042" y="1554"/>
                    <a:pt x="1043" y="1554"/>
                  </a:cubicBezTo>
                  <a:cubicBezTo>
                    <a:pt x="1044" y="1554"/>
                    <a:pt x="1047" y="1556"/>
                    <a:pt x="1048" y="1557"/>
                  </a:cubicBezTo>
                  <a:cubicBezTo>
                    <a:pt x="1048" y="1557"/>
                    <a:pt x="1048" y="1560"/>
                    <a:pt x="1049" y="1561"/>
                  </a:cubicBezTo>
                  <a:cubicBezTo>
                    <a:pt x="1049" y="1561"/>
                    <a:pt x="1051" y="1562"/>
                    <a:pt x="1051" y="1562"/>
                  </a:cubicBezTo>
                  <a:cubicBezTo>
                    <a:pt x="1051" y="1563"/>
                    <a:pt x="1051" y="1565"/>
                    <a:pt x="1050" y="1565"/>
                  </a:cubicBezTo>
                  <a:cubicBezTo>
                    <a:pt x="1050" y="1566"/>
                    <a:pt x="1049" y="1567"/>
                    <a:pt x="1049" y="1568"/>
                  </a:cubicBezTo>
                  <a:cubicBezTo>
                    <a:pt x="1049" y="1569"/>
                    <a:pt x="1048" y="1571"/>
                    <a:pt x="1049" y="1571"/>
                  </a:cubicBezTo>
                  <a:cubicBezTo>
                    <a:pt x="1049" y="1572"/>
                    <a:pt x="1051" y="1573"/>
                    <a:pt x="1052" y="1574"/>
                  </a:cubicBezTo>
                  <a:cubicBezTo>
                    <a:pt x="1053" y="1574"/>
                    <a:pt x="1056" y="1573"/>
                    <a:pt x="1056" y="1574"/>
                  </a:cubicBezTo>
                  <a:cubicBezTo>
                    <a:pt x="1057" y="1575"/>
                    <a:pt x="1057" y="1576"/>
                    <a:pt x="1057" y="1577"/>
                  </a:cubicBezTo>
                  <a:cubicBezTo>
                    <a:pt x="1057" y="1578"/>
                    <a:pt x="1055" y="1579"/>
                    <a:pt x="1054" y="1580"/>
                  </a:cubicBezTo>
                  <a:cubicBezTo>
                    <a:pt x="1054" y="1581"/>
                    <a:pt x="1053" y="1582"/>
                    <a:pt x="1054" y="1583"/>
                  </a:cubicBezTo>
                  <a:cubicBezTo>
                    <a:pt x="1054" y="1584"/>
                    <a:pt x="1054" y="1585"/>
                    <a:pt x="1054" y="1586"/>
                  </a:cubicBezTo>
                  <a:cubicBezTo>
                    <a:pt x="1055" y="1587"/>
                    <a:pt x="1056" y="1590"/>
                    <a:pt x="1056" y="1591"/>
                  </a:cubicBezTo>
                  <a:cubicBezTo>
                    <a:pt x="1056" y="1592"/>
                    <a:pt x="1055" y="1594"/>
                    <a:pt x="1055" y="1595"/>
                  </a:cubicBezTo>
                  <a:cubicBezTo>
                    <a:pt x="1054" y="1595"/>
                    <a:pt x="1053" y="1596"/>
                    <a:pt x="1053" y="1597"/>
                  </a:cubicBezTo>
                  <a:cubicBezTo>
                    <a:pt x="1053" y="1598"/>
                    <a:pt x="1053" y="1600"/>
                    <a:pt x="1052" y="1601"/>
                  </a:cubicBezTo>
                  <a:cubicBezTo>
                    <a:pt x="1052" y="1602"/>
                    <a:pt x="1049" y="1603"/>
                    <a:pt x="1049" y="1604"/>
                  </a:cubicBezTo>
                  <a:cubicBezTo>
                    <a:pt x="1048" y="1604"/>
                    <a:pt x="1047" y="1606"/>
                    <a:pt x="1047" y="1607"/>
                  </a:cubicBezTo>
                  <a:cubicBezTo>
                    <a:pt x="1048" y="1608"/>
                    <a:pt x="1050" y="1608"/>
                    <a:pt x="1051" y="1608"/>
                  </a:cubicBezTo>
                  <a:cubicBezTo>
                    <a:pt x="1052" y="1609"/>
                    <a:pt x="1053" y="1608"/>
                    <a:pt x="1054" y="1609"/>
                  </a:cubicBezTo>
                  <a:cubicBezTo>
                    <a:pt x="1055" y="1609"/>
                    <a:pt x="1055" y="1610"/>
                    <a:pt x="1055" y="1611"/>
                  </a:cubicBezTo>
                  <a:cubicBezTo>
                    <a:pt x="1055" y="1612"/>
                    <a:pt x="1054" y="1613"/>
                    <a:pt x="1054" y="1614"/>
                  </a:cubicBezTo>
                  <a:cubicBezTo>
                    <a:pt x="1054" y="1615"/>
                    <a:pt x="1055" y="1617"/>
                    <a:pt x="1055" y="1617"/>
                  </a:cubicBezTo>
                  <a:cubicBezTo>
                    <a:pt x="1056" y="1617"/>
                    <a:pt x="1057" y="1614"/>
                    <a:pt x="1058" y="1614"/>
                  </a:cubicBezTo>
                  <a:cubicBezTo>
                    <a:pt x="1059" y="1614"/>
                    <a:pt x="1060" y="1616"/>
                    <a:pt x="1061" y="1616"/>
                  </a:cubicBezTo>
                  <a:cubicBezTo>
                    <a:pt x="1062" y="1617"/>
                    <a:pt x="1062" y="1619"/>
                    <a:pt x="1062" y="1619"/>
                  </a:cubicBezTo>
                  <a:cubicBezTo>
                    <a:pt x="1062" y="1621"/>
                    <a:pt x="1062" y="1623"/>
                    <a:pt x="1062" y="1624"/>
                  </a:cubicBezTo>
                  <a:cubicBezTo>
                    <a:pt x="1062" y="1625"/>
                    <a:pt x="1064" y="1626"/>
                    <a:pt x="1064" y="1627"/>
                  </a:cubicBezTo>
                  <a:cubicBezTo>
                    <a:pt x="1065" y="1628"/>
                    <a:pt x="1065" y="1632"/>
                    <a:pt x="1064" y="1633"/>
                  </a:cubicBezTo>
                  <a:cubicBezTo>
                    <a:pt x="1064" y="1634"/>
                    <a:pt x="1063" y="1634"/>
                    <a:pt x="1063" y="1635"/>
                  </a:cubicBezTo>
                  <a:cubicBezTo>
                    <a:pt x="1063" y="1636"/>
                    <a:pt x="1064" y="1637"/>
                    <a:pt x="1064" y="1638"/>
                  </a:cubicBezTo>
                  <a:cubicBezTo>
                    <a:pt x="1064" y="1639"/>
                    <a:pt x="1063" y="1640"/>
                    <a:pt x="1062" y="1641"/>
                  </a:cubicBezTo>
                  <a:cubicBezTo>
                    <a:pt x="1062" y="1642"/>
                    <a:pt x="1063" y="1643"/>
                    <a:pt x="1063" y="1644"/>
                  </a:cubicBezTo>
                  <a:cubicBezTo>
                    <a:pt x="1063" y="1645"/>
                    <a:pt x="1062" y="1646"/>
                    <a:pt x="1062" y="1647"/>
                  </a:cubicBezTo>
                  <a:cubicBezTo>
                    <a:pt x="1062" y="1647"/>
                    <a:pt x="1061" y="1649"/>
                    <a:pt x="1061" y="1649"/>
                  </a:cubicBezTo>
                  <a:cubicBezTo>
                    <a:pt x="1061" y="1650"/>
                    <a:pt x="1061" y="1652"/>
                    <a:pt x="1061" y="1653"/>
                  </a:cubicBezTo>
                  <a:cubicBezTo>
                    <a:pt x="1061" y="1654"/>
                    <a:pt x="1062" y="1657"/>
                    <a:pt x="1062" y="1658"/>
                  </a:cubicBezTo>
                  <a:cubicBezTo>
                    <a:pt x="1063" y="1658"/>
                    <a:pt x="1064" y="1658"/>
                    <a:pt x="1065" y="1658"/>
                  </a:cubicBezTo>
                  <a:cubicBezTo>
                    <a:pt x="1066" y="1659"/>
                    <a:pt x="1067" y="1659"/>
                    <a:pt x="1068" y="1660"/>
                  </a:cubicBezTo>
                  <a:cubicBezTo>
                    <a:pt x="1068" y="1661"/>
                    <a:pt x="1068" y="1663"/>
                    <a:pt x="1069" y="1664"/>
                  </a:cubicBezTo>
                  <a:cubicBezTo>
                    <a:pt x="1070" y="1664"/>
                    <a:pt x="1071" y="1663"/>
                    <a:pt x="1072" y="1664"/>
                  </a:cubicBezTo>
                  <a:cubicBezTo>
                    <a:pt x="1073" y="1665"/>
                    <a:pt x="1071" y="1667"/>
                    <a:pt x="1071" y="1668"/>
                  </a:cubicBezTo>
                  <a:cubicBezTo>
                    <a:pt x="1071" y="1669"/>
                    <a:pt x="1071" y="1671"/>
                    <a:pt x="1072" y="1672"/>
                  </a:cubicBezTo>
                  <a:cubicBezTo>
                    <a:pt x="1073" y="1673"/>
                    <a:pt x="1075" y="1673"/>
                    <a:pt x="1077" y="1673"/>
                  </a:cubicBezTo>
                  <a:cubicBezTo>
                    <a:pt x="1077" y="1673"/>
                    <a:pt x="1079" y="1672"/>
                    <a:pt x="1080" y="1673"/>
                  </a:cubicBezTo>
                  <a:cubicBezTo>
                    <a:pt x="1081" y="1673"/>
                    <a:pt x="1081" y="1674"/>
                    <a:pt x="1081" y="1675"/>
                  </a:cubicBezTo>
                  <a:cubicBezTo>
                    <a:pt x="1081" y="1676"/>
                    <a:pt x="1079" y="1678"/>
                    <a:pt x="1079" y="1679"/>
                  </a:cubicBezTo>
                  <a:cubicBezTo>
                    <a:pt x="1079" y="1680"/>
                    <a:pt x="1079" y="1682"/>
                    <a:pt x="1080" y="1682"/>
                  </a:cubicBezTo>
                  <a:cubicBezTo>
                    <a:pt x="1081" y="1683"/>
                    <a:pt x="1083" y="1683"/>
                    <a:pt x="1084" y="1684"/>
                  </a:cubicBezTo>
                  <a:cubicBezTo>
                    <a:pt x="1085" y="1684"/>
                    <a:pt x="1087" y="1684"/>
                    <a:pt x="1087" y="1684"/>
                  </a:cubicBezTo>
                  <a:cubicBezTo>
                    <a:pt x="1088" y="1685"/>
                    <a:pt x="1090" y="1687"/>
                    <a:pt x="1091" y="1688"/>
                  </a:cubicBezTo>
                  <a:cubicBezTo>
                    <a:pt x="1091" y="1689"/>
                    <a:pt x="1091" y="1691"/>
                    <a:pt x="1091" y="1692"/>
                  </a:cubicBezTo>
                  <a:cubicBezTo>
                    <a:pt x="1091" y="1693"/>
                    <a:pt x="1094" y="1695"/>
                    <a:pt x="1095" y="1696"/>
                  </a:cubicBezTo>
                  <a:cubicBezTo>
                    <a:pt x="1095" y="1697"/>
                    <a:pt x="1095" y="1698"/>
                    <a:pt x="1095" y="1699"/>
                  </a:cubicBezTo>
                  <a:cubicBezTo>
                    <a:pt x="1095" y="1700"/>
                    <a:pt x="1094" y="1702"/>
                    <a:pt x="1094" y="1703"/>
                  </a:cubicBezTo>
                  <a:cubicBezTo>
                    <a:pt x="1094" y="1704"/>
                    <a:pt x="1095" y="1705"/>
                    <a:pt x="1095" y="1705"/>
                  </a:cubicBezTo>
                  <a:cubicBezTo>
                    <a:pt x="1096" y="1706"/>
                    <a:pt x="1098" y="1706"/>
                    <a:pt x="1098" y="1707"/>
                  </a:cubicBezTo>
                  <a:cubicBezTo>
                    <a:pt x="1099" y="1707"/>
                    <a:pt x="1099" y="1710"/>
                    <a:pt x="1099" y="1711"/>
                  </a:cubicBezTo>
                  <a:cubicBezTo>
                    <a:pt x="1099" y="1712"/>
                    <a:pt x="1098" y="1713"/>
                    <a:pt x="1098" y="1714"/>
                  </a:cubicBezTo>
                  <a:cubicBezTo>
                    <a:pt x="1099" y="1715"/>
                    <a:pt x="1100" y="1717"/>
                    <a:pt x="1101" y="1718"/>
                  </a:cubicBezTo>
                  <a:cubicBezTo>
                    <a:pt x="1101" y="1719"/>
                    <a:pt x="1101" y="1721"/>
                    <a:pt x="1102" y="1722"/>
                  </a:cubicBezTo>
                  <a:cubicBezTo>
                    <a:pt x="1102" y="1723"/>
                    <a:pt x="1104" y="1724"/>
                    <a:pt x="1105" y="1725"/>
                  </a:cubicBezTo>
                  <a:cubicBezTo>
                    <a:pt x="1105" y="1726"/>
                    <a:pt x="1105" y="1728"/>
                    <a:pt x="1105" y="1729"/>
                  </a:cubicBezTo>
                  <a:cubicBezTo>
                    <a:pt x="1105" y="1730"/>
                    <a:pt x="1104" y="1732"/>
                    <a:pt x="1104" y="1733"/>
                  </a:cubicBezTo>
                  <a:cubicBezTo>
                    <a:pt x="1104" y="1735"/>
                    <a:pt x="1105" y="1738"/>
                    <a:pt x="1106" y="1739"/>
                  </a:cubicBezTo>
                  <a:cubicBezTo>
                    <a:pt x="1106" y="1740"/>
                    <a:pt x="1107" y="1741"/>
                    <a:pt x="1108" y="1741"/>
                  </a:cubicBezTo>
                  <a:cubicBezTo>
                    <a:pt x="1109" y="1742"/>
                    <a:pt x="1111" y="1742"/>
                    <a:pt x="1112" y="1742"/>
                  </a:cubicBezTo>
                  <a:cubicBezTo>
                    <a:pt x="1113" y="1743"/>
                    <a:pt x="1114" y="1744"/>
                    <a:pt x="1115" y="1745"/>
                  </a:cubicBezTo>
                  <a:cubicBezTo>
                    <a:pt x="1116" y="1746"/>
                    <a:pt x="1118" y="1748"/>
                    <a:pt x="1119" y="1750"/>
                  </a:cubicBezTo>
                  <a:cubicBezTo>
                    <a:pt x="1119" y="1751"/>
                    <a:pt x="1118" y="1753"/>
                    <a:pt x="1117" y="1754"/>
                  </a:cubicBezTo>
                  <a:cubicBezTo>
                    <a:pt x="1116" y="1755"/>
                    <a:pt x="1115" y="1756"/>
                    <a:pt x="1114" y="1757"/>
                  </a:cubicBezTo>
                  <a:cubicBezTo>
                    <a:pt x="1114" y="1758"/>
                    <a:pt x="1115" y="1760"/>
                    <a:pt x="1115" y="1761"/>
                  </a:cubicBezTo>
                  <a:cubicBezTo>
                    <a:pt x="1116" y="1761"/>
                    <a:pt x="1118" y="1761"/>
                    <a:pt x="1118" y="1762"/>
                  </a:cubicBezTo>
                  <a:cubicBezTo>
                    <a:pt x="1119" y="1763"/>
                    <a:pt x="1120" y="1765"/>
                    <a:pt x="1121" y="1765"/>
                  </a:cubicBezTo>
                  <a:cubicBezTo>
                    <a:pt x="1121" y="1765"/>
                    <a:pt x="1123" y="1765"/>
                    <a:pt x="1124" y="1764"/>
                  </a:cubicBezTo>
                  <a:cubicBezTo>
                    <a:pt x="1125" y="1764"/>
                    <a:pt x="1125" y="1762"/>
                    <a:pt x="1126" y="1761"/>
                  </a:cubicBezTo>
                  <a:cubicBezTo>
                    <a:pt x="1127" y="1761"/>
                    <a:pt x="1129" y="1762"/>
                    <a:pt x="1130" y="1762"/>
                  </a:cubicBezTo>
                  <a:cubicBezTo>
                    <a:pt x="1130" y="1762"/>
                    <a:pt x="1131" y="1764"/>
                    <a:pt x="1132" y="1764"/>
                  </a:cubicBezTo>
                  <a:cubicBezTo>
                    <a:pt x="1132" y="1765"/>
                    <a:pt x="1134" y="1765"/>
                    <a:pt x="1135" y="1765"/>
                  </a:cubicBezTo>
                  <a:cubicBezTo>
                    <a:pt x="1136" y="1765"/>
                    <a:pt x="1138" y="1764"/>
                    <a:pt x="1139" y="1764"/>
                  </a:cubicBezTo>
                  <a:cubicBezTo>
                    <a:pt x="1139" y="1764"/>
                    <a:pt x="1140" y="1765"/>
                    <a:pt x="1140" y="1765"/>
                  </a:cubicBezTo>
                  <a:cubicBezTo>
                    <a:pt x="1140" y="1766"/>
                    <a:pt x="1141" y="1768"/>
                    <a:pt x="1141" y="1768"/>
                  </a:cubicBezTo>
                  <a:cubicBezTo>
                    <a:pt x="1142" y="1768"/>
                    <a:pt x="1144" y="1766"/>
                    <a:pt x="1145" y="1767"/>
                  </a:cubicBezTo>
                  <a:cubicBezTo>
                    <a:pt x="1146" y="1767"/>
                    <a:pt x="1147" y="1768"/>
                    <a:pt x="1147" y="1769"/>
                  </a:cubicBezTo>
                  <a:cubicBezTo>
                    <a:pt x="1148" y="1769"/>
                    <a:pt x="1149" y="1770"/>
                    <a:pt x="1150" y="1770"/>
                  </a:cubicBezTo>
                  <a:cubicBezTo>
                    <a:pt x="1151" y="1770"/>
                    <a:pt x="1153" y="1769"/>
                    <a:pt x="1154" y="1769"/>
                  </a:cubicBezTo>
                  <a:cubicBezTo>
                    <a:pt x="1155" y="1769"/>
                    <a:pt x="1156" y="1770"/>
                    <a:pt x="1157" y="1770"/>
                  </a:cubicBezTo>
                  <a:cubicBezTo>
                    <a:pt x="1158" y="1770"/>
                    <a:pt x="1159" y="1768"/>
                    <a:pt x="1160" y="1768"/>
                  </a:cubicBezTo>
                  <a:cubicBezTo>
                    <a:pt x="1161" y="1768"/>
                    <a:pt x="1164" y="1768"/>
                    <a:pt x="1165" y="1769"/>
                  </a:cubicBezTo>
                  <a:cubicBezTo>
                    <a:pt x="1165" y="1769"/>
                    <a:pt x="1165" y="1771"/>
                    <a:pt x="1165" y="1772"/>
                  </a:cubicBezTo>
                  <a:cubicBezTo>
                    <a:pt x="1165" y="1773"/>
                    <a:pt x="1166" y="1775"/>
                    <a:pt x="1167" y="1775"/>
                  </a:cubicBezTo>
                  <a:cubicBezTo>
                    <a:pt x="1168" y="1776"/>
                    <a:pt x="1170" y="1775"/>
                    <a:pt x="1171" y="1776"/>
                  </a:cubicBezTo>
                  <a:cubicBezTo>
                    <a:pt x="1172" y="1776"/>
                    <a:pt x="1172" y="1777"/>
                    <a:pt x="1172" y="1778"/>
                  </a:cubicBezTo>
                  <a:cubicBezTo>
                    <a:pt x="1173" y="1778"/>
                    <a:pt x="1172" y="1780"/>
                    <a:pt x="1173" y="1781"/>
                  </a:cubicBezTo>
                  <a:cubicBezTo>
                    <a:pt x="1173" y="1781"/>
                    <a:pt x="1175" y="1780"/>
                    <a:pt x="1176" y="1780"/>
                  </a:cubicBezTo>
                  <a:cubicBezTo>
                    <a:pt x="1177" y="1781"/>
                    <a:pt x="1177" y="1782"/>
                    <a:pt x="1177" y="1782"/>
                  </a:cubicBezTo>
                  <a:cubicBezTo>
                    <a:pt x="1178" y="1783"/>
                    <a:pt x="1178" y="1785"/>
                    <a:pt x="1179" y="1785"/>
                  </a:cubicBezTo>
                  <a:cubicBezTo>
                    <a:pt x="1179" y="1786"/>
                    <a:pt x="1181" y="1785"/>
                    <a:pt x="1182" y="1785"/>
                  </a:cubicBezTo>
                  <a:cubicBezTo>
                    <a:pt x="1182" y="1786"/>
                    <a:pt x="1184" y="1786"/>
                    <a:pt x="1185" y="1787"/>
                  </a:cubicBezTo>
                  <a:cubicBezTo>
                    <a:pt x="1185" y="1788"/>
                    <a:pt x="1184" y="1790"/>
                    <a:pt x="1185" y="1791"/>
                  </a:cubicBezTo>
                  <a:cubicBezTo>
                    <a:pt x="1185" y="1792"/>
                    <a:pt x="1187" y="1791"/>
                    <a:pt x="1187" y="1791"/>
                  </a:cubicBezTo>
                  <a:cubicBezTo>
                    <a:pt x="1188" y="1791"/>
                    <a:pt x="1189" y="1790"/>
                    <a:pt x="1190" y="1790"/>
                  </a:cubicBezTo>
                  <a:cubicBezTo>
                    <a:pt x="1191" y="1789"/>
                    <a:pt x="1191" y="1788"/>
                    <a:pt x="1192" y="1788"/>
                  </a:cubicBezTo>
                  <a:cubicBezTo>
                    <a:pt x="1193" y="1787"/>
                    <a:pt x="1195" y="1787"/>
                    <a:pt x="1196" y="1788"/>
                  </a:cubicBezTo>
                  <a:cubicBezTo>
                    <a:pt x="1197" y="1788"/>
                    <a:pt x="1199" y="1789"/>
                    <a:pt x="1200" y="1789"/>
                  </a:cubicBezTo>
                  <a:cubicBezTo>
                    <a:pt x="1201" y="1790"/>
                    <a:pt x="1202" y="1792"/>
                    <a:pt x="1203" y="1792"/>
                  </a:cubicBezTo>
                  <a:cubicBezTo>
                    <a:pt x="1203" y="1793"/>
                    <a:pt x="1205" y="1792"/>
                    <a:pt x="1206" y="1792"/>
                  </a:cubicBezTo>
                  <a:cubicBezTo>
                    <a:pt x="1207" y="1792"/>
                    <a:pt x="1209" y="1793"/>
                    <a:pt x="1210" y="1794"/>
                  </a:cubicBezTo>
                  <a:cubicBezTo>
                    <a:pt x="1211" y="1794"/>
                    <a:pt x="1213" y="1794"/>
                    <a:pt x="1214" y="1794"/>
                  </a:cubicBezTo>
                  <a:cubicBezTo>
                    <a:pt x="1215" y="1794"/>
                    <a:pt x="1217" y="1793"/>
                    <a:pt x="1218" y="1793"/>
                  </a:cubicBezTo>
                  <a:cubicBezTo>
                    <a:pt x="1218" y="1793"/>
                    <a:pt x="1219" y="1793"/>
                    <a:pt x="1220" y="1793"/>
                  </a:cubicBezTo>
                  <a:cubicBezTo>
                    <a:pt x="1220" y="1793"/>
                    <a:pt x="1220" y="1795"/>
                    <a:pt x="1221" y="1796"/>
                  </a:cubicBezTo>
                  <a:cubicBezTo>
                    <a:pt x="1221" y="1797"/>
                    <a:pt x="1223" y="1798"/>
                    <a:pt x="1224" y="1799"/>
                  </a:cubicBezTo>
                  <a:cubicBezTo>
                    <a:pt x="1225" y="1799"/>
                    <a:pt x="1227" y="1800"/>
                    <a:pt x="1228" y="1801"/>
                  </a:cubicBezTo>
                  <a:cubicBezTo>
                    <a:pt x="1229" y="1802"/>
                    <a:pt x="1230" y="1804"/>
                    <a:pt x="1232" y="1805"/>
                  </a:cubicBezTo>
                  <a:cubicBezTo>
                    <a:pt x="1232" y="1805"/>
                    <a:pt x="1233" y="1805"/>
                    <a:pt x="1234" y="1805"/>
                  </a:cubicBezTo>
                  <a:cubicBezTo>
                    <a:pt x="1235" y="1805"/>
                    <a:pt x="1235" y="1803"/>
                    <a:pt x="1236" y="1803"/>
                  </a:cubicBezTo>
                  <a:cubicBezTo>
                    <a:pt x="1237" y="1803"/>
                    <a:pt x="1238" y="1804"/>
                    <a:pt x="1238" y="1804"/>
                  </a:cubicBezTo>
                  <a:cubicBezTo>
                    <a:pt x="1239" y="1805"/>
                    <a:pt x="1238" y="1807"/>
                    <a:pt x="1238" y="1808"/>
                  </a:cubicBezTo>
                  <a:cubicBezTo>
                    <a:pt x="1239" y="1809"/>
                    <a:pt x="1240" y="1810"/>
                    <a:pt x="1241" y="1811"/>
                  </a:cubicBezTo>
                  <a:cubicBezTo>
                    <a:pt x="1242" y="1811"/>
                    <a:pt x="1244" y="1812"/>
                    <a:pt x="1245" y="1812"/>
                  </a:cubicBezTo>
                  <a:cubicBezTo>
                    <a:pt x="1245" y="1812"/>
                    <a:pt x="1247" y="1810"/>
                    <a:pt x="1248" y="1811"/>
                  </a:cubicBezTo>
                  <a:cubicBezTo>
                    <a:pt x="1248" y="1811"/>
                    <a:pt x="1249" y="1811"/>
                    <a:pt x="1249" y="1812"/>
                  </a:cubicBezTo>
                  <a:cubicBezTo>
                    <a:pt x="1250" y="1812"/>
                    <a:pt x="1249" y="1814"/>
                    <a:pt x="1249" y="1815"/>
                  </a:cubicBezTo>
                  <a:cubicBezTo>
                    <a:pt x="1249" y="1816"/>
                    <a:pt x="1251" y="1818"/>
                    <a:pt x="1251" y="1818"/>
                  </a:cubicBezTo>
                  <a:cubicBezTo>
                    <a:pt x="1253" y="1819"/>
                    <a:pt x="1255" y="1817"/>
                    <a:pt x="1256" y="1817"/>
                  </a:cubicBezTo>
                  <a:cubicBezTo>
                    <a:pt x="1257" y="1817"/>
                    <a:pt x="1258" y="1818"/>
                    <a:pt x="1258" y="1819"/>
                  </a:cubicBezTo>
                  <a:cubicBezTo>
                    <a:pt x="1259" y="1819"/>
                    <a:pt x="1260" y="1821"/>
                    <a:pt x="1260" y="1821"/>
                  </a:cubicBezTo>
                  <a:cubicBezTo>
                    <a:pt x="1261" y="1821"/>
                    <a:pt x="1262" y="1819"/>
                    <a:pt x="1263" y="1819"/>
                  </a:cubicBezTo>
                  <a:cubicBezTo>
                    <a:pt x="1263" y="1819"/>
                    <a:pt x="1264" y="1818"/>
                    <a:pt x="1265" y="1818"/>
                  </a:cubicBezTo>
                  <a:cubicBezTo>
                    <a:pt x="1266" y="1818"/>
                    <a:pt x="1266" y="1821"/>
                    <a:pt x="1267" y="1821"/>
                  </a:cubicBezTo>
                  <a:cubicBezTo>
                    <a:pt x="1268" y="1821"/>
                    <a:pt x="1270" y="1821"/>
                    <a:pt x="1271" y="1820"/>
                  </a:cubicBezTo>
                  <a:cubicBezTo>
                    <a:pt x="1272" y="1820"/>
                    <a:pt x="1273" y="1818"/>
                    <a:pt x="1274" y="1818"/>
                  </a:cubicBezTo>
                  <a:cubicBezTo>
                    <a:pt x="1275" y="1818"/>
                    <a:pt x="1277" y="1818"/>
                    <a:pt x="1278" y="1819"/>
                  </a:cubicBezTo>
                  <a:cubicBezTo>
                    <a:pt x="1278" y="1819"/>
                    <a:pt x="1279" y="1820"/>
                    <a:pt x="1280" y="1820"/>
                  </a:cubicBezTo>
                  <a:cubicBezTo>
                    <a:pt x="1281" y="1821"/>
                    <a:pt x="1283" y="1822"/>
                    <a:pt x="1284" y="1822"/>
                  </a:cubicBezTo>
                  <a:cubicBezTo>
                    <a:pt x="1285" y="1822"/>
                    <a:pt x="1286" y="1819"/>
                    <a:pt x="1287" y="1819"/>
                  </a:cubicBezTo>
                  <a:cubicBezTo>
                    <a:pt x="1287" y="1819"/>
                    <a:pt x="1289" y="1819"/>
                    <a:pt x="1290" y="1819"/>
                  </a:cubicBezTo>
                  <a:cubicBezTo>
                    <a:pt x="1291" y="1819"/>
                    <a:pt x="1294" y="1820"/>
                    <a:pt x="1295" y="1820"/>
                  </a:cubicBezTo>
                  <a:cubicBezTo>
                    <a:pt x="1296" y="1820"/>
                    <a:pt x="1298" y="1821"/>
                    <a:pt x="1299" y="1821"/>
                  </a:cubicBezTo>
                  <a:cubicBezTo>
                    <a:pt x="1299" y="1820"/>
                    <a:pt x="1300" y="1818"/>
                    <a:pt x="1301" y="1818"/>
                  </a:cubicBezTo>
                  <a:cubicBezTo>
                    <a:pt x="1302" y="1818"/>
                    <a:pt x="1304" y="1821"/>
                    <a:pt x="1306" y="1820"/>
                  </a:cubicBezTo>
                  <a:cubicBezTo>
                    <a:pt x="1306" y="1820"/>
                    <a:pt x="1307" y="1819"/>
                    <a:pt x="1308" y="1818"/>
                  </a:cubicBezTo>
                  <a:cubicBezTo>
                    <a:pt x="1308" y="1818"/>
                    <a:pt x="1310" y="1818"/>
                    <a:pt x="1311" y="1819"/>
                  </a:cubicBezTo>
                  <a:cubicBezTo>
                    <a:pt x="1312" y="1819"/>
                    <a:pt x="1313" y="1821"/>
                    <a:pt x="1314" y="1821"/>
                  </a:cubicBezTo>
                  <a:cubicBezTo>
                    <a:pt x="1315" y="1822"/>
                    <a:pt x="1318" y="1821"/>
                    <a:pt x="1319" y="1820"/>
                  </a:cubicBezTo>
                  <a:cubicBezTo>
                    <a:pt x="1320" y="1820"/>
                    <a:pt x="1322" y="1818"/>
                    <a:pt x="1323" y="1818"/>
                  </a:cubicBezTo>
                  <a:cubicBezTo>
                    <a:pt x="1323" y="1819"/>
                    <a:pt x="1324" y="1819"/>
                    <a:pt x="1324" y="1820"/>
                  </a:cubicBezTo>
                  <a:cubicBezTo>
                    <a:pt x="1325" y="1820"/>
                    <a:pt x="1325" y="1822"/>
                    <a:pt x="1326" y="1823"/>
                  </a:cubicBezTo>
                  <a:cubicBezTo>
                    <a:pt x="1327" y="1824"/>
                    <a:pt x="1330" y="1824"/>
                    <a:pt x="1331" y="1824"/>
                  </a:cubicBezTo>
                  <a:cubicBezTo>
                    <a:pt x="1333" y="1824"/>
                    <a:pt x="1335" y="1824"/>
                    <a:pt x="1337" y="1824"/>
                  </a:cubicBezTo>
                  <a:cubicBezTo>
                    <a:pt x="1339" y="1824"/>
                    <a:pt x="1343" y="1824"/>
                    <a:pt x="1345" y="1824"/>
                  </a:cubicBezTo>
                  <a:cubicBezTo>
                    <a:pt x="1346" y="1825"/>
                    <a:pt x="1348" y="1826"/>
                    <a:pt x="1349" y="1827"/>
                  </a:cubicBezTo>
                  <a:cubicBezTo>
                    <a:pt x="1350" y="1828"/>
                    <a:pt x="1352" y="1830"/>
                    <a:pt x="1353" y="1832"/>
                  </a:cubicBezTo>
                  <a:cubicBezTo>
                    <a:pt x="1354" y="1833"/>
                    <a:pt x="1356" y="1837"/>
                    <a:pt x="1357" y="1839"/>
                  </a:cubicBezTo>
                  <a:cubicBezTo>
                    <a:pt x="1359" y="1840"/>
                    <a:pt x="1362" y="1840"/>
                    <a:pt x="1364" y="1840"/>
                  </a:cubicBezTo>
                  <a:cubicBezTo>
                    <a:pt x="1365" y="1841"/>
                    <a:pt x="1366" y="1842"/>
                    <a:pt x="1367" y="1843"/>
                  </a:cubicBezTo>
                  <a:cubicBezTo>
                    <a:pt x="1367" y="1844"/>
                    <a:pt x="1367" y="1846"/>
                    <a:pt x="1367" y="1846"/>
                  </a:cubicBezTo>
                  <a:cubicBezTo>
                    <a:pt x="1368" y="1847"/>
                    <a:pt x="1371" y="1849"/>
                    <a:pt x="1372" y="1849"/>
                  </a:cubicBezTo>
                  <a:cubicBezTo>
                    <a:pt x="1373" y="1849"/>
                    <a:pt x="1375" y="1849"/>
                    <a:pt x="1377" y="1849"/>
                  </a:cubicBezTo>
                  <a:cubicBezTo>
                    <a:pt x="1377" y="1849"/>
                    <a:pt x="1379" y="1849"/>
                    <a:pt x="1380" y="1850"/>
                  </a:cubicBezTo>
                  <a:cubicBezTo>
                    <a:pt x="1381" y="1850"/>
                    <a:pt x="1380" y="1852"/>
                    <a:pt x="1380" y="1853"/>
                  </a:cubicBezTo>
                  <a:cubicBezTo>
                    <a:pt x="1381" y="1854"/>
                    <a:pt x="1384" y="1856"/>
                    <a:pt x="1385" y="1857"/>
                  </a:cubicBezTo>
                  <a:cubicBezTo>
                    <a:pt x="1386" y="1857"/>
                    <a:pt x="1389" y="1857"/>
                    <a:pt x="1390" y="1856"/>
                  </a:cubicBezTo>
                  <a:cubicBezTo>
                    <a:pt x="1391" y="1856"/>
                    <a:pt x="1393" y="1854"/>
                    <a:pt x="1393" y="1853"/>
                  </a:cubicBezTo>
                  <a:cubicBezTo>
                    <a:pt x="1394" y="1852"/>
                    <a:pt x="1394" y="1849"/>
                    <a:pt x="1394" y="1848"/>
                  </a:cubicBezTo>
                  <a:cubicBezTo>
                    <a:pt x="1394" y="1847"/>
                    <a:pt x="1392" y="1846"/>
                    <a:pt x="1392" y="1845"/>
                  </a:cubicBezTo>
                  <a:cubicBezTo>
                    <a:pt x="1392" y="1844"/>
                    <a:pt x="1393" y="1842"/>
                    <a:pt x="1394" y="1841"/>
                  </a:cubicBezTo>
                  <a:cubicBezTo>
                    <a:pt x="1395" y="1841"/>
                    <a:pt x="1397" y="1841"/>
                    <a:pt x="1398" y="1841"/>
                  </a:cubicBezTo>
                  <a:cubicBezTo>
                    <a:pt x="1399" y="1840"/>
                    <a:pt x="1400" y="1839"/>
                    <a:pt x="1401" y="1838"/>
                  </a:cubicBezTo>
                  <a:cubicBezTo>
                    <a:pt x="1402" y="1838"/>
                    <a:pt x="1403" y="1838"/>
                    <a:pt x="1404" y="1838"/>
                  </a:cubicBezTo>
                  <a:cubicBezTo>
                    <a:pt x="1405" y="1837"/>
                    <a:pt x="1406" y="1835"/>
                    <a:pt x="1407" y="1835"/>
                  </a:cubicBezTo>
                  <a:cubicBezTo>
                    <a:pt x="1408" y="1835"/>
                    <a:pt x="1410" y="1835"/>
                    <a:pt x="1411" y="1835"/>
                  </a:cubicBezTo>
                  <a:cubicBezTo>
                    <a:pt x="1412" y="1835"/>
                    <a:pt x="1413" y="1836"/>
                    <a:pt x="1414" y="1836"/>
                  </a:cubicBezTo>
                  <a:cubicBezTo>
                    <a:pt x="1415" y="1836"/>
                    <a:pt x="1417" y="1834"/>
                    <a:pt x="1418" y="1834"/>
                  </a:cubicBezTo>
                  <a:cubicBezTo>
                    <a:pt x="1420" y="1834"/>
                    <a:pt x="1423" y="1835"/>
                    <a:pt x="1425" y="1835"/>
                  </a:cubicBezTo>
                  <a:cubicBezTo>
                    <a:pt x="1426" y="1835"/>
                    <a:pt x="1427" y="1835"/>
                    <a:pt x="1428" y="1835"/>
                  </a:cubicBezTo>
                  <a:cubicBezTo>
                    <a:pt x="1429" y="1834"/>
                    <a:pt x="1429" y="1832"/>
                    <a:pt x="1429" y="1831"/>
                  </a:cubicBezTo>
                  <a:cubicBezTo>
                    <a:pt x="1430" y="1830"/>
                    <a:pt x="1429" y="1828"/>
                    <a:pt x="1428" y="1827"/>
                  </a:cubicBezTo>
                  <a:cubicBezTo>
                    <a:pt x="1428" y="1826"/>
                    <a:pt x="1425" y="1826"/>
                    <a:pt x="1424" y="1826"/>
                  </a:cubicBezTo>
                  <a:cubicBezTo>
                    <a:pt x="1423" y="1826"/>
                    <a:pt x="1422" y="1828"/>
                    <a:pt x="1421" y="1828"/>
                  </a:cubicBezTo>
                  <a:cubicBezTo>
                    <a:pt x="1420" y="1829"/>
                    <a:pt x="1418" y="1829"/>
                    <a:pt x="1417" y="1829"/>
                  </a:cubicBezTo>
                  <a:cubicBezTo>
                    <a:pt x="1416" y="1828"/>
                    <a:pt x="1415" y="1826"/>
                    <a:pt x="1416" y="1825"/>
                  </a:cubicBezTo>
                  <a:cubicBezTo>
                    <a:pt x="1416" y="1824"/>
                    <a:pt x="1417" y="1823"/>
                    <a:pt x="1418" y="1822"/>
                  </a:cubicBezTo>
                  <a:cubicBezTo>
                    <a:pt x="1418" y="1822"/>
                    <a:pt x="1420" y="1820"/>
                    <a:pt x="1420" y="1820"/>
                  </a:cubicBezTo>
                  <a:cubicBezTo>
                    <a:pt x="1420" y="1818"/>
                    <a:pt x="1420" y="1815"/>
                    <a:pt x="1419" y="1814"/>
                  </a:cubicBezTo>
                  <a:cubicBezTo>
                    <a:pt x="1418" y="1813"/>
                    <a:pt x="1416" y="1813"/>
                    <a:pt x="1415" y="1813"/>
                  </a:cubicBezTo>
                  <a:cubicBezTo>
                    <a:pt x="1415" y="1813"/>
                    <a:pt x="1413" y="1814"/>
                    <a:pt x="1413" y="1814"/>
                  </a:cubicBezTo>
                  <a:cubicBezTo>
                    <a:pt x="1412" y="1814"/>
                    <a:pt x="1410" y="1814"/>
                    <a:pt x="1409" y="1813"/>
                  </a:cubicBezTo>
                  <a:cubicBezTo>
                    <a:pt x="1408" y="1813"/>
                    <a:pt x="1406" y="1812"/>
                    <a:pt x="1405" y="1811"/>
                  </a:cubicBezTo>
                  <a:cubicBezTo>
                    <a:pt x="1404" y="1810"/>
                    <a:pt x="1404" y="1807"/>
                    <a:pt x="1404" y="1806"/>
                  </a:cubicBezTo>
                  <a:cubicBezTo>
                    <a:pt x="1404" y="1805"/>
                    <a:pt x="1403" y="1804"/>
                    <a:pt x="1403" y="1803"/>
                  </a:cubicBezTo>
                  <a:cubicBezTo>
                    <a:pt x="1402" y="1802"/>
                    <a:pt x="1401" y="1801"/>
                    <a:pt x="1401" y="1800"/>
                  </a:cubicBezTo>
                  <a:cubicBezTo>
                    <a:pt x="1401" y="1800"/>
                    <a:pt x="1403" y="1798"/>
                    <a:pt x="1403" y="1798"/>
                  </a:cubicBezTo>
                  <a:cubicBezTo>
                    <a:pt x="1403" y="1797"/>
                    <a:pt x="1403" y="1795"/>
                    <a:pt x="1403" y="1794"/>
                  </a:cubicBezTo>
                  <a:cubicBezTo>
                    <a:pt x="1402" y="1793"/>
                    <a:pt x="1401" y="1792"/>
                    <a:pt x="1401" y="1792"/>
                  </a:cubicBezTo>
                  <a:cubicBezTo>
                    <a:pt x="1400" y="1791"/>
                    <a:pt x="1399" y="1789"/>
                    <a:pt x="1399" y="1788"/>
                  </a:cubicBezTo>
                  <a:cubicBezTo>
                    <a:pt x="1399" y="1787"/>
                    <a:pt x="1401" y="1786"/>
                    <a:pt x="1401" y="1785"/>
                  </a:cubicBezTo>
                  <a:cubicBezTo>
                    <a:pt x="1401" y="1784"/>
                    <a:pt x="1401" y="1781"/>
                    <a:pt x="1400" y="1781"/>
                  </a:cubicBezTo>
                  <a:cubicBezTo>
                    <a:pt x="1399" y="1780"/>
                    <a:pt x="1397" y="1782"/>
                    <a:pt x="1396" y="1782"/>
                  </a:cubicBezTo>
                  <a:cubicBezTo>
                    <a:pt x="1395" y="1782"/>
                    <a:pt x="1395" y="1779"/>
                    <a:pt x="1394" y="1778"/>
                  </a:cubicBezTo>
                  <a:cubicBezTo>
                    <a:pt x="1394" y="1777"/>
                    <a:pt x="1394" y="1774"/>
                    <a:pt x="1395" y="1773"/>
                  </a:cubicBezTo>
                  <a:cubicBezTo>
                    <a:pt x="1395" y="1772"/>
                    <a:pt x="1398" y="1771"/>
                    <a:pt x="1398" y="1769"/>
                  </a:cubicBezTo>
                  <a:cubicBezTo>
                    <a:pt x="1398" y="1768"/>
                    <a:pt x="1397" y="1767"/>
                    <a:pt x="1396" y="1766"/>
                  </a:cubicBezTo>
                  <a:cubicBezTo>
                    <a:pt x="1396" y="1766"/>
                    <a:pt x="1394" y="1766"/>
                    <a:pt x="1393" y="1767"/>
                  </a:cubicBezTo>
                  <a:cubicBezTo>
                    <a:pt x="1392" y="1768"/>
                    <a:pt x="1392" y="1769"/>
                    <a:pt x="1392" y="1770"/>
                  </a:cubicBezTo>
                  <a:cubicBezTo>
                    <a:pt x="1391" y="1771"/>
                    <a:pt x="1390" y="1772"/>
                    <a:pt x="1389" y="1772"/>
                  </a:cubicBezTo>
                  <a:cubicBezTo>
                    <a:pt x="1388" y="1772"/>
                    <a:pt x="1387" y="1770"/>
                    <a:pt x="1387" y="1769"/>
                  </a:cubicBezTo>
                  <a:cubicBezTo>
                    <a:pt x="1387" y="1768"/>
                    <a:pt x="1388" y="1766"/>
                    <a:pt x="1388" y="1765"/>
                  </a:cubicBezTo>
                  <a:cubicBezTo>
                    <a:pt x="1389" y="1764"/>
                    <a:pt x="1390" y="1761"/>
                    <a:pt x="1390" y="1760"/>
                  </a:cubicBezTo>
                  <a:cubicBezTo>
                    <a:pt x="1390" y="1759"/>
                    <a:pt x="1389" y="1757"/>
                    <a:pt x="1388" y="1757"/>
                  </a:cubicBezTo>
                  <a:cubicBezTo>
                    <a:pt x="1387" y="1756"/>
                    <a:pt x="1386" y="1759"/>
                    <a:pt x="1385" y="1758"/>
                  </a:cubicBezTo>
                  <a:cubicBezTo>
                    <a:pt x="1384" y="1758"/>
                    <a:pt x="1383" y="1757"/>
                    <a:pt x="1383" y="1756"/>
                  </a:cubicBezTo>
                  <a:cubicBezTo>
                    <a:pt x="1383" y="1755"/>
                    <a:pt x="1384" y="1753"/>
                    <a:pt x="1384" y="1752"/>
                  </a:cubicBezTo>
                  <a:cubicBezTo>
                    <a:pt x="1383" y="1751"/>
                    <a:pt x="1381" y="1751"/>
                    <a:pt x="1380" y="1750"/>
                  </a:cubicBezTo>
                  <a:cubicBezTo>
                    <a:pt x="1380" y="1749"/>
                    <a:pt x="1380" y="1747"/>
                    <a:pt x="1380" y="1746"/>
                  </a:cubicBezTo>
                  <a:cubicBezTo>
                    <a:pt x="1380" y="1745"/>
                    <a:pt x="1381" y="1743"/>
                    <a:pt x="1382" y="1742"/>
                  </a:cubicBezTo>
                  <a:cubicBezTo>
                    <a:pt x="1382" y="1741"/>
                    <a:pt x="1382" y="1738"/>
                    <a:pt x="1382" y="1737"/>
                  </a:cubicBezTo>
                  <a:cubicBezTo>
                    <a:pt x="1382" y="1735"/>
                    <a:pt x="1382" y="1733"/>
                    <a:pt x="1381" y="1732"/>
                  </a:cubicBezTo>
                  <a:cubicBezTo>
                    <a:pt x="1381" y="1730"/>
                    <a:pt x="1377" y="1727"/>
                    <a:pt x="1377" y="1725"/>
                  </a:cubicBezTo>
                  <a:cubicBezTo>
                    <a:pt x="1376" y="1723"/>
                    <a:pt x="1377" y="1719"/>
                    <a:pt x="1377" y="1717"/>
                  </a:cubicBezTo>
                  <a:cubicBezTo>
                    <a:pt x="1377" y="1715"/>
                    <a:pt x="1376" y="1713"/>
                    <a:pt x="1376" y="1711"/>
                  </a:cubicBezTo>
                  <a:cubicBezTo>
                    <a:pt x="1375" y="1710"/>
                    <a:pt x="1374" y="1706"/>
                    <a:pt x="1373" y="1704"/>
                  </a:cubicBezTo>
                  <a:cubicBezTo>
                    <a:pt x="1373" y="1703"/>
                    <a:pt x="1371" y="1699"/>
                    <a:pt x="1371" y="1697"/>
                  </a:cubicBezTo>
                  <a:cubicBezTo>
                    <a:pt x="1370" y="1696"/>
                    <a:pt x="1367" y="1692"/>
                    <a:pt x="1366" y="1690"/>
                  </a:cubicBezTo>
                  <a:cubicBezTo>
                    <a:pt x="1365" y="1690"/>
                    <a:pt x="1363" y="1688"/>
                    <a:pt x="1362" y="1687"/>
                  </a:cubicBezTo>
                  <a:cubicBezTo>
                    <a:pt x="1361" y="1687"/>
                    <a:pt x="1359" y="1686"/>
                    <a:pt x="1359" y="1685"/>
                  </a:cubicBezTo>
                  <a:cubicBezTo>
                    <a:pt x="1358" y="1684"/>
                    <a:pt x="1360" y="1681"/>
                    <a:pt x="1360" y="1680"/>
                  </a:cubicBezTo>
                  <a:cubicBezTo>
                    <a:pt x="1360" y="1678"/>
                    <a:pt x="1361" y="1674"/>
                    <a:pt x="1361" y="1672"/>
                  </a:cubicBezTo>
                  <a:cubicBezTo>
                    <a:pt x="1360" y="1670"/>
                    <a:pt x="1359" y="1667"/>
                    <a:pt x="1358" y="1666"/>
                  </a:cubicBezTo>
                  <a:cubicBezTo>
                    <a:pt x="1358" y="1665"/>
                    <a:pt x="1358" y="1663"/>
                    <a:pt x="1359" y="1662"/>
                  </a:cubicBezTo>
                  <a:cubicBezTo>
                    <a:pt x="1359" y="1661"/>
                    <a:pt x="1359" y="1658"/>
                    <a:pt x="1360" y="1657"/>
                  </a:cubicBezTo>
                  <a:cubicBezTo>
                    <a:pt x="1361" y="1656"/>
                    <a:pt x="1363" y="1655"/>
                    <a:pt x="1365" y="1655"/>
                  </a:cubicBezTo>
                  <a:cubicBezTo>
                    <a:pt x="1366" y="1655"/>
                    <a:pt x="1368" y="1657"/>
                    <a:pt x="1370" y="1656"/>
                  </a:cubicBezTo>
                  <a:cubicBezTo>
                    <a:pt x="1370" y="1656"/>
                    <a:pt x="1371" y="1654"/>
                    <a:pt x="1371" y="1654"/>
                  </a:cubicBezTo>
                  <a:cubicBezTo>
                    <a:pt x="1372" y="1653"/>
                    <a:pt x="1371" y="1651"/>
                    <a:pt x="1370" y="1650"/>
                  </a:cubicBezTo>
                  <a:cubicBezTo>
                    <a:pt x="1370" y="1650"/>
                    <a:pt x="1370" y="1649"/>
                    <a:pt x="1369" y="1649"/>
                  </a:cubicBezTo>
                  <a:cubicBezTo>
                    <a:pt x="1369" y="1648"/>
                    <a:pt x="1368" y="1647"/>
                    <a:pt x="1368" y="1647"/>
                  </a:cubicBezTo>
                  <a:cubicBezTo>
                    <a:pt x="1368" y="1646"/>
                    <a:pt x="1370" y="1646"/>
                    <a:pt x="1370" y="1645"/>
                  </a:cubicBezTo>
                  <a:cubicBezTo>
                    <a:pt x="1370" y="1644"/>
                    <a:pt x="1368" y="1643"/>
                    <a:pt x="1367" y="1642"/>
                  </a:cubicBezTo>
                  <a:cubicBezTo>
                    <a:pt x="1367" y="1642"/>
                    <a:pt x="1367" y="1640"/>
                    <a:pt x="1368" y="1639"/>
                  </a:cubicBezTo>
                  <a:cubicBezTo>
                    <a:pt x="1368" y="1639"/>
                    <a:pt x="1371" y="1639"/>
                    <a:pt x="1372" y="1639"/>
                  </a:cubicBezTo>
                  <a:cubicBezTo>
                    <a:pt x="1373" y="1638"/>
                    <a:pt x="1375" y="1636"/>
                    <a:pt x="1376" y="1635"/>
                  </a:cubicBezTo>
                  <a:cubicBezTo>
                    <a:pt x="1376" y="1633"/>
                    <a:pt x="1376" y="1630"/>
                    <a:pt x="1377" y="1628"/>
                  </a:cubicBezTo>
                  <a:cubicBezTo>
                    <a:pt x="1377" y="1626"/>
                    <a:pt x="1376" y="1622"/>
                    <a:pt x="1376" y="1621"/>
                  </a:cubicBezTo>
                  <a:cubicBezTo>
                    <a:pt x="1376" y="1619"/>
                    <a:pt x="1378" y="1616"/>
                    <a:pt x="1378" y="1614"/>
                  </a:cubicBezTo>
                  <a:cubicBezTo>
                    <a:pt x="1378" y="1613"/>
                    <a:pt x="1379" y="1611"/>
                    <a:pt x="1379" y="1610"/>
                  </a:cubicBezTo>
                  <a:cubicBezTo>
                    <a:pt x="1378" y="1609"/>
                    <a:pt x="1375" y="1610"/>
                    <a:pt x="1373" y="1610"/>
                  </a:cubicBezTo>
                  <a:cubicBezTo>
                    <a:pt x="1372" y="1611"/>
                    <a:pt x="1370" y="1612"/>
                    <a:pt x="1369" y="1613"/>
                  </a:cubicBezTo>
                  <a:cubicBezTo>
                    <a:pt x="1368" y="1614"/>
                    <a:pt x="1367" y="1615"/>
                    <a:pt x="1367" y="1616"/>
                  </a:cubicBezTo>
                  <a:cubicBezTo>
                    <a:pt x="1366" y="1617"/>
                    <a:pt x="1363" y="1617"/>
                    <a:pt x="1362" y="1617"/>
                  </a:cubicBezTo>
                  <a:cubicBezTo>
                    <a:pt x="1360" y="1617"/>
                    <a:pt x="1358" y="1615"/>
                    <a:pt x="1357" y="1615"/>
                  </a:cubicBezTo>
                  <a:cubicBezTo>
                    <a:pt x="1355" y="1615"/>
                    <a:pt x="1353" y="1616"/>
                    <a:pt x="1351" y="1616"/>
                  </a:cubicBezTo>
                  <a:cubicBezTo>
                    <a:pt x="1350" y="1616"/>
                    <a:pt x="1348" y="1616"/>
                    <a:pt x="1347" y="1615"/>
                  </a:cubicBezTo>
                  <a:cubicBezTo>
                    <a:pt x="1346" y="1614"/>
                    <a:pt x="1344" y="1612"/>
                    <a:pt x="1344" y="1611"/>
                  </a:cubicBezTo>
                  <a:cubicBezTo>
                    <a:pt x="1344" y="1610"/>
                    <a:pt x="1345" y="1607"/>
                    <a:pt x="1346" y="1606"/>
                  </a:cubicBezTo>
                  <a:cubicBezTo>
                    <a:pt x="1346" y="1606"/>
                    <a:pt x="1348" y="1606"/>
                    <a:pt x="1349" y="1606"/>
                  </a:cubicBezTo>
                  <a:cubicBezTo>
                    <a:pt x="1351" y="1605"/>
                    <a:pt x="1353" y="1603"/>
                    <a:pt x="1354" y="1602"/>
                  </a:cubicBezTo>
                  <a:cubicBezTo>
                    <a:pt x="1355" y="1602"/>
                    <a:pt x="1357" y="1600"/>
                    <a:pt x="1358" y="1599"/>
                  </a:cubicBezTo>
                  <a:cubicBezTo>
                    <a:pt x="1359" y="1598"/>
                    <a:pt x="1361" y="1597"/>
                    <a:pt x="1362" y="1597"/>
                  </a:cubicBezTo>
                  <a:cubicBezTo>
                    <a:pt x="1363" y="1596"/>
                    <a:pt x="1363" y="1594"/>
                    <a:pt x="1364" y="1593"/>
                  </a:cubicBezTo>
                  <a:cubicBezTo>
                    <a:pt x="1364" y="1593"/>
                    <a:pt x="1367" y="1593"/>
                    <a:pt x="1367" y="1593"/>
                  </a:cubicBezTo>
                  <a:cubicBezTo>
                    <a:pt x="1368" y="1594"/>
                    <a:pt x="1368" y="1596"/>
                    <a:pt x="1368" y="1596"/>
                  </a:cubicBezTo>
                  <a:cubicBezTo>
                    <a:pt x="1368" y="1597"/>
                    <a:pt x="1367" y="1599"/>
                    <a:pt x="1367" y="1599"/>
                  </a:cubicBezTo>
                  <a:cubicBezTo>
                    <a:pt x="1367" y="1600"/>
                    <a:pt x="1365" y="1600"/>
                    <a:pt x="1365" y="1601"/>
                  </a:cubicBezTo>
                  <a:cubicBezTo>
                    <a:pt x="1364" y="1602"/>
                    <a:pt x="1361" y="1603"/>
                    <a:pt x="1360" y="1604"/>
                  </a:cubicBezTo>
                  <a:cubicBezTo>
                    <a:pt x="1360" y="1605"/>
                    <a:pt x="1358" y="1605"/>
                    <a:pt x="1358" y="1606"/>
                  </a:cubicBezTo>
                  <a:cubicBezTo>
                    <a:pt x="1358" y="1607"/>
                    <a:pt x="1359" y="1607"/>
                    <a:pt x="1360" y="1607"/>
                  </a:cubicBezTo>
                  <a:cubicBezTo>
                    <a:pt x="1361" y="1608"/>
                    <a:pt x="1363" y="1608"/>
                    <a:pt x="1363" y="1608"/>
                  </a:cubicBezTo>
                  <a:cubicBezTo>
                    <a:pt x="1365" y="1607"/>
                    <a:pt x="1367" y="1607"/>
                    <a:pt x="1368" y="1607"/>
                  </a:cubicBezTo>
                  <a:cubicBezTo>
                    <a:pt x="1369" y="1606"/>
                    <a:pt x="1370" y="1603"/>
                    <a:pt x="1371" y="1603"/>
                  </a:cubicBezTo>
                  <a:cubicBezTo>
                    <a:pt x="1372" y="1602"/>
                    <a:pt x="1375" y="1602"/>
                    <a:pt x="1377" y="1602"/>
                  </a:cubicBezTo>
                  <a:cubicBezTo>
                    <a:pt x="1377" y="1601"/>
                    <a:pt x="1379" y="1600"/>
                    <a:pt x="1379" y="1599"/>
                  </a:cubicBezTo>
                  <a:cubicBezTo>
                    <a:pt x="1380" y="1598"/>
                    <a:pt x="1381" y="1595"/>
                    <a:pt x="1382" y="1594"/>
                  </a:cubicBezTo>
                  <a:cubicBezTo>
                    <a:pt x="1383" y="1592"/>
                    <a:pt x="1384" y="1588"/>
                    <a:pt x="1384" y="1585"/>
                  </a:cubicBezTo>
                  <a:cubicBezTo>
                    <a:pt x="1385" y="1582"/>
                    <a:pt x="1386" y="1577"/>
                    <a:pt x="1386" y="1574"/>
                  </a:cubicBezTo>
                  <a:cubicBezTo>
                    <a:pt x="1387" y="1571"/>
                    <a:pt x="1389" y="1567"/>
                    <a:pt x="1390" y="1565"/>
                  </a:cubicBezTo>
                  <a:cubicBezTo>
                    <a:pt x="1391" y="1561"/>
                    <a:pt x="1393" y="1555"/>
                    <a:pt x="1395" y="1551"/>
                  </a:cubicBezTo>
                  <a:cubicBezTo>
                    <a:pt x="1396" y="1549"/>
                    <a:pt x="1398" y="1545"/>
                    <a:pt x="1399" y="1542"/>
                  </a:cubicBezTo>
                  <a:cubicBezTo>
                    <a:pt x="1400" y="1541"/>
                    <a:pt x="1402" y="1538"/>
                    <a:pt x="1402" y="1536"/>
                  </a:cubicBezTo>
                  <a:cubicBezTo>
                    <a:pt x="1402" y="1535"/>
                    <a:pt x="1400" y="1534"/>
                    <a:pt x="1399" y="1533"/>
                  </a:cubicBezTo>
                  <a:cubicBezTo>
                    <a:pt x="1398" y="1533"/>
                    <a:pt x="1395" y="1534"/>
                    <a:pt x="1393" y="1533"/>
                  </a:cubicBezTo>
                  <a:cubicBezTo>
                    <a:pt x="1392" y="1533"/>
                    <a:pt x="1389" y="1530"/>
                    <a:pt x="1387" y="1529"/>
                  </a:cubicBezTo>
                  <a:cubicBezTo>
                    <a:pt x="1386" y="1528"/>
                    <a:pt x="1382" y="1525"/>
                    <a:pt x="1381" y="1523"/>
                  </a:cubicBezTo>
                  <a:cubicBezTo>
                    <a:pt x="1380" y="1522"/>
                    <a:pt x="1379" y="1519"/>
                    <a:pt x="1379" y="1517"/>
                  </a:cubicBezTo>
                  <a:cubicBezTo>
                    <a:pt x="1380" y="1515"/>
                    <a:pt x="1382" y="1511"/>
                    <a:pt x="1384" y="1510"/>
                  </a:cubicBezTo>
                  <a:cubicBezTo>
                    <a:pt x="1385" y="1508"/>
                    <a:pt x="1388" y="1505"/>
                    <a:pt x="1390" y="1505"/>
                  </a:cubicBezTo>
                  <a:cubicBezTo>
                    <a:pt x="1391" y="1504"/>
                    <a:pt x="1394" y="1504"/>
                    <a:pt x="1395" y="1504"/>
                  </a:cubicBezTo>
                  <a:cubicBezTo>
                    <a:pt x="1397" y="1504"/>
                    <a:pt x="1400" y="1502"/>
                    <a:pt x="1401" y="1503"/>
                  </a:cubicBezTo>
                  <a:cubicBezTo>
                    <a:pt x="1402" y="1503"/>
                    <a:pt x="1403" y="1505"/>
                    <a:pt x="1404" y="1506"/>
                  </a:cubicBezTo>
                  <a:cubicBezTo>
                    <a:pt x="1404" y="1507"/>
                    <a:pt x="1404" y="1510"/>
                    <a:pt x="1405" y="1511"/>
                  </a:cubicBezTo>
                  <a:cubicBezTo>
                    <a:pt x="1406" y="1512"/>
                    <a:pt x="1409" y="1514"/>
                    <a:pt x="1410" y="1514"/>
                  </a:cubicBezTo>
                  <a:cubicBezTo>
                    <a:pt x="1412" y="1513"/>
                    <a:pt x="1414" y="1510"/>
                    <a:pt x="1415" y="1508"/>
                  </a:cubicBezTo>
                  <a:cubicBezTo>
                    <a:pt x="1415" y="1507"/>
                    <a:pt x="1415" y="1504"/>
                    <a:pt x="1416" y="1503"/>
                  </a:cubicBezTo>
                  <a:cubicBezTo>
                    <a:pt x="1416" y="1502"/>
                    <a:pt x="1418" y="1500"/>
                    <a:pt x="1419" y="1499"/>
                  </a:cubicBezTo>
                  <a:cubicBezTo>
                    <a:pt x="1420" y="1497"/>
                    <a:pt x="1422" y="1493"/>
                    <a:pt x="1424" y="1491"/>
                  </a:cubicBezTo>
                  <a:cubicBezTo>
                    <a:pt x="1426" y="1488"/>
                    <a:pt x="1429" y="1483"/>
                    <a:pt x="1431" y="1480"/>
                  </a:cubicBezTo>
                  <a:cubicBezTo>
                    <a:pt x="1432" y="1479"/>
                    <a:pt x="1434" y="1477"/>
                    <a:pt x="1434" y="1476"/>
                  </a:cubicBezTo>
                  <a:cubicBezTo>
                    <a:pt x="1435" y="1475"/>
                    <a:pt x="1435" y="1473"/>
                    <a:pt x="1435" y="1471"/>
                  </a:cubicBezTo>
                  <a:cubicBezTo>
                    <a:pt x="1435" y="1471"/>
                    <a:pt x="1434" y="1469"/>
                    <a:pt x="1434" y="1468"/>
                  </a:cubicBezTo>
                  <a:cubicBezTo>
                    <a:pt x="1434" y="1467"/>
                    <a:pt x="1436" y="1465"/>
                    <a:pt x="1436" y="1464"/>
                  </a:cubicBezTo>
                  <a:cubicBezTo>
                    <a:pt x="1436" y="1463"/>
                    <a:pt x="1434" y="1461"/>
                    <a:pt x="1434" y="1460"/>
                  </a:cubicBezTo>
                  <a:cubicBezTo>
                    <a:pt x="1434" y="1459"/>
                    <a:pt x="1436" y="1457"/>
                    <a:pt x="1437" y="1457"/>
                  </a:cubicBezTo>
                  <a:cubicBezTo>
                    <a:pt x="1438" y="1457"/>
                    <a:pt x="1440" y="1457"/>
                    <a:pt x="1441" y="1458"/>
                  </a:cubicBezTo>
                  <a:cubicBezTo>
                    <a:pt x="1441" y="1458"/>
                    <a:pt x="1442" y="1460"/>
                    <a:pt x="1443" y="1460"/>
                  </a:cubicBezTo>
                  <a:cubicBezTo>
                    <a:pt x="1444" y="1460"/>
                    <a:pt x="1447" y="1460"/>
                    <a:pt x="1448" y="1459"/>
                  </a:cubicBezTo>
                  <a:cubicBezTo>
                    <a:pt x="1449" y="1459"/>
                    <a:pt x="1451" y="1458"/>
                    <a:pt x="1452" y="1457"/>
                  </a:cubicBezTo>
                  <a:cubicBezTo>
                    <a:pt x="1453" y="1456"/>
                    <a:pt x="1454" y="1452"/>
                    <a:pt x="1456" y="1451"/>
                  </a:cubicBezTo>
                  <a:cubicBezTo>
                    <a:pt x="1457" y="1450"/>
                    <a:pt x="1461" y="1448"/>
                    <a:pt x="1462" y="1447"/>
                  </a:cubicBezTo>
                  <a:cubicBezTo>
                    <a:pt x="1464" y="1446"/>
                    <a:pt x="1467" y="1445"/>
                    <a:pt x="1468" y="1444"/>
                  </a:cubicBezTo>
                  <a:cubicBezTo>
                    <a:pt x="1469" y="1443"/>
                    <a:pt x="1470" y="1441"/>
                    <a:pt x="1470" y="1440"/>
                  </a:cubicBezTo>
                  <a:cubicBezTo>
                    <a:pt x="1471" y="1439"/>
                    <a:pt x="1473" y="1437"/>
                    <a:pt x="1472" y="1435"/>
                  </a:cubicBezTo>
                  <a:cubicBezTo>
                    <a:pt x="1472" y="1434"/>
                    <a:pt x="1469" y="1433"/>
                    <a:pt x="1469" y="1432"/>
                  </a:cubicBezTo>
                  <a:cubicBezTo>
                    <a:pt x="1468" y="1431"/>
                    <a:pt x="1467" y="1430"/>
                    <a:pt x="1467" y="1429"/>
                  </a:cubicBezTo>
                  <a:cubicBezTo>
                    <a:pt x="1468" y="1428"/>
                    <a:pt x="1469" y="1427"/>
                    <a:pt x="1470" y="1426"/>
                  </a:cubicBezTo>
                  <a:cubicBezTo>
                    <a:pt x="1470" y="1425"/>
                    <a:pt x="1471" y="1422"/>
                    <a:pt x="1470" y="1421"/>
                  </a:cubicBezTo>
                  <a:cubicBezTo>
                    <a:pt x="1470" y="1420"/>
                    <a:pt x="1469" y="1419"/>
                    <a:pt x="1469" y="1418"/>
                  </a:cubicBezTo>
                  <a:cubicBezTo>
                    <a:pt x="1469" y="1416"/>
                    <a:pt x="1469" y="1414"/>
                    <a:pt x="1470" y="1412"/>
                  </a:cubicBezTo>
                  <a:cubicBezTo>
                    <a:pt x="1470" y="1411"/>
                    <a:pt x="1472" y="1410"/>
                    <a:pt x="1473" y="1410"/>
                  </a:cubicBezTo>
                  <a:cubicBezTo>
                    <a:pt x="1475" y="1409"/>
                    <a:pt x="1478" y="1409"/>
                    <a:pt x="1480" y="1409"/>
                  </a:cubicBezTo>
                  <a:cubicBezTo>
                    <a:pt x="1480" y="1409"/>
                    <a:pt x="1481" y="1409"/>
                    <a:pt x="1482" y="1409"/>
                  </a:cubicBezTo>
                  <a:cubicBezTo>
                    <a:pt x="1482" y="1409"/>
                    <a:pt x="1483" y="1411"/>
                    <a:pt x="1484" y="1411"/>
                  </a:cubicBezTo>
                  <a:cubicBezTo>
                    <a:pt x="1484" y="1412"/>
                    <a:pt x="1484" y="1414"/>
                    <a:pt x="1484" y="1415"/>
                  </a:cubicBezTo>
                  <a:cubicBezTo>
                    <a:pt x="1484" y="1416"/>
                    <a:pt x="1483" y="1418"/>
                    <a:pt x="1484" y="1419"/>
                  </a:cubicBezTo>
                  <a:cubicBezTo>
                    <a:pt x="1485" y="1420"/>
                    <a:pt x="1487" y="1421"/>
                    <a:pt x="1488" y="1421"/>
                  </a:cubicBezTo>
                  <a:cubicBezTo>
                    <a:pt x="1490" y="1421"/>
                    <a:pt x="1493" y="1419"/>
                    <a:pt x="1495" y="1418"/>
                  </a:cubicBezTo>
                  <a:cubicBezTo>
                    <a:pt x="1496" y="1418"/>
                    <a:pt x="1499" y="1418"/>
                    <a:pt x="1500" y="1418"/>
                  </a:cubicBezTo>
                  <a:cubicBezTo>
                    <a:pt x="1502" y="1417"/>
                    <a:pt x="1503" y="1415"/>
                    <a:pt x="1504" y="1414"/>
                  </a:cubicBezTo>
                  <a:cubicBezTo>
                    <a:pt x="1505" y="1413"/>
                    <a:pt x="1508" y="1412"/>
                    <a:pt x="1509" y="1411"/>
                  </a:cubicBezTo>
                  <a:cubicBezTo>
                    <a:pt x="1511" y="1410"/>
                    <a:pt x="1516" y="1408"/>
                    <a:pt x="1518" y="1407"/>
                  </a:cubicBezTo>
                  <a:cubicBezTo>
                    <a:pt x="1520" y="1406"/>
                    <a:pt x="1523" y="1405"/>
                    <a:pt x="1524" y="1404"/>
                  </a:cubicBezTo>
                  <a:cubicBezTo>
                    <a:pt x="1526" y="1403"/>
                    <a:pt x="1528" y="1402"/>
                    <a:pt x="1529" y="1401"/>
                  </a:cubicBezTo>
                  <a:cubicBezTo>
                    <a:pt x="1529" y="1401"/>
                    <a:pt x="1529" y="1399"/>
                    <a:pt x="1529" y="1399"/>
                  </a:cubicBezTo>
                  <a:cubicBezTo>
                    <a:pt x="1528" y="1397"/>
                    <a:pt x="1526" y="1395"/>
                    <a:pt x="1525" y="1394"/>
                  </a:cubicBezTo>
                  <a:cubicBezTo>
                    <a:pt x="1523" y="1393"/>
                    <a:pt x="1520" y="1391"/>
                    <a:pt x="1519" y="1390"/>
                  </a:cubicBezTo>
                  <a:cubicBezTo>
                    <a:pt x="1517" y="1389"/>
                    <a:pt x="1514" y="1387"/>
                    <a:pt x="1512" y="1386"/>
                  </a:cubicBezTo>
                  <a:cubicBezTo>
                    <a:pt x="1511" y="1385"/>
                    <a:pt x="1509" y="1383"/>
                    <a:pt x="1507" y="1382"/>
                  </a:cubicBezTo>
                  <a:cubicBezTo>
                    <a:pt x="1507" y="1381"/>
                    <a:pt x="1505" y="1379"/>
                    <a:pt x="1504" y="1378"/>
                  </a:cubicBezTo>
                  <a:cubicBezTo>
                    <a:pt x="1503" y="1378"/>
                    <a:pt x="1501" y="1378"/>
                    <a:pt x="1499" y="1378"/>
                  </a:cubicBezTo>
                  <a:cubicBezTo>
                    <a:pt x="1499" y="1377"/>
                    <a:pt x="1497" y="1376"/>
                    <a:pt x="1497" y="1375"/>
                  </a:cubicBezTo>
                  <a:cubicBezTo>
                    <a:pt x="1496" y="1375"/>
                    <a:pt x="1495" y="1373"/>
                    <a:pt x="1495" y="1372"/>
                  </a:cubicBezTo>
                  <a:cubicBezTo>
                    <a:pt x="1495" y="1371"/>
                    <a:pt x="1496" y="1369"/>
                    <a:pt x="1496" y="1368"/>
                  </a:cubicBezTo>
                  <a:cubicBezTo>
                    <a:pt x="1495" y="1366"/>
                    <a:pt x="1492" y="1365"/>
                    <a:pt x="1491" y="1364"/>
                  </a:cubicBezTo>
                  <a:cubicBezTo>
                    <a:pt x="1491" y="1363"/>
                    <a:pt x="1490" y="1360"/>
                    <a:pt x="1490" y="1359"/>
                  </a:cubicBezTo>
                  <a:cubicBezTo>
                    <a:pt x="1490" y="1358"/>
                    <a:pt x="1491" y="1357"/>
                    <a:pt x="1491" y="1356"/>
                  </a:cubicBezTo>
                  <a:cubicBezTo>
                    <a:pt x="1492" y="1355"/>
                    <a:pt x="1494" y="1355"/>
                    <a:pt x="1495" y="1355"/>
                  </a:cubicBezTo>
                  <a:cubicBezTo>
                    <a:pt x="1496" y="1354"/>
                    <a:pt x="1498" y="1353"/>
                    <a:pt x="1499" y="1353"/>
                  </a:cubicBezTo>
                  <a:cubicBezTo>
                    <a:pt x="1500" y="1353"/>
                    <a:pt x="1501" y="1355"/>
                    <a:pt x="1502" y="1356"/>
                  </a:cubicBezTo>
                  <a:cubicBezTo>
                    <a:pt x="1502" y="1357"/>
                    <a:pt x="1504" y="1357"/>
                    <a:pt x="1504" y="1357"/>
                  </a:cubicBezTo>
                  <a:cubicBezTo>
                    <a:pt x="1504" y="1358"/>
                    <a:pt x="1504" y="1359"/>
                    <a:pt x="1503" y="1360"/>
                  </a:cubicBezTo>
                  <a:cubicBezTo>
                    <a:pt x="1503" y="1360"/>
                    <a:pt x="1502" y="1361"/>
                    <a:pt x="1502" y="1361"/>
                  </a:cubicBezTo>
                  <a:cubicBezTo>
                    <a:pt x="1502" y="1362"/>
                    <a:pt x="1502" y="1364"/>
                    <a:pt x="1502" y="1365"/>
                  </a:cubicBezTo>
                  <a:cubicBezTo>
                    <a:pt x="1503" y="1366"/>
                    <a:pt x="1505" y="1366"/>
                    <a:pt x="1506" y="1367"/>
                  </a:cubicBezTo>
                  <a:cubicBezTo>
                    <a:pt x="1508" y="1367"/>
                    <a:pt x="1512" y="1365"/>
                    <a:pt x="1514" y="1366"/>
                  </a:cubicBezTo>
                  <a:cubicBezTo>
                    <a:pt x="1514" y="1367"/>
                    <a:pt x="1513" y="1369"/>
                    <a:pt x="1513" y="1369"/>
                  </a:cubicBezTo>
                  <a:cubicBezTo>
                    <a:pt x="1513" y="1370"/>
                    <a:pt x="1514" y="1371"/>
                    <a:pt x="1514" y="1372"/>
                  </a:cubicBezTo>
                  <a:cubicBezTo>
                    <a:pt x="1515" y="1372"/>
                    <a:pt x="1516" y="1373"/>
                    <a:pt x="1516" y="1373"/>
                  </a:cubicBezTo>
                  <a:cubicBezTo>
                    <a:pt x="1517" y="1374"/>
                    <a:pt x="1516" y="1376"/>
                    <a:pt x="1516" y="1377"/>
                  </a:cubicBezTo>
                  <a:cubicBezTo>
                    <a:pt x="1516" y="1377"/>
                    <a:pt x="1515" y="1379"/>
                    <a:pt x="1516" y="1380"/>
                  </a:cubicBezTo>
                  <a:cubicBezTo>
                    <a:pt x="1516" y="1380"/>
                    <a:pt x="1518" y="1379"/>
                    <a:pt x="1519" y="1378"/>
                  </a:cubicBezTo>
                  <a:cubicBezTo>
                    <a:pt x="1520" y="1378"/>
                    <a:pt x="1524" y="1376"/>
                    <a:pt x="1525" y="1375"/>
                  </a:cubicBezTo>
                  <a:cubicBezTo>
                    <a:pt x="1527" y="1374"/>
                    <a:pt x="1530" y="1370"/>
                    <a:pt x="1532" y="1368"/>
                  </a:cubicBezTo>
                  <a:cubicBezTo>
                    <a:pt x="1534" y="1368"/>
                    <a:pt x="1537" y="1368"/>
                    <a:pt x="1538" y="1367"/>
                  </a:cubicBezTo>
                  <a:cubicBezTo>
                    <a:pt x="1539" y="1367"/>
                    <a:pt x="1541" y="1365"/>
                    <a:pt x="1542" y="1364"/>
                  </a:cubicBezTo>
                  <a:cubicBezTo>
                    <a:pt x="1543" y="1364"/>
                    <a:pt x="1543" y="1361"/>
                    <a:pt x="1544" y="1360"/>
                  </a:cubicBezTo>
                  <a:cubicBezTo>
                    <a:pt x="1545" y="1359"/>
                    <a:pt x="1546" y="1358"/>
                    <a:pt x="1547" y="1357"/>
                  </a:cubicBezTo>
                  <a:cubicBezTo>
                    <a:pt x="1548" y="1357"/>
                    <a:pt x="1550" y="1357"/>
                    <a:pt x="1551" y="1356"/>
                  </a:cubicBezTo>
                  <a:cubicBezTo>
                    <a:pt x="1552" y="1356"/>
                    <a:pt x="1554" y="1356"/>
                    <a:pt x="1555" y="1355"/>
                  </a:cubicBezTo>
                  <a:cubicBezTo>
                    <a:pt x="1556" y="1355"/>
                    <a:pt x="1559" y="1355"/>
                    <a:pt x="1559" y="1356"/>
                  </a:cubicBezTo>
                  <a:cubicBezTo>
                    <a:pt x="1560" y="1356"/>
                    <a:pt x="1559" y="1359"/>
                    <a:pt x="1559" y="1360"/>
                  </a:cubicBezTo>
                  <a:cubicBezTo>
                    <a:pt x="1558" y="1360"/>
                    <a:pt x="1557" y="1361"/>
                    <a:pt x="1556" y="1362"/>
                  </a:cubicBezTo>
                  <a:cubicBezTo>
                    <a:pt x="1556" y="1363"/>
                    <a:pt x="1555" y="1364"/>
                    <a:pt x="1555" y="1365"/>
                  </a:cubicBezTo>
                  <a:cubicBezTo>
                    <a:pt x="1555" y="1365"/>
                    <a:pt x="1557" y="1366"/>
                    <a:pt x="1557" y="1367"/>
                  </a:cubicBezTo>
                  <a:cubicBezTo>
                    <a:pt x="1557" y="1368"/>
                    <a:pt x="1557" y="1369"/>
                    <a:pt x="1557" y="1370"/>
                  </a:cubicBezTo>
                  <a:cubicBezTo>
                    <a:pt x="1557" y="1370"/>
                    <a:pt x="1555" y="1370"/>
                    <a:pt x="1555" y="1370"/>
                  </a:cubicBezTo>
                  <a:cubicBezTo>
                    <a:pt x="1554" y="1371"/>
                    <a:pt x="1554" y="1373"/>
                    <a:pt x="1554" y="1373"/>
                  </a:cubicBezTo>
                  <a:cubicBezTo>
                    <a:pt x="1554" y="1374"/>
                    <a:pt x="1555" y="1376"/>
                    <a:pt x="1556" y="1376"/>
                  </a:cubicBezTo>
                  <a:cubicBezTo>
                    <a:pt x="1557" y="1377"/>
                    <a:pt x="1558" y="1376"/>
                    <a:pt x="1559" y="1376"/>
                  </a:cubicBezTo>
                  <a:cubicBezTo>
                    <a:pt x="1561" y="1375"/>
                    <a:pt x="1564" y="1371"/>
                    <a:pt x="1567" y="1370"/>
                  </a:cubicBezTo>
                  <a:cubicBezTo>
                    <a:pt x="1568" y="1369"/>
                    <a:pt x="1572" y="1368"/>
                    <a:pt x="1574" y="1368"/>
                  </a:cubicBezTo>
                  <a:cubicBezTo>
                    <a:pt x="1576" y="1367"/>
                    <a:pt x="1578" y="1366"/>
                    <a:pt x="1579" y="1365"/>
                  </a:cubicBezTo>
                  <a:cubicBezTo>
                    <a:pt x="1580" y="1364"/>
                    <a:pt x="1582" y="1363"/>
                    <a:pt x="1583" y="1362"/>
                  </a:cubicBezTo>
                  <a:cubicBezTo>
                    <a:pt x="1584" y="1362"/>
                    <a:pt x="1586" y="1361"/>
                    <a:pt x="1587" y="1361"/>
                  </a:cubicBezTo>
                  <a:cubicBezTo>
                    <a:pt x="1588" y="1361"/>
                    <a:pt x="1590" y="1361"/>
                    <a:pt x="1591" y="1362"/>
                  </a:cubicBezTo>
                  <a:cubicBezTo>
                    <a:pt x="1592" y="1362"/>
                    <a:pt x="1592" y="1364"/>
                    <a:pt x="1592" y="1365"/>
                  </a:cubicBezTo>
                  <a:cubicBezTo>
                    <a:pt x="1592" y="1366"/>
                    <a:pt x="1592" y="1368"/>
                    <a:pt x="1592" y="1369"/>
                  </a:cubicBezTo>
                  <a:cubicBezTo>
                    <a:pt x="1591" y="1370"/>
                    <a:pt x="1589" y="1370"/>
                    <a:pt x="1588" y="1370"/>
                  </a:cubicBezTo>
                  <a:cubicBezTo>
                    <a:pt x="1586" y="1371"/>
                    <a:pt x="1582" y="1373"/>
                    <a:pt x="1581" y="1374"/>
                  </a:cubicBezTo>
                  <a:cubicBezTo>
                    <a:pt x="1578" y="1375"/>
                    <a:pt x="1574" y="1377"/>
                    <a:pt x="1572" y="1378"/>
                  </a:cubicBezTo>
                  <a:cubicBezTo>
                    <a:pt x="1568" y="1381"/>
                    <a:pt x="1560" y="1385"/>
                    <a:pt x="1556" y="1388"/>
                  </a:cubicBezTo>
                  <a:cubicBezTo>
                    <a:pt x="1553" y="1389"/>
                    <a:pt x="1548" y="1393"/>
                    <a:pt x="1545" y="1395"/>
                  </a:cubicBezTo>
                  <a:cubicBezTo>
                    <a:pt x="1543" y="1397"/>
                    <a:pt x="1540" y="1401"/>
                    <a:pt x="1538" y="1403"/>
                  </a:cubicBezTo>
                  <a:cubicBezTo>
                    <a:pt x="1537" y="1403"/>
                    <a:pt x="1535" y="1405"/>
                    <a:pt x="1534" y="1406"/>
                  </a:cubicBezTo>
                  <a:cubicBezTo>
                    <a:pt x="1534" y="1407"/>
                    <a:pt x="1532" y="1408"/>
                    <a:pt x="1533" y="1409"/>
                  </a:cubicBezTo>
                  <a:cubicBezTo>
                    <a:pt x="1533" y="1409"/>
                    <a:pt x="1533" y="1410"/>
                    <a:pt x="1534" y="1410"/>
                  </a:cubicBezTo>
                  <a:cubicBezTo>
                    <a:pt x="1534" y="1410"/>
                    <a:pt x="1535" y="1410"/>
                    <a:pt x="1535" y="1410"/>
                  </a:cubicBezTo>
                  <a:cubicBezTo>
                    <a:pt x="1536" y="1410"/>
                    <a:pt x="1538" y="1409"/>
                    <a:pt x="1538" y="1409"/>
                  </a:cubicBezTo>
                  <a:cubicBezTo>
                    <a:pt x="1540" y="1408"/>
                    <a:pt x="1542" y="1406"/>
                    <a:pt x="1543" y="1405"/>
                  </a:cubicBezTo>
                  <a:cubicBezTo>
                    <a:pt x="1545" y="1403"/>
                    <a:pt x="1547" y="1401"/>
                    <a:pt x="1549" y="1399"/>
                  </a:cubicBezTo>
                  <a:cubicBezTo>
                    <a:pt x="1550" y="1399"/>
                    <a:pt x="1552" y="1397"/>
                    <a:pt x="1553" y="1397"/>
                  </a:cubicBezTo>
                  <a:cubicBezTo>
                    <a:pt x="1556" y="1395"/>
                    <a:pt x="1561" y="1391"/>
                    <a:pt x="1564" y="1389"/>
                  </a:cubicBezTo>
                  <a:cubicBezTo>
                    <a:pt x="1566" y="1388"/>
                    <a:pt x="1570" y="1385"/>
                    <a:pt x="1573" y="1384"/>
                  </a:cubicBezTo>
                  <a:cubicBezTo>
                    <a:pt x="1575" y="1383"/>
                    <a:pt x="1579" y="1381"/>
                    <a:pt x="1581" y="1380"/>
                  </a:cubicBezTo>
                  <a:cubicBezTo>
                    <a:pt x="1583" y="1379"/>
                    <a:pt x="1587" y="1377"/>
                    <a:pt x="1589" y="1376"/>
                  </a:cubicBezTo>
                  <a:cubicBezTo>
                    <a:pt x="1592" y="1374"/>
                    <a:pt x="1599" y="1370"/>
                    <a:pt x="1602" y="1369"/>
                  </a:cubicBezTo>
                  <a:cubicBezTo>
                    <a:pt x="1606" y="1367"/>
                    <a:pt x="1613" y="1364"/>
                    <a:pt x="1617" y="1362"/>
                  </a:cubicBezTo>
                  <a:cubicBezTo>
                    <a:pt x="1621" y="1359"/>
                    <a:pt x="1628" y="1354"/>
                    <a:pt x="1631" y="1351"/>
                  </a:cubicBezTo>
                  <a:cubicBezTo>
                    <a:pt x="1634" y="1350"/>
                    <a:pt x="1640" y="1347"/>
                    <a:pt x="1643" y="1345"/>
                  </a:cubicBezTo>
                  <a:cubicBezTo>
                    <a:pt x="1647" y="1343"/>
                    <a:pt x="1654" y="1337"/>
                    <a:pt x="1658" y="1335"/>
                  </a:cubicBezTo>
                  <a:cubicBezTo>
                    <a:pt x="1660" y="1333"/>
                    <a:pt x="1664" y="1331"/>
                    <a:pt x="1666" y="1329"/>
                  </a:cubicBezTo>
                  <a:cubicBezTo>
                    <a:pt x="1668" y="1328"/>
                    <a:pt x="1671" y="1325"/>
                    <a:pt x="1673" y="1324"/>
                  </a:cubicBezTo>
                  <a:cubicBezTo>
                    <a:pt x="1674" y="1324"/>
                    <a:pt x="1676" y="1324"/>
                    <a:pt x="1677" y="1323"/>
                  </a:cubicBezTo>
                  <a:cubicBezTo>
                    <a:pt x="1679" y="1323"/>
                    <a:pt x="1681" y="1323"/>
                    <a:pt x="1682" y="1322"/>
                  </a:cubicBezTo>
                  <a:cubicBezTo>
                    <a:pt x="1683" y="1321"/>
                    <a:pt x="1684" y="1320"/>
                    <a:pt x="1685" y="1319"/>
                  </a:cubicBezTo>
                  <a:cubicBezTo>
                    <a:pt x="1686" y="1318"/>
                    <a:pt x="1688" y="1316"/>
                    <a:pt x="1689" y="1314"/>
                  </a:cubicBezTo>
                  <a:cubicBezTo>
                    <a:pt x="1691" y="1313"/>
                    <a:pt x="1694" y="1310"/>
                    <a:pt x="1696" y="1308"/>
                  </a:cubicBezTo>
                  <a:cubicBezTo>
                    <a:pt x="1699" y="1306"/>
                    <a:pt x="1705" y="1300"/>
                    <a:pt x="1708" y="1297"/>
                  </a:cubicBezTo>
                  <a:cubicBezTo>
                    <a:pt x="1710" y="1295"/>
                    <a:pt x="1716" y="1291"/>
                    <a:pt x="1718" y="1289"/>
                  </a:cubicBezTo>
                  <a:cubicBezTo>
                    <a:pt x="1720" y="1286"/>
                    <a:pt x="1723" y="1282"/>
                    <a:pt x="1725" y="1280"/>
                  </a:cubicBezTo>
                  <a:cubicBezTo>
                    <a:pt x="1727" y="1278"/>
                    <a:pt x="1730" y="1274"/>
                    <a:pt x="1732" y="1272"/>
                  </a:cubicBezTo>
                  <a:cubicBezTo>
                    <a:pt x="1735" y="1270"/>
                    <a:pt x="1740" y="1267"/>
                    <a:pt x="1742" y="1265"/>
                  </a:cubicBezTo>
                  <a:cubicBezTo>
                    <a:pt x="1744" y="1263"/>
                    <a:pt x="1749" y="1260"/>
                    <a:pt x="1751" y="1258"/>
                  </a:cubicBezTo>
                  <a:cubicBezTo>
                    <a:pt x="1753" y="1256"/>
                    <a:pt x="1758" y="1253"/>
                    <a:pt x="1760" y="1251"/>
                  </a:cubicBezTo>
                  <a:cubicBezTo>
                    <a:pt x="1762" y="1250"/>
                    <a:pt x="1765" y="1247"/>
                    <a:pt x="1767" y="1246"/>
                  </a:cubicBezTo>
                  <a:cubicBezTo>
                    <a:pt x="1769" y="1245"/>
                    <a:pt x="1772" y="1242"/>
                    <a:pt x="1773" y="1241"/>
                  </a:cubicBezTo>
                  <a:cubicBezTo>
                    <a:pt x="1774" y="1240"/>
                    <a:pt x="1778" y="1239"/>
                    <a:pt x="1778" y="1238"/>
                  </a:cubicBezTo>
                  <a:cubicBezTo>
                    <a:pt x="1779" y="1237"/>
                    <a:pt x="1780" y="1235"/>
                    <a:pt x="1779" y="1234"/>
                  </a:cubicBezTo>
                  <a:cubicBezTo>
                    <a:pt x="1779" y="1233"/>
                    <a:pt x="1777" y="1233"/>
                    <a:pt x="1776" y="1233"/>
                  </a:cubicBezTo>
                  <a:cubicBezTo>
                    <a:pt x="1775" y="1233"/>
                    <a:pt x="1772" y="1234"/>
                    <a:pt x="1771" y="1234"/>
                  </a:cubicBezTo>
                  <a:cubicBezTo>
                    <a:pt x="1770" y="1234"/>
                    <a:pt x="1768" y="1233"/>
                    <a:pt x="1767" y="1232"/>
                  </a:cubicBezTo>
                  <a:cubicBezTo>
                    <a:pt x="1767" y="1231"/>
                    <a:pt x="1766" y="1230"/>
                    <a:pt x="1765" y="1230"/>
                  </a:cubicBezTo>
                  <a:cubicBezTo>
                    <a:pt x="1764" y="1230"/>
                    <a:pt x="1763" y="1232"/>
                    <a:pt x="1763" y="1233"/>
                  </a:cubicBezTo>
                  <a:cubicBezTo>
                    <a:pt x="1763" y="1234"/>
                    <a:pt x="1764" y="1236"/>
                    <a:pt x="1764" y="1237"/>
                  </a:cubicBezTo>
                  <a:cubicBezTo>
                    <a:pt x="1764" y="1238"/>
                    <a:pt x="1764" y="1240"/>
                    <a:pt x="1763" y="1241"/>
                  </a:cubicBezTo>
                  <a:cubicBezTo>
                    <a:pt x="1762" y="1241"/>
                    <a:pt x="1761" y="1241"/>
                    <a:pt x="1760" y="1241"/>
                  </a:cubicBezTo>
                  <a:cubicBezTo>
                    <a:pt x="1759" y="1241"/>
                    <a:pt x="1758" y="1242"/>
                    <a:pt x="1757" y="1242"/>
                  </a:cubicBezTo>
                  <a:cubicBezTo>
                    <a:pt x="1756" y="1242"/>
                    <a:pt x="1755" y="1241"/>
                    <a:pt x="1754" y="1241"/>
                  </a:cubicBezTo>
                  <a:cubicBezTo>
                    <a:pt x="1754" y="1240"/>
                    <a:pt x="1753" y="1237"/>
                    <a:pt x="1753" y="1236"/>
                  </a:cubicBezTo>
                  <a:cubicBezTo>
                    <a:pt x="1753" y="1235"/>
                    <a:pt x="1754" y="1233"/>
                    <a:pt x="1754" y="1232"/>
                  </a:cubicBezTo>
                  <a:cubicBezTo>
                    <a:pt x="1754" y="1230"/>
                    <a:pt x="1754" y="1228"/>
                    <a:pt x="1754" y="1226"/>
                  </a:cubicBezTo>
                  <a:cubicBezTo>
                    <a:pt x="1754" y="1225"/>
                    <a:pt x="1754" y="1221"/>
                    <a:pt x="1753" y="1219"/>
                  </a:cubicBezTo>
                  <a:cubicBezTo>
                    <a:pt x="1753" y="1219"/>
                    <a:pt x="1751" y="1218"/>
                    <a:pt x="1750" y="1217"/>
                  </a:cubicBezTo>
                  <a:cubicBezTo>
                    <a:pt x="1749" y="1217"/>
                    <a:pt x="1748" y="1215"/>
                    <a:pt x="1747" y="1214"/>
                  </a:cubicBezTo>
                  <a:cubicBezTo>
                    <a:pt x="1747" y="1214"/>
                    <a:pt x="1749" y="1212"/>
                    <a:pt x="1749" y="1211"/>
                  </a:cubicBezTo>
                  <a:cubicBezTo>
                    <a:pt x="1749" y="1210"/>
                    <a:pt x="1750" y="1208"/>
                    <a:pt x="1749" y="1207"/>
                  </a:cubicBezTo>
                  <a:cubicBezTo>
                    <a:pt x="1749" y="1206"/>
                    <a:pt x="1745" y="1206"/>
                    <a:pt x="1743" y="1206"/>
                  </a:cubicBezTo>
                  <a:cubicBezTo>
                    <a:pt x="1742" y="1206"/>
                    <a:pt x="1739" y="1206"/>
                    <a:pt x="1738" y="1205"/>
                  </a:cubicBezTo>
                  <a:cubicBezTo>
                    <a:pt x="1737" y="1205"/>
                    <a:pt x="1736" y="1203"/>
                    <a:pt x="1735" y="1202"/>
                  </a:cubicBezTo>
                  <a:cubicBezTo>
                    <a:pt x="1734" y="1201"/>
                    <a:pt x="1733" y="1200"/>
                    <a:pt x="1733" y="1199"/>
                  </a:cubicBezTo>
                  <a:cubicBezTo>
                    <a:pt x="1733" y="1198"/>
                    <a:pt x="1734" y="1196"/>
                    <a:pt x="1734" y="1195"/>
                  </a:cubicBezTo>
                  <a:cubicBezTo>
                    <a:pt x="1735" y="1194"/>
                    <a:pt x="1737" y="1193"/>
                    <a:pt x="1737" y="1192"/>
                  </a:cubicBezTo>
                  <a:cubicBezTo>
                    <a:pt x="1738" y="1191"/>
                    <a:pt x="1738" y="1188"/>
                    <a:pt x="1737" y="1187"/>
                  </a:cubicBezTo>
                  <a:cubicBezTo>
                    <a:pt x="1737" y="1186"/>
                    <a:pt x="1735" y="1186"/>
                    <a:pt x="1734" y="1185"/>
                  </a:cubicBezTo>
                  <a:cubicBezTo>
                    <a:pt x="1733" y="1185"/>
                    <a:pt x="1733" y="1183"/>
                    <a:pt x="1733" y="1183"/>
                  </a:cubicBezTo>
                  <a:cubicBezTo>
                    <a:pt x="1733" y="1182"/>
                    <a:pt x="1735" y="1180"/>
                    <a:pt x="1736" y="1179"/>
                  </a:cubicBezTo>
                  <a:cubicBezTo>
                    <a:pt x="1737" y="1178"/>
                    <a:pt x="1738" y="1174"/>
                    <a:pt x="1739" y="1173"/>
                  </a:cubicBezTo>
                  <a:cubicBezTo>
                    <a:pt x="1739" y="1172"/>
                    <a:pt x="1740" y="1171"/>
                    <a:pt x="1741" y="1171"/>
                  </a:cubicBezTo>
                  <a:cubicBezTo>
                    <a:pt x="1742" y="1170"/>
                    <a:pt x="1744" y="1171"/>
                    <a:pt x="1745" y="1171"/>
                  </a:cubicBezTo>
                  <a:cubicBezTo>
                    <a:pt x="1745" y="1172"/>
                    <a:pt x="1746" y="1173"/>
                    <a:pt x="1746" y="1173"/>
                  </a:cubicBezTo>
                  <a:cubicBezTo>
                    <a:pt x="1746" y="1174"/>
                    <a:pt x="1744" y="1175"/>
                    <a:pt x="1744" y="1176"/>
                  </a:cubicBezTo>
                  <a:cubicBezTo>
                    <a:pt x="1744" y="1176"/>
                    <a:pt x="1744" y="1178"/>
                    <a:pt x="1745" y="1179"/>
                  </a:cubicBezTo>
                  <a:cubicBezTo>
                    <a:pt x="1745" y="1180"/>
                    <a:pt x="1747" y="1181"/>
                    <a:pt x="1748" y="1181"/>
                  </a:cubicBezTo>
                  <a:cubicBezTo>
                    <a:pt x="1749" y="1181"/>
                    <a:pt x="1751" y="1179"/>
                    <a:pt x="1752" y="1179"/>
                  </a:cubicBezTo>
                  <a:cubicBezTo>
                    <a:pt x="1753" y="1178"/>
                    <a:pt x="1755" y="1176"/>
                    <a:pt x="1756" y="1175"/>
                  </a:cubicBezTo>
                  <a:cubicBezTo>
                    <a:pt x="1756" y="1174"/>
                    <a:pt x="1755" y="1170"/>
                    <a:pt x="1756" y="1169"/>
                  </a:cubicBezTo>
                  <a:cubicBezTo>
                    <a:pt x="1756" y="1168"/>
                    <a:pt x="1758" y="1166"/>
                    <a:pt x="1759" y="1165"/>
                  </a:cubicBezTo>
                  <a:cubicBezTo>
                    <a:pt x="1761" y="1163"/>
                    <a:pt x="1763" y="1160"/>
                    <a:pt x="1765" y="1159"/>
                  </a:cubicBezTo>
                  <a:cubicBezTo>
                    <a:pt x="1766" y="1159"/>
                    <a:pt x="1768" y="1158"/>
                    <a:pt x="1769" y="1158"/>
                  </a:cubicBezTo>
                  <a:cubicBezTo>
                    <a:pt x="1770" y="1157"/>
                    <a:pt x="1771" y="1155"/>
                    <a:pt x="1772" y="1155"/>
                  </a:cubicBezTo>
                  <a:cubicBezTo>
                    <a:pt x="1773" y="1155"/>
                    <a:pt x="1774" y="1157"/>
                    <a:pt x="1775" y="1158"/>
                  </a:cubicBezTo>
                  <a:cubicBezTo>
                    <a:pt x="1777" y="1160"/>
                    <a:pt x="1780" y="1164"/>
                    <a:pt x="1780" y="1167"/>
                  </a:cubicBezTo>
                  <a:cubicBezTo>
                    <a:pt x="1780" y="1168"/>
                    <a:pt x="1779" y="1171"/>
                    <a:pt x="1779" y="1173"/>
                  </a:cubicBezTo>
                  <a:cubicBezTo>
                    <a:pt x="1779" y="1175"/>
                    <a:pt x="1780" y="1179"/>
                    <a:pt x="1780" y="1181"/>
                  </a:cubicBezTo>
                  <a:cubicBezTo>
                    <a:pt x="1780" y="1182"/>
                    <a:pt x="1778" y="1184"/>
                    <a:pt x="1778" y="1186"/>
                  </a:cubicBezTo>
                  <a:cubicBezTo>
                    <a:pt x="1777" y="1187"/>
                    <a:pt x="1775" y="1189"/>
                    <a:pt x="1774" y="1191"/>
                  </a:cubicBezTo>
                  <a:cubicBezTo>
                    <a:pt x="1773" y="1192"/>
                    <a:pt x="1770" y="1193"/>
                    <a:pt x="1769" y="1195"/>
                  </a:cubicBezTo>
                  <a:cubicBezTo>
                    <a:pt x="1768" y="1195"/>
                    <a:pt x="1768" y="1198"/>
                    <a:pt x="1768" y="1199"/>
                  </a:cubicBezTo>
                  <a:cubicBezTo>
                    <a:pt x="1769" y="1200"/>
                    <a:pt x="1772" y="1201"/>
                    <a:pt x="1774" y="1201"/>
                  </a:cubicBezTo>
                  <a:cubicBezTo>
                    <a:pt x="1776" y="1201"/>
                    <a:pt x="1780" y="1199"/>
                    <a:pt x="1782" y="1198"/>
                  </a:cubicBezTo>
                  <a:cubicBezTo>
                    <a:pt x="1784" y="1198"/>
                    <a:pt x="1788" y="1198"/>
                    <a:pt x="1790" y="1197"/>
                  </a:cubicBezTo>
                  <a:cubicBezTo>
                    <a:pt x="1791" y="1197"/>
                    <a:pt x="1793" y="1195"/>
                    <a:pt x="1794" y="1195"/>
                  </a:cubicBezTo>
                  <a:cubicBezTo>
                    <a:pt x="1796" y="1194"/>
                    <a:pt x="1798" y="1192"/>
                    <a:pt x="1800" y="1191"/>
                  </a:cubicBezTo>
                  <a:cubicBezTo>
                    <a:pt x="1801" y="1191"/>
                    <a:pt x="1802" y="1191"/>
                    <a:pt x="1803" y="1191"/>
                  </a:cubicBezTo>
                  <a:cubicBezTo>
                    <a:pt x="1804" y="1191"/>
                    <a:pt x="1805" y="1192"/>
                    <a:pt x="1806" y="1192"/>
                  </a:cubicBezTo>
                  <a:cubicBezTo>
                    <a:pt x="1806" y="1193"/>
                    <a:pt x="1807" y="1194"/>
                    <a:pt x="1808" y="1194"/>
                  </a:cubicBezTo>
                  <a:cubicBezTo>
                    <a:pt x="1809" y="1194"/>
                    <a:pt x="1812" y="1194"/>
                    <a:pt x="1812" y="1195"/>
                  </a:cubicBezTo>
                  <a:cubicBezTo>
                    <a:pt x="1813" y="1196"/>
                    <a:pt x="1812" y="1198"/>
                    <a:pt x="1811" y="1198"/>
                  </a:cubicBezTo>
                  <a:cubicBezTo>
                    <a:pt x="1810" y="1199"/>
                    <a:pt x="1808" y="1199"/>
                    <a:pt x="1807" y="1199"/>
                  </a:cubicBezTo>
                  <a:cubicBezTo>
                    <a:pt x="1806" y="1199"/>
                    <a:pt x="1803" y="1198"/>
                    <a:pt x="1802" y="1198"/>
                  </a:cubicBezTo>
                  <a:cubicBezTo>
                    <a:pt x="1801" y="1198"/>
                    <a:pt x="1799" y="1199"/>
                    <a:pt x="1799" y="1200"/>
                  </a:cubicBezTo>
                  <a:cubicBezTo>
                    <a:pt x="1798" y="1200"/>
                    <a:pt x="1797" y="1203"/>
                    <a:pt x="1797" y="1203"/>
                  </a:cubicBezTo>
                  <a:cubicBezTo>
                    <a:pt x="1796" y="1204"/>
                    <a:pt x="1795" y="1206"/>
                    <a:pt x="1795" y="1207"/>
                  </a:cubicBezTo>
                  <a:cubicBezTo>
                    <a:pt x="1794" y="1207"/>
                    <a:pt x="1792" y="1208"/>
                    <a:pt x="1791" y="1208"/>
                  </a:cubicBezTo>
                  <a:cubicBezTo>
                    <a:pt x="1789" y="1208"/>
                    <a:pt x="1787" y="1208"/>
                    <a:pt x="1786" y="1209"/>
                  </a:cubicBezTo>
                  <a:cubicBezTo>
                    <a:pt x="1785" y="1209"/>
                    <a:pt x="1784" y="1211"/>
                    <a:pt x="1783" y="1212"/>
                  </a:cubicBezTo>
                  <a:cubicBezTo>
                    <a:pt x="1782" y="1213"/>
                    <a:pt x="1780" y="1216"/>
                    <a:pt x="1778" y="1217"/>
                  </a:cubicBezTo>
                  <a:cubicBezTo>
                    <a:pt x="1778" y="1218"/>
                    <a:pt x="1776" y="1219"/>
                    <a:pt x="1775" y="1220"/>
                  </a:cubicBezTo>
                  <a:cubicBezTo>
                    <a:pt x="1774" y="1221"/>
                    <a:pt x="1773" y="1222"/>
                    <a:pt x="1772" y="1223"/>
                  </a:cubicBezTo>
                  <a:cubicBezTo>
                    <a:pt x="1771" y="1224"/>
                    <a:pt x="1770" y="1225"/>
                    <a:pt x="1770" y="1226"/>
                  </a:cubicBezTo>
                  <a:cubicBezTo>
                    <a:pt x="1770" y="1226"/>
                    <a:pt x="1770" y="1228"/>
                    <a:pt x="1770" y="1228"/>
                  </a:cubicBezTo>
                  <a:cubicBezTo>
                    <a:pt x="1771" y="1229"/>
                    <a:pt x="1772" y="1229"/>
                    <a:pt x="1773" y="1229"/>
                  </a:cubicBezTo>
                  <a:cubicBezTo>
                    <a:pt x="1774" y="1230"/>
                    <a:pt x="1776" y="1230"/>
                    <a:pt x="1776" y="1229"/>
                  </a:cubicBezTo>
                  <a:cubicBezTo>
                    <a:pt x="1777" y="1229"/>
                    <a:pt x="1778" y="1228"/>
                    <a:pt x="1779" y="1227"/>
                  </a:cubicBezTo>
                  <a:cubicBezTo>
                    <a:pt x="1780" y="1226"/>
                    <a:pt x="1780" y="1224"/>
                    <a:pt x="1781" y="1223"/>
                  </a:cubicBezTo>
                  <a:cubicBezTo>
                    <a:pt x="1782" y="1222"/>
                    <a:pt x="1784" y="1221"/>
                    <a:pt x="1785" y="1220"/>
                  </a:cubicBezTo>
                  <a:cubicBezTo>
                    <a:pt x="1786" y="1219"/>
                    <a:pt x="1789" y="1217"/>
                    <a:pt x="1790" y="1216"/>
                  </a:cubicBezTo>
                  <a:cubicBezTo>
                    <a:pt x="1792" y="1214"/>
                    <a:pt x="1795" y="1212"/>
                    <a:pt x="1797" y="1210"/>
                  </a:cubicBezTo>
                  <a:cubicBezTo>
                    <a:pt x="1799" y="1209"/>
                    <a:pt x="1803" y="1207"/>
                    <a:pt x="1805" y="1206"/>
                  </a:cubicBezTo>
                  <a:cubicBezTo>
                    <a:pt x="1807" y="1204"/>
                    <a:pt x="1813" y="1202"/>
                    <a:pt x="1816" y="1200"/>
                  </a:cubicBezTo>
                  <a:cubicBezTo>
                    <a:pt x="1819" y="1199"/>
                    <a:pt x="1824" y="1196"/>
                    <a:pt x="1826" y="1195"/>
                  </a:cubicBezTo>
                  <a:cubicBezTo>
                    <a:pt x="1829" y="1193"/>
                    <a:pt x="1836" y="1191"/>
                    <a:pt x="1839" y="1189"/>
                  </a:cubicBezTo>
                  <a:cubicBezTo>
                    <a:pt x="1842" y="1188"/>
                    <a:pt x="1849" y="1184"/>
                    <a:pt x="1852" y="1182"/>
                  </a:cubicBezTo>
                  <a:cubicBezTo>
                    <a:pt x="1856" y="1180"/>
                    <a:pt x="1864" y="1176"/>
                    <a:pt x="1868" y="1174"/>
                  </a:cubicBezTo>
                  <a:cubicBezTo>
                    <a:pt x="1870" y="1173"/>
                    <a:pt x="1875" y="1170"/>
                    <a:pt x="1878" y="1169"/>
                  </a:cubicBezTo>
                  <a:cubicBezTo>
                    <a:pt x="1880" y="1168"/>
                    <a:pt x="1885" y="1167"/>
                    <a:pt x="1887" y="1167"/>
                  </a:cubicBezTo>
                  <a:cubicBezTo>
                    <a:pt x="1889" y="1166"/>
                    <a:pt x="1894" y="1167"/>
                    <a:pt x="1896" y="1167"/>
                  </a:cubicBezTo>
                  <a:cubicBezTo>
                    <a:pt x="1897" y="1167"/>
                    <a:pt x="1900" y="1168"/>
                    <a:pt x="1902" y="1167"/>
                  </a:cubicBezTo>
                  <a:cubicBezTo>
                    <a:pt x="1904" y="1167"/>
                    <a:pt x="1907" y="1165"/>
                    <a:pt x="1908" y="1165"/>
                  </a:cubicBezTo>
                  <a:cubicBezTo>
                    <a:pt x="1909" y="1164"/>
                    <a:pt x="1910" y="1164"/>
                    <a:pt x="1911" y="1163"/>
                  </a:cubicBezTo>
                  <a:cubicBezTo>
                    <a:pt x="1910" y="1161"/>
                    <a:pt x="1909" y="1160"/>
                    <a:pt x="1908" y="1159"/>
                  </a:cubicBezTo>
                  <a:cubicBezTo>
                    <a:pt x="1907" y="1157"/>
                    <a:pt x="1904" y="1155"/>
                    <a:pt x="1903" y="1154"/>
                  </a:cubicBezTo>
                  <a:cubicBezTo>
                    <a:pt x="1902" y="1153"/>
                    <a:pt x="1901" y="1151"/>
                    <a:pt x="1900" y="1150"/>
                  </a:cubicBezTo>
                  <a:cubicBezTo>
                    <a:pt x="1899" y="1150"/>
                    <a:pt x="1896" y="1150"/>
                    <a:pt x="1895" y="1149"/>
                  </a:cubicBezTo>
                  <a:cubicBezTo>
                    <a:pt x="1895" y="1147"/>
                    <a:pt x="1895" y="1144"/>
                    <a:pt x="1896" y="1143"/>
                  </a:cubicBezTo>
                  <a:cubicBezTo>
                    <a:pt x="1896" y="1142"/>
                    <a:pt x="1899" y="1141"/>
                    <a:pt x="1900" y="1140"/>
                  </a:cubicBezTo>
                  <a:cubicBezTo>
                    <a:pt x="1901" y="1139"/>
                    <a:pt x="1903" y="1137"/>
                    <a:pt x="1904" y="1136"/>
                  </a:cubicBezTo>
                  <a:cubicBezTo>
                    <a:pt x="1905" y="1134"/>
                    <a:pt x="1909" y="1132"/>
                    <a:pt x="1910" y="1130"/>
                  </a:cubicBezTo>
                  <a:cubicBezTo>
                    <a:pt x="1911" y="1129"/>
                    <a:pt x="1911" y="1125"/>
                    <a:pt x="1912" y="1124"/>
                  </a:cubicBezTo>
                  <a:cubicBezTo>
                    <a:pt x="1912" y="1122"/>
                    <a:pt x="1912" y="1118"/>
                    <a:pt x="1912" y="1117"/>
                  </a:cubicBezTo>
                  <a:cubicBezTo>
                    <a:pt x="1913" y="1115"/>
                    <a:pt x="1915" y="1112"/>
                    <a:pt x="1916" y="1110"/>
                  </a:cubicBezTo>
                  <a:cubicBezTo>
                    <a:pt x="1916" y="1109"/>
                    <a:pt x="1918" y="1108"/>
                    <a:pt x="1919" y="1107"/>
                  </a:cubicBezTo>
                  <a:cubicBezTo>
                    <a:pt x="1920" y="1106"/>
                    <a:pt x="1922" y="1103"/>
                    <a:pt x="1923" y="1102"/>
                  </a:cubicBezTo>
                  <a:cubicBezTo>
                    <a:pt x="1923" y="1101"/>
                    <a:pt x="1925" y="1100"/>
                    <a:pt x="1925" y="1099"/>
                  </a:cubicBezTo>
                  <a:cubicBezTo>
                    <a:pt x="1926" y="1099"/>
                    <a:pt x="1926" y="1097"/>
                    <a:pt x="1925" y="1097"/>
                  </a:cubicBezTo>
                  <a:cubicBezTo>
                    <a:pt x="1925" y="1096"/>
                    <a:pt x="1923" y="1095"/>
                    <a:pt x="1923" y="1095"/>
                  </a:cubicBezTo>
                  <a:cubicBezTo>
                    <a:pt x="1923" y="1094"/>
                    <a:pt x="1923" y="1092"/>
                    <a:pt x="1924" y="1091"/>
                  </a:cubicBezTo>
                  <a:cubicBezTo>
                    <a:pt x="1924" y="1091"/>
                    <a:pt x="1926" y="1090"/>
                    <a:pt x="1927" y="1089"/>
                  </a:cubicBezTo>
                  <a:cubicBezTo>
                    <a:pt x="1928" y="1088"/>
                    <a:pt x="1928" y="1084"/>
                    <a:pt x="1927" y="1083"/>
                  </a:cubicBezTo>
                  <a:cubicBezTo>
                    <a:pt x="1927" y="1081"/>
                    <a:pt x="1925" y="1079"/>
                    <a:pt x="1924" y="1078"/>
                  </a:cubicBezTo>
                  <a:cubicBezTo>
                    <a:pt x="1923" y="1077"/>
                    <a:pt x="1922" y="1075"/>
                    <a:pt x="1922" y="1074"/>
                  </a:cubicBezTo>
                  <a:cubicBezTo>
                    <a:pt x="1921" y="1073"/>
                    <a:pt x="1924" y="1070"/>
                    <a:pt x="1924" y="1068"/>
                  </a:cubicBezTo>
                  <a:cubicBezTo>
                    <a:pt x="1924" y="1067"/>
                    <a:pt x="1923" y="1064"/>
                    <a:pt x="1923" y="1063"/>
                  </a:cubicBezTo>
                  <a:cubicBezTo>
                    <a:pt x="1922" y="1062"/>
                    <a:pt x="1921" y="1060"/>
                    <a:pt x="1921" y="1059"/>
                  </a:cubicBezTo>
                  <a:cubicBezTo>
                    <a:pt x="1920" y="1058"/>
                    <a:pt x="1918" y="1056"/>
                    <a:pt x="1917" y="1055"/>
                  </a:cubicBezTo>
                  <a:cubicBezTo>
                    <a:pt x="1916" y="1054"/>
                    <a:pt x="1914" y="1053"/>
                    <a:pt x="1914" y="1052"/>
                  </a:cubicBezTo>
                  <a:cubicBezTo>
                    <a:pt x="1914" y="1051"/>
                    <a:pt x="1915" y="1049"/>
                    <a:pt x="1915" y="1047"/>
                  </a:cubicBezTo>
                  <a:cubicBezTo>
                    <a:pt x="1915" y="1046"/>
                    <a:pt x="1914" y="1044"/>
                    <a:pt x="1915" y="1043"/>
                  </a:cubicBezTo>
                  <a:cubicBezTo>
                    <a:pt x="1915" y="1041"/>
                    <a:pt x="1918" y="1038"/>
                    <a:pt x="1919" y="1037"/>
                  </a:cubicBezTo>
                  <a:cubicBezTo>
                    <a:pt x="1920" y="1036"/>
                    <a:pt x="1923" y="1035"/>
                    <a:pt x="1923" y="1035"/>
                  </a:cubicBezTo>
                  <a:cubicBezTo>
                    <a:pt x="1923" y="1034"/>
                    <a:pt x="1923" y="1032"/>
                    <a:pt x="1923" y="1032"/>
                  </a:cubicBezTo>
                  <a:cubicBezTo>
                    <a:pt x="1923" y="1031"/>
                    <a:pt x="1922" y="1030"/>
                    <a:pt x="1922" y="1029"/>
                  </a:cubicBezTo>
                  <a:cubicBezTo>
                    <a:pt x="1921" y="1028"/>
                    <a:pt x="1920" y="1026"/>
                    <a:pt x="1919" y="1025"/>
                  </a:cubicBezTo>
                  <a:cubicBezTo>
                    <a:pt x="1919" y="1024"/>
                    <a:pt x="1920" y="1021"/>
                    <a:pt x="1919" y="1019"/>
                  </a:cubicBezTo>
                  <a:cubicBezTo>
                    <a:pt x="1919" y="1018"/>
                    <a:pt x="1917" y="1018"/>
                    <a:pt x="1917" y="1017"/>
                  </a:cubicBezTo>
                  <a:cubicBezTo>
                    <a:pt x="1916" y="1016"/>
                    <a:pt x="1916" y="1014"/>
                    <a:pt x="1917" y="1013"/>
                  </a:cubicBezTo>
                  <a:cubicBezTo>
                    <a:pt x="1917" y="1012"/>
                    <a:pt x="1917" y="1009"/>
                    <a:pt x="1918" y="1008"/>
                  </a:cubicBezTo>
                  <a:cubicBezTo>
                    <a:pt x="1918" y="1007"/>
                    <a:pt x="1920" y="1007"/>
                    <a:pt x="1920" y="1006"/>
                  </a:cubicBezTo>
                  <a:cubicBezTo>
                    <a:pt x="1921" y="1006"/>
                    <a:pt x="1923" y="1005"/>
                    <a:pt x="1923" y="1004"/>
                  </a:cubicBezTo>
                  <a:cubicBezTo>
                    <a:pt x="1924" y="1003"/>
                    <a:pt x="1923" y="1001"/>
                    <a:pt x="1923" y="1000"/>
                  </a:cubicBezTo>
                  <a:cubicBezTo>
                    <a:pt x="1923" y="1000"/>
                    <a:pt x="1923" y="998"/>
                    <a:pt x="1923" y="997"/>
                  </a:cubicBezTo>
                  <a:cubicBezTo>
                    <a:pt x="1923" y="996"/>
                    <a:pt x="1924" y="994"/>
                    <a:pt x="1925" y="993"/>
                  </a:cubicBezTo>
                  <a:cubicBezTo>
                    <a:pt x="1926" y="993"/>
                    <a:pt x="1928" y="992"/>
                    <a:pt x="1929" y="992"/>
                  </a:cubicBezTo>
                  <a:cubicBezTo>
                    <a:pt x="1930" y="991"/>
                    <a:pt x="1931" y="990"/>
                    <a:pt x="1932" y="989"/>
                  </a:cubicBezTo>
                  <a:cubicBezTo>
                    <a:pt x="1932" y="988"/>
                    <a:pt x="1932" y="986"/>
                    <a:pt x="1932" y="985"/>
                  </a:cubicBezTo>
                  <a:cubicBezTo>
                    <a:pt x="1932" y="984"/>
                    <a:pt x="1932" y="983"/>
                    <a:pt x="1932" y="982"/>
                  </a:cubicBezTo>
                  <a:cubicBezTo>
                    <a:pt x="1932" y="981"/>
                    <a:pt x="1931" y="980"/>
                    <a:pt x="1931" y="979"/>
                  </a:cubicBezTo>
                  <a:cubicBezTo>
                    <a:pt x="1931" y="978"/>
                    <a:pt x="1933" y="977"/>
                    <a:pt x="1933" y="976"/>
                  </a:cubicBezTo>
                  <a:cubicBezTo>
                    <a:pt x="1934" y="976"/>
                    <a:pt x="1935" y="975"/>
                    <a:pt x="1935" y="974"/>
                  </a:cubicBezTo>
                  <a:cubicBezTo>
                    <a:pt x="1935" y="973"/>
                    <a:pt x="1935" y="971"/>
                    <a:pt x="1935" y="970"/>
                  </a:cubicBezTo>
                  <a:cubicBezTo>
                    <a:pt x="1935" y="969"/>
                    <a:pt x="1937" y="968"/>
                    <a:pt x="1938" y="968"/>
                  </a:cubicBezTo>
                  <a:cubicBezTo>
                    <a:pt x="1938" y="967"/>
                    <a:pt x="1939" y="965"/>
                    <a:pt x="1939" y="964"/>
                  </a:cubicBezTo>
                  <a:cubicBezTo>
                    <a:pt x="1939" y="963"/>
                    <a:pt x="1939" y="961"/>
                    <a:pt x="1939" y="960"/>
                  </a:cubicBezTo>
                  <a:cubicBezTo>
                    <a:pt x="1939" y="959"/>
                    <a:pt x="1938" y="957"/>
                    <a:pt x="1938" y="956"/>
                  </a:cubicBezTo>
                  <a:cubicBezTo>
                    <a:pt x="1937" y="954"/>
                    <a:pt x="1937" y="952"/>
                    <a:pt x="1938" y="951"/>
                  </a:cubicBezTo>
                  <a:cubicBezTo>
                    <a:pt x="1938" y="950"/>
                    <a:pt x="1939" y="949"/>
                    <a:pt x="1940" y="948"/>
                  </a:cubicBezTo>
                  <a:cubicBezTo>
                    <a:pt x="1941" y="948"/>
                    <a:pt x="1943" y="948"/>
                    <a:pt x="1943" y="947"/>
                  </a:cubicBezTo>
                  <a:cubicBezTo>
                    <a:pt x="1944" y="946"/>
                    <a:pt x="1944" y="944"/>
                    <a:pt x="1943" y="943"/>
                  </a:cubicBez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4" name="Freeform 43">
              <a:extLst>
                <a:ext uri="{FF2B5EF4-FFF2-40B4-BE49-F238E27FC236}">
                  <a16:creationId xmlns:a16="http://schemas.microsoft.com/office/drawing/2014/main" id="{473206BC-DF0E-412D-957E-C6C3A310BA62}"/>
                </a:ext>
              </a:extLst>
            </p:cNvPr>
            <p:cNvSpPr>
              <a:spLocks/>
            </p:cNvSpPr>
            <p:nvPr/>
          </p:nvSpPr>
          <p:spPr bwMode="auto">
            <a:xfrm>
              <a:off x="3878261" y="4346578"/>
              <a:ext cx="679449" cy="577850"/>
            </a:xfrm>
            <a:custGeom>
              <a:avLst/>
              <a:gdLst>
                <a:gd name="T0" fmla="*/ 769 w 805"/>
                <a:gd name="T1" fmla="*/ 607 h 685"/>
                <a:gd name="T2" fmla="*/ 718 w 805"/>
                <a:gd name="T3" fmla="*/ 594 h 685"/>
                <a:gd name="T4" fmla="*/ 698 w 805"/>
                <a:gd name="T5" fmla="*/ 564 h 685"/>
                <a:gd name="T6" fmla="*/ 703 w 805"/>
                <a:gd name="T7" fmla="*/ 551 h 685"/>
                <a:gd name="T8" fmla="*/ 730 w 805"/>
                <a:gd name="T9" fmla="*/ 545 h 685"/>
                <a:gd name="T10" fmla="*/ 744 w 805"/>
                <a:gd name="T11" fmla="*/ 530 h 685"/>
                <a:gd name="T12" fmla="*/ 742 w 805"/>
                <a:gd name="T13" fmla="*/ 511 h 685"/>
                <a:gd name="T14" fmla="*/ 733 w 805"/>
                <a:gd name="T15" fmla="*/ 509 h 685"/>
                <a:gd name="T16" fmla="*/ 711 w 805"/>
                <a:gd name="T17" fmla="*/ 492 h 685"/>
                <a:gd name="T18" fmla="*/ 681 w 805"/>
                <a:gd name="T19" fmla="*/ 511 h 685"/>
                <a:gd name="T20" fmla="*/ 674 w 805"/>
                <a:gd name="T21" fmla="*/ 497 h 685"/>
                <a:gd name="T22" fmla="*/ 700 w 805"/>
                <a:gd name="T23" fmla="*/ 466 h 685"/>
                <a:gd name="T24" fmla="*/ 673 w 805"/>
                <a:gd name="T25" fmla="*/ 419 h 685"/>
                <a:gd name="T26" fmla="*/ 655 w 805"/>
                <a:gd name="T27" fmla="*/ 360 h 685"/>
                <a:gd name="T28" fmla="*/ 386 w 805"/>
                <a:gd name="T29" fmla="*/ 345 h 685"/>
                <a:gd name="T30" fmla="*/ 389 w 805"/>
                <a:gd name="T31" fmla="*/ 307 h 685"/>
                <a:gd name="T32" fmla="*/ 392 w 805"/>
                <a:gd name="T33" fmla="*/ 290 h 685"/>
                <a:gd name="T34" fmla="*/ 394 w 805"/>
                <a:gd name="T35" fmla="*/ 251 h 685"/>
                <a:gd name="T36" fmla="*/ 405 w 805"/>
                <a:gd name="T37" fmla="*/ 223 h 685"/>
                <a:gd name="T38" fmla="*/ 421 w 805"/>
                <a:gd name="T39" fmla="*/ 197 h 685"/>
                <a:gd name="T40" fmla="*/ 431 w 805"/>
                <a:gd name="T41" fmla="*/ 161 h 685"/>
                <a:gd name="T42" fmla="*/ 445 w 805"/>
                <a:gd name="T43" fmla="*/ 151 h 685"/>
                <a:gd name="T44" fmla="*/ 450 w 805"/>
                <a:gd name="T45" fmla="*/ 136 h 685"/>
                <a:gd name="T46" fmla="*/ 451 w 805"/>
                <a:gd name="T47" fmla="*/ 102 h 685"/>
                <a:gd name="T48" fmla="*/ 438 w 805"/>
                <a:gd name="T49" fmla="*/ 88 h 685"/>
                <a:gd name="T50" fmla="*/ 435 w 805"/>
                <a:gd name="T51" fmla="*/ 67 h 685"/>
                <a:gd name="T52" fmla="*/ 422 w 805"/>
                <a:gd name="T53" fmla="*/ 25 h 685"/>
                <a:gd name="T54" fmla="*/ 413 w 805"/>
                <a:gd name="T55" fmla="*/ 2 h 685"/>
                <a:gd name="T56" fmla="*/ 25 w 805"/>
                <a:gd name="T57" fmla="*/ 218 h 685"/>
                <a:gd name="T58" fmla="*/ 48 w 805"/>
                <a:gd name="T59" fmla="*/ 254 h 685"/>
                <a:gd name="T60" fmla="*/ 54 w 805"/>
                <a:gd name="T61" fmla="*/ 283 h 685"/>
                <a:gd name="T62" fmla="*/ 72 w 805"/>
                <a:gd name="T63" fmla="*/ 323 h 685"/>
                <a:gd name="T64" fmla="*/ 96 w 805"/>
                <a:gd name="T65" fmla="*/ 353 h 685"/>
                <a:gd name="T66" fmla="*/ 94 w 805"/>
                <a:gd name="T67" fmla="*/ 415 h 685"/>
                <a:gd name="T68" fmla="*/ 80 w 805"/>
                <a:gd name="T69" fmla="*/ 444 h 685"/>
                <a:gd name="T70" fmla="*/ 80 w 805"/>
                <a:gd name="T71" fmla="*/ 474 h 685"/>
                <a:gd name="T72" fmla="*/ 79 w 805"/>
                <a:gd name="T73" fmla="*/ 518 h 685"/>
                <a:gd name="T74" fmla="*/ 72 w 805"/>
                <a:gd name="T75" fmla="*/ 557 h 685"/>
                <a:gd name="T76" fmla="*/ 64 w 805"/>
                <a:gd name="T77" fmla="*/ 600 h 685"/>
                <a:gd name="T78" fmla="*/ 234 w 805"/>
                <a:gd name="T79" fmla="*/ 612 h 685"/>
                <a:gd name="T80" fmla="*/ 347 w 805"/>
                <a:gd name="T81" fmla="*/ 613 h 685"/>
                <a:gd name="T82" fmla="*/ 376 w 805"/>
                <a:gd name="T83" fmla="*/ 604 h 685"/>
                <a:gd name="T84" fmla="*/ 320 w 805"/>
                <a:gd name="T85" fmla="*/ 591 h 685"/>
                <a:gd name="T86" fmla="*/ 357 w 805"/>
                <a:gd name="T87" fmla="*/ 575 h 685"/>
                <a:gd name="T88" fmla="*/ 396 w 805"/>
                <a:gd name="T89" fmla="*/ 588 h 685"/>
                <a:gd name="T90" fmla="*/ 429 w 805"/>
                <a:gd name="T91" fmla="*/ 607 h 685"/>
                <a:gd name="T92" fmla="*/ 467 w 805"/>
                <a:gd name="T93" fmla="*/ 632 h 685"/>
                <a:gd name="T94" fmla="*/ 473 w 805"/>
                <a:gd name="T95" fmla="*/ 659 h 685"/>
                <a:gd name="T96" fmla="*/ 535 w 805"/>
                <a:gd name="T97" fmla="*/ 684 h 685"/>
                <a:gd name="T98" fmla="*/ 532 w 805"/>
                <a:gd name="T99" fmla="*/ 676 h 685"/>
                <a:gd name="T100" fmla="*/ 568 w 805"/>
                <a:gd name="T101" fmla="*/ 647 h 685"/>
                <a:gd name="T102" fmla="*/ 577 w 805"/>
                <a:gd name="T103" fmla="*/ 646 h 685"/>
                <a:gd name="T104" fmla="*/ 609 w 805"/>
                <a:gd name="T105" fmla="*/ 648 h 685"/>
                <a:gd name="T106" fmla="*/ 610 w 805"/>
                <a:gd name="T107" fmla="*/ 672 h 685"/>
                <a:gd name="T108" fmla="*/ 648 w 805"/>
                <a:gd name="T109" fmla="*/ 637 h 685"/>
                <a:gd name="T110" fmla="*/ 643 w 805"/>
                <a:gd name="T111" fmla="*/ 609 h 685"/>
                <a:gd name="T112" fmla="*/ 674 w 805"/>
                <a:gd name="T113" fmla="*/ 604 h 685"/>
                <a:gd name="T114" fmla="*/ 728 w 805"/>
                <a:gd name="T115" fmla="*/ 631 h 685"/>
                <a:gd name="T116" fmla="*/ 749 w 805"/>
                <a:gd name="T117" fmla="*/ 680 h 685"/>
                <a:gd name="T118" fmla="*/ 783 w 805"/>
                <a:gd name="T119" fmla="*/ 662 h 6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805" h="685">
                  <a:moveTo>
                    <a:pt x="805" y="629"/>
                  </a:moveTo>
                  <a:cubicBezTo>
                    <a:pt x="804" y="628"/>
                    <a:pt x="802" y="626"/>
                    <a:pt x="801" y="625"/>
                  </a:cubicBezTo>
                  <a:cubicBezTo>
                    <a:pt x="801" y="624"/>
                    <a:pt x="799" y="622"/>
                    <a:pt x="799" y="622"/>
                  </a:cubicBezTo>
                  <a:cubicBezTo>
                    <a:pt x="797" y="622"/>
                    <a:pt x="795" y="624"/>
                    <a:pt x="794" y="624"/>
                  </a:cubicBezTo>
                  <a:cubicBezTo>
                    <a:pt x="793" y="625"/>
                    <a:pt x="793" y="627"/>
                    <a:pt x="792" y="628"/>
                  </a:cubicBezTo>
                  <a:cubicBezTo>
                    <a:pt x="791" y="628"/>
                    <a:pt x="789" y="629"/>
                    <a:pt x="788" y="628"/>
                  </a:cubicBezTo>
                  <a:cubicBezTo>
                    <a:pt x="787" y="628"/>
                    <a:pt x="786" y="626"/>
                    <a:pt x="786" y="625"/>
                  </a:cubicBezTo>
                  <a:cubicBezTo>
                    <a:pt x="786" y="624"/>
                    <a:pt x="787" y="623"/>
                    <a:pt x="787" y="622"/>
                  </a:cubicBezTo>
                  <a:cubicBezTo>
                    <a:pt x="787" y="621"/>
                    <a:pt x="787" y="619"/>
                    <a:pt x="786" y="618"/>
                  </a:cubicBezTo>
                  <a:cubicBezTo>
                    <a:pt x="785" y="618"/>
                    <a:pt x="782" y="618"/>
                    <a:pt x="781" y="617"/>
                  </a:cubicBezTo>
                  <a:cubicBezTo>
                    <a:pt x="780" y="616"/>
                    <a:pt x="778" y="614"/>
                    <a:pt x="778" y="613"/>
                  </a:cubicBezTo>
                  <a:cubicBezTo>
                    <a:pt x="777" y="611"/>
                    <a:pt x="776" y="608"/>
                    <a:pt x="775" y="607"/>
                  </a:cubicBezTo>
                  <a:cubicBezTo>
                    <a:pt x="774" y="606"/>
                    <a:pt x="773" y="605"/>
                    <a:pt x="772" y="605"/>
                  </a:cubicBezTo>
                  <a:cubicBezTo>
                    <a:pt x="771" y="605"/>
                    <a:pt x="770" y="606"/>
                    <a:pt x="769" y="607"/>
                  </a:cubicBezTo>
                  <a:cubicBezTo>
                    <a:pt x="768" y="608"/>
                    <a:pt x="768" y="611"/>
                    <a:pt x="766" y="611"/>
                  </a:cubicBezTo>
                  <a:cubicBezTo>
                    <a:pt x="765" y="611"/>
                    <a:pt x="762" y="608"/>
                    <a:pt x="761" y="607"/>
                  </a:cubicBezTo>
                  <a:cubicBezTo>
                    <a:pt x="760" y="606"/>
                    <a:pt x="757" y="604"/>
                    <a:pt x="755" y="604"/>
                  </a:cubicBezTo>
                  <a:cubicBezTo>
                    <a:pt x="754" y="604"/>
                    <a:pt x="753" y="607"/>
                    <a:pt x="752" y="607"/>
                  </a:cubicBezTo>
                  <a:cubicBezTo>
                    <a:pt x="751" y="607"/>
                    <a:pt x="748" y="607"/>
                    <a:pt x="748" y="606"/>
                  </a:cubicBezTo>
                  <a:cubicBezTo>
                    <a:pt x="747" y="605"/>
                    <a:pt x="749" y="603"/>
                    <a:pt x="748" y="602"/>
                  </a:cubicBezTo>
                  <a:cubicBezTo>
                    <a:pt x="748" y="601"/>
                    <a:pt x="746" y="600"/>
                    <a:pt x="745" y="600"/>
                  </a:cubicBezTo>
                  <a:cubicBezTo>
                    <a:pt x="743" y="600"/>
                    <a:pt x="739" y="600"/>
                    <a:pt x="737" y="600"/>
                  </a:cubicBezTo>
                  <a:cubicBezTo>
                    <a:pt x="736" y="600"/>
                    <a:pt x="733" y="603"/>
                    <a:pt x="732" y="603"/>
                  </a:cubicBezTo>
                  <a:cubicBezTo>
                    <a:pt x="731" y="602"/>
                    <a:pt x="730" y="599"/>
                    <a:pt x="729" y="599"/>
                  </a:cubicBezTo>
                  <a:cubicBezTo>
                    <a:pt x="728" y="599"/>
                    <a:pt x="728" y="601"/>
                    <a:pt x="727" y="602"/>
                  </a:cubicBezTo>
                  <a:cubicBezTo>
                    <a:pt x="726" y="602"/>
                    <a:pt x="725" y="603"/>
                    <a:pt x="724" y="603"/>
                  </a:cubicBezTo>
                  <a:cubicBezTo>
                    <a:pt x="723" y="603"/>
                    <a:pt x="721" y="601"/>
                    <a:pt x="721" y="600"/>
                  </a:cubicBezTo>
                  <a:cubicBezTo>
                    <a:pt x="720" y="599"/>
                    <a:pt x="718" y="594"/>
                    <a:pt x="718" y="594"/>
                  </a:cubicBezTo>
                  <a:cubicBezTo>
                    <a:pt x="718" y="594"/>
                    <a:pt x="717" y="590"/>
                    <a:pt x="716" y="590"/>
                  </a:cubicBezTo>
                  <a:cubicBezTo>
                    <a:pt x="716" y="590"/>
                    <a:pt x="714" y="591"/>
                    <a:pt x="714" y="592"/>
                  </a:cubicBezTo>
                  <a:cubicBezTo>
                    <a:pt x="713" y="593"/>
                    <a:pt x="713" y="597"/>
                    <a:pt x="711" y="597"/>
                  </a:cubicBezTo>
                  <a:cubicBezTo>
                    <a:pt x="710" y="597"/>
                    <a:pt x="709" y="594"/>
                    <a:pt x="709" y="594"/>
                  </a:cubicBezTo>
                  <a:cubicBezTo>
                    <a:pt x="708" y="592"/>
                    <a:pt x="705" y="590"/>
                    <a:pt x="704" y="589"/>
                  </a:cubicBezTo>
                  <a:cubicBezTo>
                    <a:pt x="703" y="588"/>
                    <a:pt x="702" y="587"/>
                    <a:pt x="701" y="587"/>
                  </a:cubicBezTo>
                  <a:cubicBezTo>
                    <a:pt x="699" y="587"/>
                    <a:pt x="697" y="588"/>
                    <a:pt x="695" y="587"/>
                  </a:cubicBezTo>
                  <a:cubicBezTo>
                    <a:pt x="694" y="587"/>
                    <a:pt x="691" y="585"/>
                    <a:pt x="691" y="584"/>
                  </a:cubicBezTo>
                  <a:cubicBezTo>
                    <a:pt x="691" y="583"/>
                    <a:pt x="693" y="582"/>
                    <a:pt x="694" y="581"/>
                  </a:cubicBezTo>
                  <a:cubicBezTo>
                    <a:pt x="694" y="579"/>
                    <a:pt x="692" y="577"/>
                    <a:pt x="693" y="575"/>
                  </a:cubicBezTo>
                  <a:cubicBezTo>
                    <a:pt x="693" y="574"/>
                    <a:pt x="695" y="573"/>
                    <a:pt x="695" y="572"/>
                  </a:cubicBezTo>
                  <a:cubicBezTo>
                    <a:pt x="695" y="571"/>
                    <a:pt x="693" y="570"/>
                    <a:pt x="692" y="569"/>
                  </a:cubicBezTo>
                  <a:cubicBezTo>
                    <a:pt x="692" y="568"/>
                    <a:pt x="693" y="565"/>
                    <a:pt x="694" y="565"/>
                  </a:cubicBezTo>
                  <a:cubicBezTo>
                    <a:pt x="695" y="564"/>
                    <a:pt x="698" y="565"/>
                    <a:pt x="698" y="564"/>
                  </a:cubicBezTo>
                  <a:cubicBezTo>
                    <a:pt x="699" y="563"/>
                    <a:pt x="697" y="561"/>
                    <a:pt x="696" y="560"/>
                  </a:cubicBezTo>
                  <a:cubicBezTo>
                    <a:pt x="696" y="559"/>
                    <a:pt x="695" y="557"/>
                    <a:pt x="696" y="556"/>
                  </a:cubicBezTo>
                  <a:cubicBezTo>
                    <a:pt x="696" y="556"/>
                    <a:pt x="698" y="556"/>
                    <a:pt x="699" y="556"/>
                  </a:cubicBezTo>
                  <a:cubicBezTo>
                    <a:pt x="700" y="556"/>
                    <a:pt x="702" y="558"/>
                    <a:pt x="703" y="558"/>
                  </a:cubicBezTo>
                  <a:cubicBezTo>
                    <a:pt x="704" y="558"/>
                    <a:pt x="706" y="559"/>
                    <a:pt x="708" y="559"/>
                  </a:cubicBezTo>
                  <a:cubicBezTo>
                    <a:pt x="709" y="559"/>
                    <a:pt x="711" y="559"/>
                    <a:pt x="712" y="559"/>
                  </a:cubicBezTo>
                  <a:cubicBezTo>
                    <a:pt x="714" y="559"/>
                    <a:pt x="716" y="560"/>
                    <a:pt x="717" y="561"/>
                  </a:cubicBezTo>
                  <a:cubicBezTo>
                    <a:pt x="718" y="561"/>
                    <a:pt x="720" y="563"/>
                    <a:pt x="721" y="564"/>
                  </a:cubicBezTo>
                  <a:cubicBezTo>
                    <a:pt x="722" y="564"/>
                    <a:pt x="724" y="565"/>
                    <a:pt x="725" y="564"/>
                  </a:cubicBezTo>
                  <a:cubicBezTo>
                    <a:pt x="726" y="563"/>
                    <a:pt x="724" y="560"/>
                    <a:pt x="723" y="559"/>
                  </a:cubicBezTo>
                  <a:cubicBezTo>
                    <a:pt x="722" y="558"/>
                    <a:pt x="720" y="558"/>
                    <a:pt x="719" y="557"/>
                  </a:cubicBezTo>
                  <a:cubicBezTo>
                    <a:pt x="718" y="556"/>
                    <a:pt x="717" y="555"/>
                    <a:pt x="716" y="555"/>
                  </a:cubicBezTo>
                  <a:cubicBezTo>
                    <a:pt x="714" y="554"/>
                    <a:pt x="712" y="555"/>
                    <a:pt x="710" y="555"/>
                  </a:cubicBezTo>
                  <a:cubicBezTo>
                    <a:pt x="708" y="554"/>
                    <a:pt x="705" y="553"/>
                    <a:pt x="703" y="551"/>
                  </a:cubicBezTo>
                  <a:cubicBezTo>
                    <a:pt x="702" y="551"/>
                    <a:pt x="702" y="549"/>
                    <a:pt x="701" y="549"/>
                  </a:cubicBezTo>
                  <a:cubicBezTo>
                    <a:pt x="700" y="548"/>
                    <a:pt x="699" y="549"/>
                    <a:pt x="698" y="549"/>
                  </a:cubicBezTo>
                  <a:cubicBezTo>
                    <a:pt x="697" y="549"/>
                    <a:pt x="695" y="548"/>
                    <a:pt x="695" y="547"/>
                  </a:cubicBezTo>
                  <a:cubicBezTo>
                    <a:pt x="695" y="546"/>
                    <a:pt x="695" y="543"/>
                    <a:pt x="696" y="542"/>
                  </a:cubicBezTo>
                  <a:cubicBezTo>
                    <a:pt x="697" y="541"/>
                    <a:pt x="701" y="542"/>
                    <a:pt x="702" y="542"/>
                  </a:cubicBezTo>
                  <a:cubicBezTo>
                    <a:pt x="703" y="542"/>
                    <a:pt x="704" y="543"/>
                    <a:pt x="705" y="543"/>
                  </a:cubicBezTo>
                  <a:cubicBezTo>
                    <a:pt x="706" y="544"/>
                    <a:pt x="708" y="544"/>
                    <a:pt x="709" y="544"/>
                  </a:cubicBezTo>
                  <a:cubicBezTo>
                    <a:pt x="710" y="544"/>
                    <a:pt x="711" y="542"/>
                    <a:pt x="712" y="542"/>
                  </a:cubicBezTo>
                  <a:cubicBezTo>
                    <a:pt x="713" y="542"/>
                    <a:pt x="715" y="543"/>
                    <a:pt x="715" y="543"/>
                  </a:cubicBezTo>
                  <a:cubicBezTo>
                    <a:pt x="716" y="543"/>
                    <a:pt x="718" y="545"/>
                    <a:pt x="719" y="545"/>
                  </a:cubicBezTo>
                  <a:cubicBezTo>
                    <a:pt x="719" y="545"/>
                    <a:pt x="721" y="545"/>
                    <a:pt x="722" y="545"/>
                  </a:cubicBezTo>
                  <a:cubicBezTo>
                    <a:pt x="723" y="546"/>
                    <a:pt x="724" y="548"/>
                    <a:pt x="725" y="548"/>
                  </a:cubicBezTo>
                  <a:cubicBezTo>
                    <a:pt x="725" y="548"/>
                    <a:pt x="728" y="549"/>
                    <a:pt x="729" y="548"/>
                  </a:cubicBezTo>
                  <a:cubicBezTo>
                    <a:pt x="729" y="548"/>
                    <a:pt x="730" y="546"/>
                    <a:pt x="730" y="545"/>
                  </a:cubicBezTo>
                  <a:cubicBezTo>
                    <a:pt x="730" y="544"/>
                    <a:pt x="728" y="543"/>
                    <a:pt x="729" y="542"/>
                  </a:cubicBezTo>
                  <a:cubicBezTo>
                    <a:pt x="729" y="541"/>
                    <a:pt x="730" y="539"/>
                    <a:pt x="731" y="538"/>
                  </a:cubicBezTo>
                  <a:cubicBezTo>
                    <a:pt x="731" y="537"/>
                    <a:pt x="732" y="534"/>
                    <a:pt x="733" y="533"/>
                  </a:cubicBezTo>
                  <a:cubicBezTo>
                    <a:pt x="734" y="533"/>
                    <a:pt x="736" y="533"/>
                    <a:pt x="737" y="533"/>
                  </a:cubicBezTo>
                  <a:cubicBezTo>
                    <a:pt x="737" y="533"/>
                    <a:pt x="739" y="534"/>
                    <a:pt x="739" y="534"/>
                  </a:cubicBezTo>
                  <a:cubicBezTo>
                    <a:pt x="740" y="534"/>
                    <a:pt x="742" y="534"/>
                    <a:pt x="743" y="535"/>
                  </a:cubicBezTo>
                  <a:cubicBezTo>
                    <a:pt x="745" y="535"/>
                    <a:pt x="746" y="537"/>
                    <a:pt x="748" y="537"/>
                  </a:cubicBezTo>
                  <a:cubicBezTo>
                    <a:pt x="749" y="538"/>
                    <a:pt x="751" y="537"/>
                    <a:pt x="752" y="536"/>
                  </a:cubicBezTo>
                  <a:cubicBezTo>
                    <a:pt x="752" y="535"/>
                    <a:pt x="752" y="533"/>
                    <a:pt x="752" y="533"/>
                  </a:cubicBezTo>
                  <a:cubicBezTo>
                    <a:pt x="751" y="532"/>
                    <a:pt x="750" y="531"/>
                    <a:pt x="750" y="530"/>
                  </a:cubicBezTo>
                  <a:cubicBezTo>
                    <a:pt x="750" y="530"/>
                    <a:pt x="752" y="528"/>
                    <a:pt x="751" y="528"/>
                  </a:cubicBezTo>
                  <a:cubicBezTo>
                    <a:pt x="751" y="527"/>
                    <a:pt x="749" y="526"/>
                    <a:pt x="748" y="526"/>
                  </a:cubicBezTo>
                  <a:cubicBezTo>
                    <a:pt x="747" y="526"/>
                    <a:pt x="746" y="527"/>
                    <a:pt x="746" y="528"/>
                  </a:cubicBezTo>
                  <a:cubicBezTo>
                    <a:pt x="745" y="528"/>
                    <a:pt x="745" y="530"/>
                    <a:pt x="744" y="530"/>
                  </a:cubicBezTo>
                  <a:cubicBezTo>
                    <a:pt x="743" y="530"/>
                    <a:pt x="741" y="530"/>
                    <a:pt x="741" y="529"/>
                  </a:cubicBezTo>
                  <a:cubicBezTo>
                    <a:pt x="740" y="528"/>
                    <a:pt x="740" y="525"/>
                    <a:pt x="739" y="525"/>
                  </a:cubicBezTo>
                  <a:cubicBezTo>
                    <a:pt x="738" y="524"/>
                    <a:pt x="736" y="526"/>
                    <a:pt x="735" y="525"/>
                  </a:cubicBezTo>
                  <a:cubicBezTo>
                    <a:pt x="735" y="525"/>
                    <a:pt x="734" y="524"/>
                    <a:pt x="734" y="523"/>
                  </a:cubicBezTo>
                  <a:cubicBezTo>
                    <a:pt x="734" y="522"/>
                    <a:pt x="737" y="520"/>
                    <a:pt x="738" y="520"/>
                  </a:cubicBezTo>
                  <a:cubicBezTo>
                    <a:pt x="739" y="520"/>
                    <a:pt x="740" y="520"/>
                    <a:pt x="741" y="520"/>
                  </a:cubicBezTo>
                  <a:cubicBezTo>
                    <a:pt x="743" y="520"/>
                    <a:pt x="745" y="519"/>
                    <a:pt x="747" y="519"/>
                  </a:cubicBezTo>
                  <a:cubicBezTo>
                    <a:pt x="749" y="518"/>
                    <a:pt x="753" y="518"/>
                    <a:pt x="754" y="517"/>
                  </a:cubicBezTo>
                  <a:cubicBezTo>
                    <a:pt x="755" y="516"/>
                    <a:pt x="756" y="513"/>
                    <a:pt x="756" y="512"/>
                  </a:cubicBezTo>
                  <a:cubicBezTo>
                    <a:pt x="755" y="511"/>
                    <a:pt x="753" y="511"/>
                    <a:pt x="753" y="511"/>
                  </a:cubicBezTo>
                  <a:cubicBezTo>
                    <a:pt x="752" y="511"/>
                    <a:pt x="750" y="512"/>
                    <a:pt x="749" y="512"/>
                  </a:cubicBezTo>
                  <a:cubicBezTo>
                    <a:pt x="748" y="513"/>
                    <a:pt x="747" y="514"/>
                    <a:pt x="746" y="514"/>
                  </a:cubicBezTo>
                  <a:cubicBezTo>
                    <a:pt x="745" y="514"/>
                    <a:pt x="743" y="515"/>
                    <a:pt x="742" y="514"/>
                  </a:cubicBezTo>
                  <a:cubicBezTo>
                    <a:pt x="742" y="514"/>
                    <a:pt x="741" y="512"/>
                    <a:pt x="742" y="511"/>
                  </a:cubicBezTo>
                  <a:cubicBezTo>
                    <a:pt x="742" y="510"/>
                    <a:pt x="744" y="509"/>
                    <a:pt x="745" y="509"/>
                  </a:cubicBezTo>
                  <a:cubicBezTo>
                    <a:pt x="746" y="508"/>
                    <a:pt x="746" y="506"/>
                    <a:pt x="747" y="505"/>
                  </a:cubicBezTo>
                  <a:cubicBezTo>
                    <a:pt x="749" y="505"/>
                    <a:pt x="752" y="505"/>
                    <a:pt x="753" y="505"/>
                  </a:cubicBezTo>
                  <a:cubicBezTo>
                    <a:pt x="754" y="505"/>
                    <a:pt x="756" y="504"/>
                    <a:pt x="756" y="503"/>
                  </a:cubicBezTo>
                  <a:cubicBezTo>
                    <a:pt x="757" y="502"/>
                    <a:pt x="757" y="499"/>
                    <a:pt x="756" y="498"/>
                  </a:cubicBezTo>
                  <a:cubicBezTo>
                    <a:pt x="755" y="497"/>
                    <a:pt x="753" y="497"/>
                    <a:pt x="752" y="496"/>
                  </a:cubicBezTo>
                  <a:cubicBezTo>
                    <a:pt x="752" y="496"/>
                    <a:pt x="752" y="494"/>
                    <a:pt x="751" y="493"/>
                  </a:cubicBezTo>
                  <a:cubicBezTo>
                    <a:pt x="750" y="493"/>
                    <a:pt x="749" y="493"/>
                    <a:pt x="749" y="493"/>
                  </a:cubicBezTo>
                  <a:cubicBezTo>
                    <a:pt x="748" y="494"/>
                    <a:pt x="747" y="495"/>
                    <a:pt x="747" y="496"/>
                  </a:cubicBezTo>
                  <a:cubicBezTo>
                    <a:pt x="746" y="497"/>
                    <a:pt x="745" y="499"/>
                    <a:pt x="745" y="500"/>
                  </a:cubicBezTo>
                  <a:cubicBezTo>
                    <a:pt x="744" y="501"/>
                    <a:pt x="743" y="502"/>
                    <a:pt x="742" y="503"/>
                  </a:cubicBezTo>
                  <a:cubicBezTo>
                    <a:pt x="742" y="503"/>
                    <a:pt x="741" y="505"/>
                    <a:pt x="741" y="506"/>
                  </a:cubicBezTo>
                  <a:cubicBezTo>
                    <a:pt x="740" y="507"/>
                    <a:pt x="738" y="509"/>
                    <a:pt x="737" y="509"/>
                  </a:cubicBezTo>
                  <a:cubicBezTo>
                    <a:pt x="736" y="510"/>
                    <a:pt x="734" y="509"/>
                    <a:pt x="733" y="509"/>
                  </a:cubicBezTo>
                  <a:cubicBezTo>
                    <a:pt x="732" y="508"/>
                    <a:pt x="733" y="505"/>
                    <a:pt x="732" y="504"/>
                  </a:cubicBezTo>
                  <a:cubicBezTo>
                    <a:pt x="732" y="503"/>
                    <a:pt x="730" y="502"/>
                    <a:pt x="729" y="501"/>
                  </a:cubicBezTo>
                  <a:cubicBezTo>
                    <a:pt x="728" y="501"/>
                    <a:pt x="726" y="500"/>
                    <a:pt x="726" y="500"/>
                  </a:cubicBezTo>
                  <a:cubicBezTo>
                    <a:pt x="725" y="500"/>
                    <a:pt x="723" y="498"/>
                    <a:pt x="723" y="496"/>
                  </a:cubicBezTo>
                  <a:cubicBezTo>
                    <a:pt x="723" y="495"/>
                    <a:pt x="725" y="492"/>
                    <a:pt x="727" y="491"/>
                  </a:cubicBezTo>
                  <a:cubicBezTo>
                    <a:pt x="728" y="490"/>
                    <a:pt x="731" y="491"/>
                    <a:pt x="732" y="490"/>
                  </a:cubicBezTo>
                  <a:cubicBezTo>
                    <a:pt x="733" y="489"/>
                    <a:pt x="732" y="487"/>
                    <a:pt x="732" y="486"/>
                  </a:cubicBezTo>
                  <a:cubicBezTo>
                    <a:pt x="732" y="485"/>
                    <a:pt x="730" y="484"/>
                    <a:pt x="730" y="484"/>
                  </a:cubicBezTo>
                  <a:cubicBezTo>
                    <a:pt x="729" y="484"/>
                    <a:pt x="727" y="486"/>
                    <a:pt x="726" y="486"/>
                  </a:cubicBezTo>
                  <a:cubicBezTo>
                    <a:pt x="725" y="486"/>
                    <a:pt x="723" y="486"/>
                    <a:pt x="722" y="486"/>
                  </a:cubicBezTo>
                  <a:cubicBezTo>
                    <a:pt x="720" y="485"/>
                    <a:pt x="717" y="483"/>
                    <a:pt x="715" y="483"/>
                  </a:cubicBezTo>
                  <a:cubicBezTo>
                    <a:pt x="714" y="483"/>
                    <a:pt x="713" y="484"/>
                    <a:pt x="712" y="484"/>
                  </a:cubicBezTo>
                  <a:cubicBezTo>
                    <a:pt x="712" y="485"/>
                    <a:pt x="713" y="487"/>
                    <a:pt x="713" y="488"/>
                  </a:cubicBezTo>
                  <a:cubicBezTo>
                    <a:pt x="713" y="489"/>
                    <a:pt x="712" y="491"/>
                    <a:pt x="711" y="492"/>
                  </a:cubicBezTo>
                  <a:cubicBezTo>
                    <a:pt x="710" y="492"/>
                    <a:pt x="708" y="493"/>
                    <a:pt x="707" y="494"/>
                  </a:cubicBezTo>
                  <a:cubicBezTo>
                    <a:pt x="706" y="494"/>
                    <a:pt x="703" y="496"/>
                    <a:pt x="702" y="497"/>
                  </a:cubicBezTo>
                  <a:cubicBezTo>
                    <a:pt x="702" y="498"/>
                    <a:pt x="701" y="499"/>
                    <a:pt x="701" y="500"/>
                  </a:cubicBezTo>
                  <a:cubicBezTo>
                    <a:pt x="701" y="501"/>
                    <a:pt x="702" y="503"/>
                    <a:pt x="702" y="504"/>
                  </a:cubicBezTo>
                  <a:cubicBezTo>
                    <a:pt x="702" y="505"/>
                    <a:pt x="701" y="508"/>
                    <a:pt x="701" y="510"/>
                  </a:cubicBezTo>
                  <a:cubicBezTo>
                    <a:pt x="701" y="511"/>
                    <a:pt x="702" y="514"/>
                    <a:pt x="702" y="516"/>
                  </a:cubicBezTo>
                  <a:cubicBezTo>
                    <a:pt x="701" y="517"/>
                    <a:pt x="700" y="519"/>
                    <a:pt x="699" y="520"/>
                  </a:cubicBezTo>
                  <a:cubicBezTo>
                    <a:pt x="698" y="520"/>
                    <a:pt x="696" y="522"/>
                    <a:pt x="695" y="522"/>
                  </a:cubicBezTo>
                  <a:cubicBezTo>
                    <a:pt x="693" y="522"/>
                    <a:pt x="691" y="523"/>
                    <a:pt x="689" y="523"/>
                  </a:cubicBezTo>
                  <a:cubicBezTo>
                    <a:pt x="688" y="523"/>
                    <a:pt x="686" y="522"/>
                    <a:pt x="685" y="522"/>
                  </a:cubicBezTo>
                  <a:cubicBezTo>
                    <a:pt x="684" y="521"/>
                    <a:pt x="682" y="519"/>
                    <a:pt x="681" y="518"/>
                  </a:cubicBezTo>
                  <a:cubicBezTo>
                    <a:pt x="680" y="518"/>
                    <a:pt x="678" y="517"/>
                    <a:pt x="678" y="516"/>
                  </a:cubicBezTo>
                  <a:cubicBezTo>
                    <a:pt x="677" y="515"/>
                    <a:pt x="678" y="513"/>
                    <a:pt x="678" y="512"/>
                  </a:cubicBezTo>
                  <a:cubicBezTo>
                    <a:pt x="679" y="511"/>
                    <a:pt x="681" y="511"/>
                    <a:pt x="681" y="511"/>
                  </a:cubicBezTo>
                  <a:cubicBezTo>
                    <a:pt x="682" y="510"/>
                    <a:pt x="682" y="509"/>
                    <a:pt x="682" y="508"/>
                  </a:cubicBezTo>
                  <a:cubicBezTo>
                    <a:pt x="681" y="508"/>
                    <a:pt x="681" y="506"/>
                    <a:pt x="680" y="506"/>
                  </a:cubicBezTo>
                  <a:cubicBezTo>
                    <a:pt x="679" y="506"/>
                    <a:pt x="678" y="506"/>
                    <a:pt x="677" y="506"/>
                  </a:cubicBezTo>
                  <a:cubicBezTo>
                    <a:pt x="676" y="507"/>
                    <a:pt x="676" y="508"/>
                    <a:pt x="675" y="509"/>
                  </a:cubicBezTo>
                  <a:cubicBezTo>
                    <a:pt x="674" y="510"/>
                    <a:pt x="673" y="511"/>
                    <a:pt x="671" y="512"/>
                  </a:cubicBezTo>
                  <a:cubicBezTo>
                    <a:pt x="671" y="513"/>
                    <a:pt x="668" y="513"/>
                    <a:pt x="667" y="513"/>
                  </a:cubicBezTo>
                  <a:cubicBezTo>
                    <a:pt x="666" y="513"/>
                    <a:pt x="665" y="513"/>
                    <a:pt x="664" y="512"/>
                  </a:cubicBezTo>
                  <a:cubicBezTo>
                    <a:pt x="662" y="511"/>
                    <a:pt x="659" y="508"/>
                    <a:pt x="658" y="506"/>
                  </a:cubicBezTo>
                  <a:cubicBezTo>
                    <a:pt x="658" y="505"/>
                    <a:pt x="658" y="502"/>
                    <a:pt x="659" y="501"/>
                  </a:cubicBezTo>
                  <a:cubicBezTo>
                    <a:pt x="659" y="499"/>
                    <a:pt x="661" y="497"/>
                    <a:pt x="662" y="496"/>
                  </a:cubicBezTo>
                  <a:cubicBezTo>
                    <a:pt x="663" y="496"/>
                    <a:pt x="665" y="494"/>
                    <a:pt x="666" y="494"/>
                  </a:cubicBezTo>
                  <a:cubicBezTo>
                    <a:pt x="667" y="493"/>
                    <a:pt x="669" y="493"/>
                    <a:pt x="670" y="494"/>
                  </a:cubicBezTo>
                  <a:cubicBezTo>
                    <a:pt x="671" y="494"/>
                    <a:pt x="673" y="494"/>
                    <a:pt x="673" y="494"/>
                  </a:cubicBezTo>
                  <a:cubicBezTo>
                    <a:pt x="674" y="495"/>
                    <a:pt x="674" y="496"/>
                    <a:pt x="674" y="497"/>
                  </a:cubicBezTo>
                  <a:cubicBezTo>
                    <a:pt x="675" y="498"/>
                    <a:pt x="677" y="498"/>
                    <a:pt x="678" y="498"/>
                  </a:cubicBezTo>
                  <a:cubicBezTo>
                    <a:pt x="678" y="498"/>
                    <a:pt x="680" y="497"/>
                    <a:pt x="680" y="496"/>
                  </a:cubicBezTo>
                  <a:cubicBezTo>
                    <a:pt x="680" y="496"/>
                    <a:pt x="680" y="494"/>
                    <a:pt x="680" y="494"/>
                  </a:cubicBezTo>
                  <a:cubicBezTo>
                    <a:pt x="679" y="493"/>
                    <a:pt x="678" y="492"/>
                    <a:pt x="677" y="492"/>
                  </a:cubicBezTo>
                  <a:cubicBezTo>
                    <a:pt x="677" y="491"/>
                    <a:pt x="677" y="490"/>
                    <a:pt x="678" y="489"/>
                  </a:cubicBezTo>
                  <a:cubicBezTo>
                    <a:pt x="678" y="489"/>
                    <a:pt x="680" y="489"/>
                    <a:pt x="680" y="488"/>
                  </a:cubicBezTo>
                  <a:cubicBezTo>
                    <a:pt x="681" y="488"/>
                    <a:pt x="682" y="487"/>
                    <a:pt x="683" y="486"/>
                  </a:cubicBezTo>
                  <a:cubicBezTo>
                    <a:pt x="683" y="485"/>
                    <a:pt x="683" y="482"/>
                    <a:pt x="683" y="481"/>
                  </a:cubicBezTo>
                  <a:cubicBezTo>
                    <a:pt x="684" y="480"/>
                    <a:pt x="685" y="480"/>
                    <a:pt x="686" y="479"/>
                  </a:cubicBezTo>
                  <a:cubicBezTo>
                    <a:pt x="687" y="478"/>
                    <a:pt x="687" y="476"/>
                    <a:pt x="688" y="475"/>
                  </a:cubicBezTo>
                  <a:cubicBezTo>
                    <a:pt x="689" y="474"/>
                    <a:pt x="690" y="472"/>
                    <a:pt x="691" y="472"/>
                  </a:cubicBezTo>
                  <a:cubicBezTo>
                    <a:pt x="692" y="471"/>
                    <a:pt x="695" y="472"/>
                    <a:pt x="696" y="472"/>
                  </a:cubicBezTo>
                  <a:cubicBezTo>
                    <a:pt x="697" y="472"/>
                    <a:pt x="699" y="471"/>
                    <a:pt x="699" y="470"/>
                  </a:cubicBezTo>
                  <a:cubicBezTo>
                    <a:pt x="700" y="469"/>
                    <a:pt x="700" y="468"/>
                    <a:pt x="700" y="466"/>
                  </a:cubicBezTo>
                  <a:cubicBezTo>
                    <a:pt x="699" y="466"/>
                    <a:pt x="697" y="467"/>
                    <a:pt x="697" y="466"/>
                  </a:cubicBezTo>
                  <a:cubicBezTo>
                    <a:pt x="696" y="466"/>
                    <a:pt x="696" y="464"/>
                    <a:pt x="695" y="463"/>
                  </a:cubicBezTo>
                  <a:cubicBezTo>
                    <a:pt x="694" y="462"/>
                    <a:pt x="692" y="462"/>
                    <a:pt x="691" y="461"/>
                  </a:cubicBezTo>
                  <a:cubicBezTo>
                    <a:pt x="691" y="461"/>
                    <a:pt x="691" y="458"/>
                    <a:pt x="691" y="457"/>
                  </a:cubicBezTo>
                  <a:cubicBezTo>
                    <a:pt x="691" y="457"/>
                    <a:pt x="689" y="456"/>
                    <a:pt x="689" y="455"/>
                  </a:cubicBezTo>
                  <a:cubicBezTo>
                    <a:pt x="688" y="454"/>
                    <a:pt x="688" y="453"/>
                    <a:pt x="687" y="452"/>
                  </a:cubicBezTo>
                  <a:cubicBezTo>
                    <a:pt x="687" y="451"/>
                    <a:pt x="686" y="449"/>
                    <a:pt x="686" y="448"/>
                  </a:cubicBezTo>
                  <a:cubicBezTo>
                    <a:pt x="686" y="447"/>
                    <a:pt x="687" y="446"/>
                    <a:pt x="688" y="445"/>
                  </a:cubicBezTo>
                  <a:cubicBezTo>
                    <a:pt x="688" y="444"/>
                    <a:pt x="688" y="441"/>
                    <a:pt x="687" y="440"/>
                  </a:cubicBezTo>
                  <a:cubicBezTo>
                    <a:pt x="686" y="440"/>
                    <a:pt x="685" y="439"/>
                    <a:pt x="684" y="439"/>
                  </a:cubicBezTo>
                  <a:cubicBezTo>
                    <a:pt x="683" y="438"/>
                    <a:pt x="681" y="436"/>
                    <a:pt x="680" y="435"/>
                  </a:cubicBezTo>
                  <a:cubicBezTo>
                    <a:pt x="680" y="435"/>
                    <a:pt x="678" y="434"/>
                    <a:pt x="677" y="433"/>
                  </a:cubicBezTo>
                  <a:cubicBezTo>
                    <a:pt x="677" y="431"/>
                    <a:pt x="677" y="427"/>
                    <a:pt x="676" y="426"/>
                  </a:cubicBezTo>
                  <a:cubicBezTo>
                    <a:pt x="676" y="424"/>
                    <a:pt x="674" y="420"/>
                    <a:pt x="673" y="419"/>
                  </a:cubicBezTo>
                  <a:cubicBezTo>
                    <a:pt x="672" y="418"/>
                    <a:pt x="670" y="416"/>
                    <a:pt x="669" y="415"/>
                  </a:cubicBezTo>
                  <a:cubicBezTo>
                    <a:pt x="668" y="414"/>
                    <a:pt x="666" y="414"/>
                    <a:pt x="665" y="413"/>
                  </a:cubicBezTo>
                  <a:cubicBezTo>
                    <a:pt x="664" y="413"/>
                    <a:pt x="662" y="411"/>
                    <a:pt x="661" y="410"/>
                  </a:cubicBezTo>
                  <a:cubicBezTo>
                    <a:pt x="660" y="409"/>
                    <a:pt x="657" y="406"/>
                    <a:pt x="656" y="404"/>
                  </a:cubicBezTo>
                  <a:cubicBezTo>
                    <a:pt x="655" y="403"/>
                    <a:pt x="654" y="400"/>
                    <a:pt x="654" y="399"/>
                  </a:cubicBezTo>
                  <a:cubicBezTo>
                    <a:pt x="653" y="397"/>
                    <a:pt x="653" y="394"/>
                    <a:pt x="653" y="392"/>
                  </a:cubicBezTo>
                  <a:cubicBezTo>
                    <a:pt x="652" y="391"/>
                    <a:pt x="649" y="390"/>
                    <a:pt x="649" y="389"/>
                  </a:cubicBezTo>
                  <a:cubicBezTo>
                    <a:pt x="648" y="387"/>
                    <a:pt x="649" y="384"/>
                    <a:pt x="649" y="383"/>
                  </a:cubicBezTo>
                  <a:cubicBezTo>
                    <a:pt x="648" y="382"/>
                    <a:pt x="647" y="381"/>
                    <a:pt x="648" y="380"/>
                  </a:cubicBezTo>
                  <a:cubicBezTo>
                    <a:pt x="648" y="378"/>
                    <a:pt x="650" y="376"/>
                    <a:pt x="650" y="375"/>
                  </a:cubicBezTo>
                  <a:cubicBezTo>
                    <a:pt x="650" y="373"/>
                    <a:pt x="649" y="370"/>
                    <a:pt x="649" y="369"/>
                  </a:cubicBezTo>
                  <a:cubicBezTo>
                    <a:pt x="649" y="368"/>
                    <a:pt x="649" y="366"/>
                    <a:pt x="650" y="365"/>
                  </a:cubicBezTo>
                  <a:cubicBezTo>
                    <a:pt x="651" y="364"/>
                    <a:pt x="652" y="363"/>
                    <a:pt x="653" y="362"/>
                  </a:cubicBezTo>
                  <a:cubicBezTo>
                    <a:pt x="653" y="362"/>
                    <a:pt x="654" y="361"/>
                    <a:pt x="655" y="360"/>
                  </a:cubicBezTo>
                  <a:cubicBezTo>
                    <a:pt x="655" y="359"/>
                    <a:pt x="653" y="357"/>
                    <a:pt x="653" y="356"/>
                  </a:cubicBezTo>
                  <a:cubicBezTo>
                    <a:pt x="653" y="355"/>
                    <a:pt x="655" y="353"/>
                    <a:pt x="655" y="352"/>
                  </a:cubicBezTo>
                  <a:cubicBezTo>
                    <a:pt x="655" y="351"/>
                    <a:pt x="655" y="347"/>
                    <a:pt x="655" y="346"/>
                  </a:cubicBezTo>
                  <a:cubicBezTo>
                    <a:pt x="656" y="345"/>
                    <a:pt x="658" y="343"/>
                    <a:pt x="658" y="342"/>
                  </a:cubicBezTo>
                  <a:cubicBezTo>
                    <a:pt x="658" y="341"/>
                    <a:pt x="657" y="338"/>
                    <a:pt x="657" y="336"/>
                  </a:cubicBezTo>
                  <a:cubicBezTo>
                    <a:pt x="657" y="336"/>
                    <a:pt x="658" y="335"/>
                    <a:pt x="659" y="334"/>
                  </a:cubicBezTo>
                  <a:cubicBezTo>
                    <a:pt x="659" y="333"/>
                    <a:pt x="660" y="331"/>
                    <a:pt x="660" y="330"/>
                  </a:cubicBezTo>
                  <a:cubicBezTo>
                    <a:pt x="660" y="329"/>
                    <a:pt x="658" y="327"/>
                    <a:pt x="658" y="327"/>
                  </a:cubicBezTo>
                  <a:cubicBezTo>
                    <a:pt x="538" y="340"/>
                    <a:pt x="538" y="340"/>
                    <a:pt x="538" y="340"/>
                  </a:cubicBezTo>
                  <a:cubicBezTo>
                    <a:pt x="451" y="348"/>
                    <a:pt x="451" y="348"/>
                    <a:pt x="451" y="348"/>
                  </a:cubicBezTo>
                  <a:cubicBezTo>
                    <a:pt x="377" y="356"/>
                    <a:pt x="377" y="356"/>
                    <a:pt x="377" y="356"/>
                  </a:cubicBezTo>
                  <a:cubicBezTo>
                    <a:pt x="377" y="356"/>
                    <a:pt x="380" y="353"/>
                    <a:pt x="381" y="352"/>
                  </a:cubicBezTo>
                  <a:cubicBezTo>
                    <a:pt x="382" y="352"/>
                    <a:pt x="384" y="351"/>
                    <a:pt x="385" y="350"/>
                  </a:cubicBezTo>
                  <a:cubicBezTo>
                    <a:pt x="386" y="349"/>
                    <a:pt x="386" y="346"/>
                    <a:pt x="386" y="345"/>
                  </a:cubicBezTo>
                  <a:cubicBezTo>
                    <a:pt x="386" y="344"/>
                    <a:pt x="385" y="341"/>
                    <a:pt x="384" y="340"/>
                  </a:cubicBezTo>
                  <a:cubicBezTo>
                    <a:pt x="383" y="339"/>
                    <a:pt x="380" y="339"/>
                    <a:pt x="379" y="338"/>
                  </a:cubicBezTo>
                  <a:cubicBezTo>
                    <a:pt x="378" y="337"/>
                    <a:pt x="376" y="336"/>
                    <a:pt x="375" y="334"/>
                  </a:cubicBezTo>
                  <a:cubicBezTo>
                    <a:pt x="375" y="333"/>
                    <a:pt x="375" y="331"/>
                    <a:pt x="376" y="331"/>
                  </a:cubicBezTo>
                  <a:cubicBezTo>
                    <a:pt x="376" y="330"/>
                    <a:pt x="378" y="329"/>
                    <a:pt x="378" y="328"/>
                  </a:cubicBezTo>
                  <a:cubicBezTo>
                    <a:pt x="379" y="327"/>
                    <a:pt x="380" y="324"/>
                    <a:pt x="380" y="323"/>
                  </a:cubicBezTo>
                  <a:cubicBezTo>
                    <a:pt x="380" y="322"/>
                    <a:pt x="378" y="319"/>
                    <a:pt x="377" y="318"/>
                  </a:cubicBezTo>
                  <a:cubicBezTo>
                    <a:pt x="376" y="317"/>
                    <a:pt x="373" y="317"/>
                    <a:pt x="371" y="316"/>
                  </a:cubicBezTo>
                  <a:cubicBezTo>
                    <a:pt x="371" y="316"/>
                    <a:pt x="369" y="314"/>
                    <a:pt x="369" y="313"/>
                  </a:cubicBezTo>
                  <a:cubicBezTo>
                    <a:pt x="368" y="312"/>
                    <a:pt x="369" y="310"/>
                    <a:pt x="369" y="309"/>
                  </a:cubicBezTo>
                  <a:cubicBezTo>
                    <a:pt x="370" y="308"/>
                    <a:pt x="373" y="307"/>
                    <a:pt x="374" y="308"/>
                  </a:cubicBezTo>
                  <a:cubicBezTo>
                    <a:pt x="375" y="308"/>
                    <a:pt x="377" y="310"/>
                    <a:pt x="379" y="310"/>
                  </a:cubicBezTo>
                  <a:cubicBezTo>
                    <a:pt x="379" y="310"/>
                    <a:pt x="381" y="310"/>
                    <a:pt x="382" y="310"/>
                  </a:cubicBezTo>
                  <a:cubicBezTo>
                    <a:pt x="384" y="309"/>
                    <a:pt x="388" y="309"/>
                    <a:pt x="389" y="307"/>
                  </a:cubicBezTo>
                  <a:cubicBezTo>
                    <a:pt x="390" y="306"/>
                    <a:pt x="390" y="303"/>
                    <a:pt x="390" y="302"/>
                  </a:cubicBezTo>
                  <a:cubicBezTo>
                    <a:pt x="390" y="301"/>
                    <a:pt x="389" y="298"/>
                    <a:pt x="388" y="297"/>
                  </a:cubicBezTo>
                  <a:cubicBezTo>
                    <a:pt x="387" y="296"/>
                    <a:pt x="384" y="295"/>
                    <a:pt x="383" y="294"/>
                  </a:cubicBezTo>
                  <a:cubicBezTo>
                    <a:pt x="382" y="293"/>
                    <a:pt x="383" y="291"/>
                    <a:pt x="382" y="291"/>
                  </a:cubicBezTo>
                  <a:cubicBezTo>
                    <a:pt x="382" y="290"/>
                    <a:pt x="380" y="289"/>
                    <a:pt x="379" y="288"/>
                  </a:cubicBezTo>
                  <a:cubicBezTo>
                    <a:pt x="379" y="288"/>
                    <a:pt x="378" y="286"/>
                    <a:pt x="378" y="285"/>
                  </a:cubicBezTo>
                  <a:cubicBezTo>
                    <a:pt x="378" y="284"/>
                    <a:pt x="378" y="281"/>
                    <a:pt x="379" y="280"/>
                  </a:cubicBezTo>
                  <a:cubicBezTo>
                    <a:pt x="380" y="279"/>
                    <a:pt x="381" y="278"/>
                    <a:pt x="382" y="278"/>
                  </a:cubicBezTo>
                  <a:cubicBezTo>
                    <a:pt x="383" y="279"/>
                    <a:pt x="383" y="280"/>
                    <a:pt x="384" y="280"/>
                  </a:cubicBezTo>
                  <a:cubicBezTo>
                    <a:pt x="384" y="281"/>
                    <a:pt x="384" y="283"/>
                    <a:pt x="384" y="284"/>
                  </a:cubicBezTo>
                  <a:cubicBezTo>
                    <a:pt x="384" y="285"/>
                    <a:pt x="383" y="286"/>
                    <a:pt x="383" y="287"/>
                  </a:cubicBezTo>
                  <a:cubicBezTo>
                    <a:pt x="384" y="287"/>
                    <a:pt x="385" y="287"/>
                    <a:pt x="385" y="288"/>
                  </a:cubicBezTo>
                  <a:cubicBezTo>
                    <a:pt x="386" y="288"/>
                    <a:pt x="387" y="290"/>
                    <a:pt x="388" y="290"/>
                  </a:cubicBezTo>
                  <a:cubicBezTo>
                    <a:pt x="389" y="291"/>
                    <a:pt x="391" y="290"/>
                    <a:pt x="392" y="290"/>
                  </a:cubicBezTo>
                  <a:cubicBezTo>
                    <a:pt x="393" y="289"/>
                    <a:pt x="395" y="288"/>
                    <a:pt x="395" y="287"/>
                  </a:cubicBezTo>
                  <a:cubicBezTo>
                    <a:pt x="396" y="286"/>
                    <a:pt x="394" y="283"/>
                    <a:pt x="394" y="282"/>
                  </a:cubicBezTo>
                  <a:cubicBezTo>
                    <a:pt x="393" y="282"/>
                    <a:pt x="391" y="281"/>
                    <a:pt x="391" y="280"/>
                  </a:cubicBezTo>
                  <a:cubicBezTo>
                    <a:pt x="390" y="279"/>
                    <a:pt x="387" y="277"/>
                    <a:pt x="387" y="277"/>
                  </a:cubicBezTo>
                  <a:cubicBezTo>
                    <a:pt x="387" y="276"/>
                    <a:pt x="386" y="274"/>
                    <a:pt x="385" y="272"/>
                  </a:cubicBezTo>
                  <a:cubicBezTo>
                    <a:pt x="385" y="271"/>
                    <a:pt x="385" y="268"/>
                    <a:pt x="385" y="266"/>
                  </a:cubicBezTo>
                  <a:cubicBezTo>
                    <a:pt x="385" y="265"/>
                    <a:pt x="384" y="262"/>
                    <a:pt x="385" y="261"/>
                  </a:cubicBezTo>
                  <a:cubicBezTo>
                    <a:pt x="386" y="261"/>
                    <a:pt x="389" y="262"/>
                    <a:pt x="390" y="262"/>
                  </a:cubicBezTo>
                  <a:cubicBezTo>
                    <a:pt x="391" y="262"/>
                    <a:pt x="392" y="261"/>
                    <a:pt x="393" y="261"/>
                  </a:cubicBezTo>
                  <a:cubicBezTo>
                    <a:pt x="394" y="260"/>
                    <a:pt x="396" y="258"/>
                    <a:pt x="397" y="258"/>
                  </a:cubicBezTo>
                  <a:cubicBezTo>
                    <a:pt x="398" y="256"/>
                    <a:pt x="401" y="254"/>
                    <a:pt x="401" y="252"/>
                  </a:cubicBezTo>
                  <a:cubicBezTo>
                    <a:pt x="402" y="251"/>
                    <a:pt x="401" y="249"/>
                    <a:pt x="400" y="248"/>
                  </a:cubicBezTo>
                  <a:cubicBezTo>
                    <a:pt x="399" y="248"/>
                    <a:pt x="398" y="248"/>
                    <a:pt x="397" y="248"/>
                  </a:cubicBezTo>
                  <a:cubicBezTo>
                    <a:pt x="396" y="249"/>
                    <a:pt x="395" y="250"/>
                    <a:pt x="394" y="251"/>
                  </a:cubicBezTo>
                  <a:cubicBezTo>
                    <a:pt x="393" y="251"/>
                    <a:pt x="391" y="252"/>
                    <a:pt x="390" y="252"/>
                  </a:cubicBezTo>
                  <a:cubicBezTo>
                    <a:pt x="389" y="252"/>
                    <a:pt x="387" y="251"/>
                    <a:pt x="386" y="250"/>
                  </a:cubicBezTo>
                  <a:cubicBezTo>
                    <a:pt x="385" y="249"/>
                    <a:pt x="383" y="248"/>
                    <a:pt x="383" y="247"/>
                  </a:cubicBezTo>
                  <a:cubicBezTo>
                    <a:pt x="383" y="246"/>
                    <a:pt x="383" y="243"/>
                    <a:pt x="384" y="242"/>
                  </a:cubicBezTo>
                  <a:cubicBezTo>
                    <a:pt x="384" y="242"/>
                    <a:pt x="385" y="241"/>
                    <a:pt x="386" y="241"/>
                  </a:cubicBezTo>
                  <a:cubicBezTo>
                    <a:pt x="387" y="241"/>
                    <a:pt x="388" y="242"/>
                    <a:pt x="389" y="242"/>
                  </a:cubicBezTo>
                  <a:cubicBezTo>
                    <a:pt x="390" y="243"/>
                    <a:pt x="392" y="245"/>
                    <a:pt x="393" y="246"/>
                  </a:cubicBezTo>
                  <a:cubicBezTo>
                    <a:pt x="393" y="246"/>
                    <a:pt x="395" y="246"/>
                    <a:pt x="395" y="246"/>
                  </a:cubicBezTo>
                  <a:cubicBezTo>
                    <a:pt x="396" y="246"/>
                    <a:pt x="398" y="245"/>
                    <a:pt x="399" y="245"/>
                  </a:cubicBezTo>
                  <a:cubicBezTo>
                    <a:pt x="400" y="244"/>
                    <a:pt x="401" y="242"/>
                    <a:pt x="401" y="241"/>
                  </a:cubicBezTo>
                  <a:cubicBezTo>
                    <a:pt x="402" y="239"/>
                    <a:pt x="401" y="235"/>
                    <a:pt x="400" y="233"/>
                  </a:cubicBezTo>
                  <a:cubicBezTo>
                    <a:pt x="400" y="232"/>
                    <a:pt x="399" y="230"/>
                    <a:pt x="399" y="229"/>
                  </a:cubicBezTo>
                  <a:cubicBezTo>
                    <a:pt x="399" y="228"/>
                    <a:pt x="401" y="226"/>
                    <a:pt x="402" y="225"/>
                  </a:cubicBezTo>
                  <a:cubicBezTo>
                    <a:pt x="402" y="224"/>
                    <a:pt x="404" y="224"/>
                    <a:pt x="405" y="223"/>
                  </a:cubicBezTo>
                  <a:cubicBezTo>
                    <a:pt x="406" y="223"/>
                    <a:pt x="407" y="221"/>
                    <a:pt x="407" y="220"/>
                  </a:cubicBezTo>
                  <a:cubicBezTo>
                    <a:pt x="406" y="219"/>
                    <a:pt x="404" y="218"/>
                    <a:pt x="404" y="217"/>
                  </a:cubicBezTo>
                  <a:cubicBezTo>
                    <a:pt x="404" y="216"/>
                    <a:pt x="404" y="213"/>
                    <a:pt x="404" y="212"/>
                  </a:cubicBezTo>
                  <a:cubicBezTo>
                    <a:pt x="405" y="210"/>
                    <a:pt x="404" y="206"/>
                    <a:pt x="405" y="205"/>
                  </a:cubicBezTo>
                  <a:cubicBezTo>
                    <a:pt x="406" y="204"/>
                    <a:pt x="408" y="203"/>
                    <a:pt x="409" y="203"/>
                  </a:cubicBezTo>
                  <a:cubicBezTo>
                    <a:pt x="410" y="202"/>
                    <a:pt x="411" y="202"/>
                    <a:pt x="412" y="203"/>
                  </a:cubicBezTo>
                  <a:cubicBezTo>
                    <a:pt x="412" y="203"/>
                    <a:pt x="413" y="205"/>
                    <a:pt x="413" y="206"/>
                  </a:cubicBezTo>
                  <a:cubicBezTo>
                    <a:pt x="414" y="207"/>
                    <a:pt x="416" y="210"/>
                    <a:pt x="417" y="210"/>
                  </a:cubicBezTo>
                  <a:cubicBezTo>
                    <a:pt x="418" y="210"/>
                    <a:pt x="419" y="210"/>
                    <a:pt x="420" y="209"/>
                  </a:cubicBezTo>
                  <a:cubicBezTo>
                    <a:pt x="420" y="208"/>
                    <a:pt x="421" y="206"/>
                    <a:pt x="420" y="205"/>
                  </a:cubicBezTo>
                  <a:cubicBezTo>
                    <a:pt x="420" y="204"/>
                    <a:pt x="418" y="204"/>
                    <a:pt x="417" y="203"/>
                  </a:cubicBezTo>
                  <a:cubicBezTo>
                    <a:pt x="417" y="202"/>
                    <a:pt x="416" y="201"/>
                    <a:pt x="416" y="200"/>
                  </a:cubicBezTo>
                  <a:cubicBezTo>
                    <a:pt x="416" y="200"/>
                    <a:pt x="418" y="199"/>
                    <a:pt x="418" y="199"/>
                  </a:cubicBezTo>
                  <a:cubicBezTo>
                    <a:pt x="419" y="199"/>
                    <a:pt x="420" y="198"/>
                    <a:pt x="421" y="197"/>
                  </a:cubicBezTo>
                  <a:cubicBezTo>
                    <a:pt x="421" y="197"/>
                    <a:pt x="423" y="195"/>
                    <a:pt x="423" y="194"/>
                  </a:cubicBezTo>
                  <a:cubicBezTo>
                    <a:pt x="424" y="193"/>
                    <a:pt x="425" y="193"/>
                    <a:pt x="426" y="192"/>
                  </a:cubicBezTo>
                  <a:cubicBezTo>
                    <a:pt x="426" y="192"/>
                    <a:pt x="428" y="191"/>
                    <a:pt x="428" y="190"/>
                  </a:cubicBezTo>
                  <a:cubicBezTo>
                    <a:pt x="429" y="189"/>
                    <a:pt x="427" y="186"/>
                    <a:pt x="426" y="185"/>
                  </a:cubicBezTo>
                  <a:cubicBezTo>
                    <a:pt x="426" y="184"/>
                    <a:pt x="427" y="181"/>
                    <a:pt x="427" y="180"/>
                  </a:cubicBezTo>
                  <a:cubicBezTo>
                    <a:pt x="428" y="179"/>
                    <a:pt x="430" y="178"/>
                    <a:pt x="431" y="177"/>
                  </a:cubicBezTo>
                  <a:cubicBezTo>
                    <a:pt x="432" y="177"/>
                    <a:pt x="435" y="178"/>
                    <a:pt x="436" y="178"/>
                  </a:cubicBezTo>
                  <a:cubicBezTo>
                    <a:pt x="437" y="177"/>
                    <a:pt x="439" y="175"/>
                    <a:pt x="440" y="174"/>
                  </a:cubicBezTo>
                  <a:cubicBezTo>
                    <a:pt x="441" y="173"/>
                    <a:pt x="441" y="172"/>
                    <a:pt x="441" y="171"/>
                  </a:cubicBezTo>
                  <a:cubicBezTo>
                    <a:pt x="441" y="170"/>
                    <a:pt x="440" y="169"/>
                    <a:pt x="439" y="168"/>
                  </a:cubicBezTo>
                  <a:cubicBezTo>
                    <a:pt x="438" y="168"/>
                    <a:pt x="435" y="169"/>
                    <a:pt x="434" y="169"/>
                  </a:cubicBezTo>
                  <a:cubicBezTo>
                    <a:pt x="433" y="168"/>
                    <a:pt x="430" y="168"/>
                    <a:pt x="429" y="167"/>
                  </a:cubicBezTo>
                  <a:cubicBezTo>
                    <a:pt x="429" y="166"/>
                    <a:pt x="428" y="164"/>
                    <a:pt x="428" y="163"/>
                  </a:cubicBezTo>
                  <a:cubicBezTo>
                    <a:pt x="428" y="162"/>
                    <a:pt x="430" y="161"/>
                    <a:pt x="431" y="161"/>
                  </a:cubicBezTo>
                  <a:cubicBezTo>
                    <a:pt x="432" y="160"/>
                    <a:pt x="434" y="160"/>
                    <a:pt x="434" y="161"/>
                  </a:cubicBezTo>
                  <a:cubicBezTo>
                    <a:pt x="435" y="161"/>
                    <a:pt x="436" y="163"/>
                    <a:pt x="436" y="163"/>
                  </a:cubicBezTo>
                  <a:cubicBezTo>
                    <a:pt x="437" y="164"/>
                    <a:pt x="437" y="165"/>
                    <a:pt x="438" y="165"/>
                  </a:cubicBezTo>
                  <a:cubicBezTo>
                    <a:pt x="439" y="165"/>
                    <a:pt x="440" y="164"/>
                    <a:pt x="441" y="163"/>
                  </a:cubicBezTo>
                  <a:cubicBezTo>
                    <a:pt x="441" y="162"/>
                    <a:pt x="441" y="160"/>
                    <a:pt x="441" y="159"/>
                  </a:cubicBezTo>
                  <a:cubicBezTo>
                    <a:pt x="442" y="159"/>
                    <a:pt x="443" y="158"/>
                    <a:pt x="444" y="158"/>
                  </a:cubicBezTo>
                  <a:cubicBezTo>
                    <a:pt x="445" y="157"/>
                    <a:pt x="447" y="155"/>
                    <a:pt x="448" y="154"/>
                  </a:cubicBezTo>
                  <a:cubicBezTo>
                    <a:pt x="449" y="153"/>
                    <a:pt x="450" y="152"/>
                    <a:pt x="450" y="151"/>
                  </a:cubicBezTo>
                  <a:cubicBezTo>
                    <a:pt x="451" y="150"/>
                    <a:pt x="451" y="147"/>
                    <a:pt x="450" y="146"/>
                  </a:cubicBezTo>
                  <a:cubicBezTo>
                    <a:pt x="450" y="145"/>
                    <a:pt x="448" y="144"/>
                    <a:pt x="448" y="144"/>
                  </a:cubicBezTo>
                  <a:cubicBezTo>
                    <a:pt x="447" y="143"/>
                    <a:pt x="445" y="142"/>
                    <a:pt x="444" y="142"/>
                  </a:cubicBezTo>
                  <a:cubicBezTo>
                    <a:pt x="443" y="143"/>
                    <a:pt x="444" y="144"/>
                    <a:pt x="444" y="145"/>
                  </a:cubicBezTo>
                  <a:cubicBezTo>
                    <a:pt x="444" y="146"/>
                    <a:pt x="444" y="147"/>
                    <a:pt x="444" y="148"/>
                  </a:cubicBezTo>
                  <a:cubicBezTo>
                    <a:pt x="444" y="149"/>
                    <a:pt x="445" y="151"/>
                    <a:pt x="445" y="151"/>
                  </a:cubicBezTo>
                  <a:cubicBezTo>
                    <a:pt x="444" y="152"/>
                    <a:pt x="443" y="152"/>
                    <a:pt x="442" y="152"/>
                  </a:cubicBezTo>
                  <a:cubicBezTo>
                    <a:pt x="441" y="152"/>
                    <a:pt x="439" y="150"/>
                    <a:pt x="438" y="151"/>
                  </a:cubicBezTo>
                  <a:cubicBezTo>
                    <a:pt x="437" y="151"/>
                    <a:pt x="435" y="152"/>
                    <a:pt x="434" y="152"/>
                  </a:cubicBezTo>
                  <a:cubicBezTo>
                    <a:pt x="433" y="153"/>
                    <a:pt x="431" y="153"/>
                    <a:pt x="430" y="153"/>
                  </a:cubicBezTo>
                  <a:cubicBezTo>
                    <a:pt x="429" y="153"/>
                    <a:pt x="426" y="152"/>
                    <a:pt x="426" y="151"/>
                  </a:cubicBezTo>
                  <a:cubicBezTo>
                    <a:pt x="425" y="150"/>
                    <a:pt x="424" y="147"/>
                    <a:pt x="425" y="146"/>
                  </a:cubicBezTo>
                  <a:cubicBezTo>
                    <a:pt x="425" y="144"/>
                    <a:pt x="426" y="140"/>
                    <a:pt x="428" y="139"/>
                  </a:cubicBezTo>
                  <a:cubicBezTo>
                    <a:pt x="429" y="139"/>
                    <a:pt x="431" y="139"/>
                    <a:pt x="432" y="139"/>
                  </a:cubicBezTo>
                  <a:cubicBezTo>
                    <a:pt x="434" y="138"/>
                    <a:pt x="435" y="136"/>
                    <a:pt x="436" y="136"/>
                  </a:cubicBezTo>
                  <a:cubicBezTo>
                    <a:pt x="437" y="135"/>
                    <a:pt x="439" y="136"/>
                    <a:pt x="440" y="136"/>
                  </a:cubicBezTo>
                  <a:cubicBezTo>
                    <a:pt x="441" y="135"/>
                    <a:pt x="441" y="132"/>
                    <a:pt x="442" y="132"/>
                  </a:cubicBezTo>
                  <a:cubicBezTo>
                    <a:pt x="443" y="131"/>
                    <a:pt x="445" y="131"/>
                    <a:pt x="446" y="131"/>
                  </a:cubicBezTo>
                  <a:cubicBezTo>
                    <a:pt x="446" y="132"/>
                    <a:pt x="446" y="134"/>
                    <a:pt x="446" y="134"/>
                  </a:cubicBezTo>
                  <a:cubicBezTo>
                    <a:pt x="447" y="135"/>
                    <a:pt x="449" y="136"/>
                    <a:pt x="450" y="136"/>
                  </a:cubicBezTo>
                  <a:cubicBezTo>
                    <a:pt x="451" y="135"/>
                    <a:pt x="452" y="133"/>
                    <a:pt x="453" y="132"/>
                  </a:cubicBezTo>
                  <a:cubicBezTo>
                    <a:pt x="453" y="131"/>
                    <a:pt x="454" y="129"/>
                    <a:pt x="453" y="128"/>
                  </a:cubicBezTo>
                  <a:cubicBezTo>
                    <a:pt x="453" y="127"/>
                    <a:pt x="452" y="126"/>
                    <a:pt x="451" y="125"/>
                  </a:cubicBezTo>
                  <a:cubicBezTo>
                    <a:pt x="451" y="124"/>
                    <a:pt x="451" y="122"/>
                    <a:pt x="452" y="121"/>
                  </a:cubicBezTo>
                  <a:cubicBezTo>
                    <a:pt x="453" y="121"/>
                    <a:pt x="455" y="123"/>
                    <a:pt x="456" y="123"/>
                  </a:cubicBezTo>
                  <a:cubicBezTo>
                    <a:pt x="457" y="123"/>
                    <a:pt x="459" y="122"/>
                    <a:pt x="459" y="121"/>
                  </a:cubicBezTo>
                  <a:cubicBezTo>
                    <a:pt x="460" y="120"/>
                    <a:pt x="462" y="118"/>
                    <a:pt x="463" y="117"/>
                  </a:cubicBezTo>
                  <a:cubicBezTo>
                    <a:pt x="463" y="116"/>
                    <a:pt x="463" y="113"/>
                    <a:pt x="462" y="112"/>
                  </a:cubicBezTo>
                  <a:cubicBezTo>
                    <a:pt x="461" y="111"/>
                    <a:pt x="458" y="111"/>
                    <a:pt x="457" y="111"/>
                  </a:cubicBezTo>
                  <a:cubicBezTo>
                    <a:pt x="456" y="111"/>
                    <a:pt x="453" y="113"/>
                    <a:pt x="452" y="113"/>
                  </a:cubicBezTo>
                  <a:cubicBezTo>
                    <a:pt x="451" y="113"/>
                    <a:pt x="448" y="113"/>
                    <a:pt x="447" y="112"/>
                  </a:cubicBezTo>
                  <a:cubicBezTo>
                    <a:pt x="447" y="111"/>
                    <a:pt x="446" y="109"/>
                    <a:pt x="446" y="108"/>
                  </a:cubicBezTo>
                  <a:cubicBezTo>
                    <a:pt x="446" y="107"/>
                    <a:pt x="446" y="104"/>
                    <a:pt x="447" y="103"/>
                  </a:cubicBezTo>
                  <a:cubicBezTo>
                    <a:pt x="448" y="102"/>
                    <a:pt x="451" y="103"/>
                    <a:pt x="451" y="102"/>
                  </a:cubicBezTo>
                  <a:cubicBezTo>
                    <a:pt x="452" y="101"/>
                    <a:pt x="452" y="98"/>
                    <a:pt x="451" y="97"/>
                  </a:cubicBezTo>
                  <a:cubicBezTo>
                    <a:pt x="451" y="96"/>
                    <a:pt x="450" y="94"/>
                    <a:pt x="449" y="94"/>
                  </a:cubicBezTo>
                  <a:cubicBezTo>
                    <a:pt x="448" y="94"/>
                    <a:pt x="447" y="94"/>
                    <a:pt x="446" y="94"/>
                  </a:cubicBezTo>
                  <a:cubicBezTo>
                    <a:pt x="445" y="95"/>
                    <a:pt x="444" y="98"/>
                    <a:pt x="443" y="99"/>
                  </a:cubicBezTo>
                  <a:cubicBezTo>
                    <a:pt x="442" y="99"/>
                    <a:pt x="440" y="99"/>
                    <a:pt x="439" y="98"/>
                  </a:cubicBezTo>
                  <a:cubicBezTo>
                    <a:pt x="438" y="98"/>
                    <a:pt x="437" y="96"/>
                    <a:pt x="436" y="95"/>
                  </a:cubicBezTo>
                  <a:cubicBezTo>
                    <a:pt x="435" y="95"/>
                    <a:pt x="432" y="95"/>
                    <a:pt x="432" y="94"/>
                  </a:cubicBezTo>
                  <a:cubicBezTo>
                    <a:pt x="431" y="94"/>
                    <a:pt x="430" y="92"/>
                    <a:pt x="429" y="91"/>
                  </a:cubicBezTo>
                  <a:cubicBezTo>
                    <a:pt x="429" y="90"/>
                    <a:pt x="428" y="87"/>
                    <a:pt x="428" y="86"/>
                  </a:cubicBezTo>
                  <a:cubicBezTo>
                    <a:pt x="428" y="86"/>
                    <a:pt x="429" y="84"/>
                    <a:pt x="429" y="83"/>
                  </a:cubicBezTo>
                  <a:cubicBezTo>
                    <a:pt x="430" y="82"/>
                    <a:pt x="430" y="80"/>
                    <a:pt x="430" y="80"/>
                  </a:cubicBezTo>
                  <a:cubicBezTo>
                    <a:pt x="431" y="79"/>
                    <a:pt x="433" y="81"/>
                    <a:pt x="433" y="81"/>
                  </a:cubicBezTo>
                  <a:cubicBezTo>
                    <a:pt x="434" y="82"/>
                    <a:pt x="435" y="84"/>
                    <a:pt x="436" y="85"/>
                  </a:cubicBezTo>
                  <a:cubicBezTo>
                    <a:pt x="437" y="86"/>
                    <a:pt x="438" y="88"/>
                    <a:pt x="438" y="88"/>
                  </a:cubicBezTo>
                  <a:cubicBezTo>
                    <a:pt x="439" y="89"/>
                    <a:pt x="442" y="89"/>
                    <a:pt x="443" y="89"/>
                  </a:cubicBezTo>
                  <a:cubicBezTo>
                    <a:pt x="444" y="89"/>
                    <a:pt x="445" y="89"/>
                    <a:pt x="446" y="89"/>
                  </a:cubicBezTo>
                  <a:cubicBezTo>
                    <a:pt x="446" y="88"/>
                    <a:pt x="447" y="86"/>
                    <a:pt x="446" y="85"/>
                  </a:cubicBezTo>
                  <a:cubicBezTo>
                    <a:pt x="446" y="85"/>
                    <a:pt x="445" y="83"/>
                    <a:pt x="445" y="83"/>
                  </a:cubicBezTo>
                  <a:cubicBezTo>
                    <a:pt x="443" y="82"/>
                    <a:pt x="440" y="82"/>
                    <a:pt x="439" y="82"/>
                  </a:cubicBezTo>
                  <a:cubicBezTo>
                    <a:pt x="438" y="81"/>
                    <a:pt x="436" y="80"/>
                    <a:pt x="435" y="80"/>
                  </a:cubicBezTo>
                  <a:cubicBezTo>
                    <a:pt x="435" y="79"/>
                    <a:pt x="433" y="78"/>
                    <a:pt x="433" y="77"/>
                  </a:cubicBezTo>
                  <a:cubicBezTo>
                    <a:pt x="433" y="76"/>
                    <a:pt x="434" y="75"/>
                    <a:pt x="434" y="75"/>
                  </a:cubicBezTo>
                  <a:cubicBezTo>
                    <a:pt x="435" y="74"/>
                    <a:pt x="438" y="74"/>
                    <a:pt x="439" y="73"/>
                  </a:cubicBezTo>
                  <a:cubicBezTo>
                    <a:pt x="441" y="72"/>
                    <a:pt x="443" y="70"/>
                    <a:pt x="444" y="68"/>
                  </a:cubicBezTo>
                  <a:cubicBezTo>
                    <a:pt x="444" y="67"/>
                    <a:pt x="444" y="64"/>
                    <a:pt x="443" y="62"/>
                  </a:cubicBezTo>
                  <a:cubicBezTo>
                    <a:pt x="442" y="62"/>
                    <a:pt x="440" y="60"/>
                    <a:pt x="439" y="60"/>
                  </a:cubicBezTo>
                  <a:cubicBezTo>
                    <a:pt x="438" y="60"/>
                    <a:pt x="437" y="62"/>
                    <a:pt x="437" y="63"/>
                  </a:cubicBezTo>
                  <a:cubicBezTo>
                    <a:pt x="436" y="64"/>
                    <a:pt x="436" y="66"/>
                    <a:pt x="435" y="67"/>
                  </a:cubicBezTo>
                  <a:cubicBezTo>
                    <a:pt x="434" y="68"/>
                    <a:pt x="433" y="69"/>
                    <a:pt x="432" y="70"/>
                  </a:cubicBezTo>
                  <a:cubicBezTo>
                    <a:pt x="430" y="71"/>
                    <a:pt x="428" y="72"/>
                    <a:pt x="426" y="72"/>
                  </a:cubicBezTo>
                  <a:cubicBezTo>
                    <a:pt x="425" y="72"/>
                    <a:pt x="423" y="71"/>
                    <a:pt x="423" y="70"/>
                  </a:cubicBezTo>
                  <a:cubicBezTo>
                    <a:pt x="422" y="69"/>
                    <a:pt x="421" y="66"/>
                    <a:pt x="421" y="65"/>
                  </a:cubicBezTo>
                  <a:cubicBezTo>
                    <a:pt x="421" y="63"/>
                    <a:pt x="423" y="60"/>
                    <a:pt x="424" y="59"/>
                  </a:cubicBezTo>
                  <a:cubicBezTo>
                    <a:pt x="426" y="57"/>
                    <a:pt x="429" y="56"/>
                    <a:pt x="430" y="55"/>
                  </a:cubicBezTo>
                  <a:cubicBezTo>
                    <a:pt x="431" y="54"/>
                    <a:pt x="434" y="51"/>
                    <a:pt x="434" y="50"/>
                  </a:cubicBezTo>
                  <a:cubicBezTo>
                    <a:pt x="434" y="49"/>
                    <a:pt x="433" y="46"/>
                    <a:pt x="432" y="46"/>
                  </a:cubicBezTo>
                  <a:cubicBezTo>
                    <a:pt x="431" y="45"/>
                    <a:pt x="427" y="45"/>
                    <a:pt x="425" y="45"/>
                  </a:cubicBezTo>
                  <a:cubicBezTo>
                    <a:pt x="424" y="45"/>
                    <a:pt x="422" y="46"/>
                    <a:pt x="421" y="45"/>
                  </a:cubicBezTo>
                  <a:cubicBezTo>
                    <a:pt x="420" y="45"/>
                    <a:pt x="418" y="43"/>
                    <a:pt x="418" y="42"/>
                  </a:cubicBezTo>
                  <a:cubicBezTo>
                    <a:pt x="417" y="40"/>
                    <a:pt x="417" y="37"/>
                    <a:pt x="417" y="36"/>
                  </a:cubicBezTo>
                  <a:cubicBezTo>
                    <a:pt x="417" y="34"/>
                    <a:pt x="417" y="30"/>
                    <a:pt x="418" y="28"/>
                  </a:cubicBezTo>
                  <a:cubicBezTo>
                    <a:pt x="419" y="27"/>
                    <a:pt x="421" y="26"/>
                    <a:pt x="422" y="25"/>
                  </a:cubicBezTo>
                  <a:cubicBezTo>
                    <a:pt x="423" y="24"/>
                    <a:pt x="426" y="23"/>
                    <a:pt x="427" y="22"/>
                  </a:cubicBezTo>
                  <a:cubicBezTo>
                    <a:pt x="428" y="21"/>
                    <a:pt x="430" y="17"/>
                    <a:pt x="430" y="16"/>
                  </a:cubicBezTo>
                  <a:cubicBezTo>
                    <a:pt x="430" y="14"/>
                    <a:pt x="427" y="10"/>
                    <a:pt x="426" y="9"/>
                  </a:cubicBezTo>
                  <a:cubicBezTo>
                    <a:pt x="426" y="7"/>
                    <a:pt x="426" y="5"/>
                    <a:pt x="425" y="4"/>
                  </a:cubicBezTo>
                  <a:cubicBezTo>
                    <a:pt x="424" y="3"/>
                    <a:pt x="422" y="2"/>
                    <a:pt x="421" y="2"/>
                  </a:cubicBezTo>
                  <a:cubicBezTo>
                    <a:pt x="420" y="2"/>
                    <a:pt x="419" y="3"/>
                    <a:pt x="419" y="4"/>
                  </a:cubicBezTo>
                  <a:cubicBezTo>
                    <a:pt x="418" y="4"/>
                    <a:pt x="418" y="6"/>
                    <a:pt x="418" y="7"/>
                  </a:cubicBezTo>
                  <a:cubicBezTo>
                    <a:pt x="418" y="8"/>
                    <a:pt x="420" y="10"/>
                    <a:pt x="420" y="12"/>
                  </a:cubicBezTo>
                  <a:cubicBezTo>
                    <a:pt x="420" y="13"/>
                    <a:pt x="419" y="16"/>
                    <a:pt x="418" y="17"/>
                  </a:cubicBezTo>
                  <a:cubicBezTo>
                    <a:pt x="418" y="18"/>
                    <a:pt x="415" y="19"/>
                    <a:pt x="414" y="19"/>
                  </a:cubicBezTo>
                  <a:cubicBezTo>
                    <a:pt x="413" y="19"/>
                    <a:pt x="410" y="18"/>
                    <a:pt x="409" y="17"/>
                  </a:cubicBezTo>
                  <a:cubicBezTo>
                    <a:pt x="409" y="16"/>
                    <a:pt x="408" y="13"/>
                    <a:pt x="408" y="12"/>
                  </a:cubicBezTo>
                  <a:cubicBezTo>
                    <a:pt x="407" y="11"/>
                    <a:pt x="408" y="8"/>
                    <a:pt x="409" y="7"/>
                  </a:cubicBezTo>
                  <a:cubicBezTo>
                    <a:pt x="410" y="5"/>
                    <a:pt x="413" y="4"/>
                    <a:pt x="413" y="2"/>
                  </a:cubicBezTo>
                  <a:cubicBezTo>
                    <a:pt x="414" y="2"/>
                    <a:pt x="414" y="1"/>
                    <a:pt x="414" y="0"/>
                  </a:cubicBezTo>
                  <a:cubicBezTo>
                    <a:pt x="369" y="4"/>
                    <a:pt x="369" y="4"/>
                    <a:pt x="369" y="4"/>
                  </a:cubicBezTo>
                  <a:cubicBezTo>
                    <a:pt x="147" y="19"/>
                    <a:pt x="147" y="19"/>
                    <a:pt x="147" y="19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11" y="204"/>
                    <a:pt x="11" y="204"/>
                    <a:pt x="11" y="204"/>
                  </a:cubicBezTo>
                  <a:cubicBezTo>
                    <a:pt x="12" y="205"/>
                    <a:pt x="13" y="205"/>
                    <a:pt x="14" y="206"/>
                  </a:cubicBezTo>
                  <a:cubicBezTo>
                    <a:pt x="15" y="207"/>
                    <a:pt x="16" y="209"/>
                    <a:pt x="17" y="210"/>
                  </a:cubicBezTo>
                  <a:cubicBezTo>
                    <a:pt x="17" y="210"/>
                    <a:pt x="17" y="210"/>
                    <a:pt x="17" y="210"/>
                  </a:cubicBezTo>
                  <a:cubicBezTo>
                    <a:pt x="18" y="211"/>
                    <a:pt x="18" y="212"/>
                    <a:pt x="19" y="213"/>
                  </a:cubicBezTo>
                  <a:cubicBezTo>
                    <a:pt x="19" y="214"/>
                    <a:pt x="20" y="215"/>
                    <a:pt x="20" y="216"/>
                  </a:cubicBezTo>
                  <a:cubicBezTo>
                    <a:pt x="20" y="216"/>
                    <a:pt x="20" y="216"/>
                    <a:pt x="21" y="217"/>
                  </a:cubicBezTo>
                  <a:cubicBezTo>
                    <a:pt x="21" y="217"/>
                    <a:pt x="21" y="217"/>
                    <a:pt x="21" y="217"/>
                  </a:cubicBezTo>
                  <a:cubicBezTo>
                    <a:pt x="21" y="217"/>
                    <a:pt x="21" y="217"/>
                    <a:pt x="21" y="217"/>
                  </a:cubicBezTo>
                  <a:cubicBezTo>
                    <a:pt x="22" y="218"/>
                    <a:pt x="24" y="218"/>
                    <a:pt x="25" y="218"/>
                  </a:cubicBezTo>
                  <a:cubicBezTo>
                    <a:pt x="27" y="219"/>
                    <a:pt x="27" y="220"/>
                    <a:pt x="28" y="221"/>
                  </a:cubicBezTo>
                  <a:cubicBezTo>
                    <a:pt x="28" y="221"/>
                    <a:pt x="28" y="221"/>
                    <a:pt x="28" y="221"/>
                  </a:cubicBezTo>
                  <a:cubicBezTo>
                    <a:pt x="29" y="222"/>
                    <a:pt x="31" y="222"/>
                    <a:pt x="32" y="223"/>
                  </a:cubicBezTo>
                  <a:cubicBezTo>
                    <a:pt x="33" y="225"/>
                    <a:pt x="34" y="226"/>
                    <a:pt x="34" y="228"/>
                  </a:cubicBezTo>
                  <a:cubicBezTo>
                    <a:pt x="34" y="228"/>
                    <a:pt x="34" y="228"/>
                    <a:pt x="35" y="228"/>
                  </a:cubicBezTo>
                  <a:cubicBezTo>
                    <a:pt x="35" y="228"/>
                    <a:pt x="35" y="228"/>
                    <a:pt x="35" y="228"/>
                  </a:cubicBezTo>
                  <a:cubicBezTo>
                    <a:pt x="36" y="229"/>
                    <a:pt x="37" y="230"/>
                    <a:pt x="37" y="232"/>
                  </a:cubicBezTo>
                  <a:cubicBezTo>
                    <a:pt x="38" y="233"/>
                    <a:pt x="38" y="234"/>
                    <a:pt x="37" y="235"/>
                  </a:cubicBezTo>
                  <a:cubicBezTo>
                    <a:pt x="38" y="235"/>
                    <a:pt x="39" y="235"/>
                    <a:pt x="39" y="236"/>
                  </a:cubicBezTo>
                  <a:cubicBezTo>
                    <a:pt x="41" y="237"/>
                    <a:pt x="43" y="239"/>
                    <a:pt x="44" y="240"/>
                  </a:cubicBezTo>
                  <a:cubicBezTo>
                    <a:pt x="45" y="242"/>
                    <a:pt x="45" y="245"/>
                    <a:pt x="45" y="246"/>
                  </a:cubicBezTo>
                  <a:cubicBezTo>
                    <a:pt x="46" y="247"/>
                    <a:pt x="46" y="247"/>
                    <a:pt x="46" y="248"/>
                  </a:cubicBezTo>
                  <a:cubicBezTo>
                    <a:pt x="46" y="248"/>
                    <a:pt x="46" y="249"/>
                    <a:pt x="47" y="249"/>
                  </a:cubicBezTo>
                  <a:cubicBezTo>
                    <a:pt x="48" y="251"/>
                    <a:pt x="48" y="252"/>
                    <a:pt x="48" y="254"/>
                  </a:cubicBezTo>
                  <a:cubicBezTo>
                    <a:pt x="49" y="254"/>
                    <a:pt x="49" y="254"/>
                    <a:pt x="49" y="254"/>
                  </a:cubicBezTo>
                  <a:cubicBezTo>
                    <a:pt x="49" y="255"/>
                    <a:pt x="51" y="256"/>
                    <a:pt x="51" y="258"/>
                  </a:cubicBezTo>
                  <a:cubicBezTo>
                    <a:pt x="51" y="261"/>
                    <a:pt x="50" y="264"/>
                    <a:pt x="49" y="266"/>
                  </a:cubicBezTo>
                  <a:cubicBezTo>
                    <a:pt x="49" y="266"/>
                    <a:pt x="49" y="266"/>
                    <a:pt x="49" y="266"/>
                  </a:cubicBezTo>
                  <a:cubicBezTo>
                    <a:pt x="49" y="267"/>
                    <a:pt x="50" y="271"/>
                    <a:pt x="49" y="274"/>
                  </a:cubicBezTo>
                  <a:cubicBezTo>
                    <a:pt x="49" y="275"/>
                    <a:pt x="48" y="276"/>
                    <a:pt x="47" y="276"/>
                  </a:cubicBezTo>
                  <a:cubicBezTo>
                    <a:pt x="47" y="277"/>
                    <a:pt x="47" y="277"/>
                    <a:pt x="47" y="277"/>
                  </a:cubicBezTo>
                  <a:cubicBezTo>
                    <a:pt x="48" y="278"/>
                    <a:pt x="48" y="279"/>
                    <a:pt x="48" y="280"/>
                  </a:cubicBezTo>
                  <a:cubicBezTo>
                    <a:pt x="48" y="280"/>
                    <a:pt x="48" y="280"/>
                    <a:pt x="48" y="280"/>
                  </a:cubicBezTo>
                  <a:cubicBezTo>
                    <a:pt x="49" y="281"/>
                    <a:pt x="49" y="281"/>
                    <a:pt x="50" y="282"/>
                  </a:cubicBezTo>
                  <a:cubicBezTo>
                    <a:pt x="50" y="282"/>
                    <a:pt x="51" y="283"/>
                    <a:pt x="51" y="283"/>
                  </a:cubicBezTo>
                  <a:cubicBezTo>
                    <a:pt x="51" y="283"/>
                    <a:pt x="52" y="283"/>
                    <a:pt x="52" y="283"/>
                  </a:cubicBezTo>
                  <a:cubicBezTo>
                    <a:pt x="53" y="283"/>
                    <a:pt x="53" y="283"/>
                    <a:pt x="53" y="283"/>
                  </a:cubicBezTo>
                  <a:cubicBezTo>
                    <a:pt x="53" y="283"/>
                    <a:pt x="54" y="283"/>
                    <a:pt x="54" y="283"/>
                  </a:cubicBezTo>
                  <a:cubicBezTo>
                    <a:pt x="55" y="283"/>
                    <a:pt x="56" y="283"/>
                    <a:pt x="57" y="284"/>
                  </a:cubicBezTo>
                  <a:cubicBezTo>
                    <a:pt x="60" y="285"/>
                    <a:pt x="62" y="288"/>
                    <a:pt x="63" y="289"/>
                  </a:cubicBezTo>
                  <a:cubicBezTo>
                    <a:pt x="63" y="289"/>
                    <a:pt x="63" y="289"/>
                    <a:pt x="63" y="289"/>
                  </a:cubicBezTo>
                  <a:cubicBezTo>
                    <a:pt x="63" y="289"/>
                    <a:pt x="63" y="289"/>
                    <a:pt x="63" y="289"/>
                  </a:cubicBezTo>
                  <a:cubicBezTo>
                    <a:pt x="64" y="291"/>
                    <a:pt x="63" y="294"/>
                    <a:pt x="63" y="296"/>
                  </a:cubicBezTo>
                  <a:cubicBezTo>
                    <a:pt x="63" y="296"/>
                    <a:pt x="63" y="297"/>
                    <a:pt x="64" y="297"/>
                  </a:cubicBezTo>
                  <a:cubicBezTo>
                    <a:pt x="65" y="298"/>
                    <a:pt x="67" y="300"/>
                    <a:pt x="67" y="302"/>
                  </a:cubicBezTo>
                  <a:cubicBezTo>
                    <a:pt x="68" y="302"/>
                    <a:pt x="68" y="303"/>
                    <a:pt x="68" y="303"/>
                  </a:cubicBezTo>
                  <a:cubicBezTo>
                    <a:pt x="68" y="303"/>
                    <a:pt x="68" y="303"/>
                    <a:pt x="68" y="303"/>
                  </a:cubicBezTo>
                  <a:cubicBezTo>
                    <a:pt x="69" y="304"/>
                    <a:pt x="72" y="306"/>
                    <a:pt x="73" y="309"/>
                  </a:cubicBezTo>
                  <a:cubicBezTo>
                    <a:pt x="73" y="310"/>
                    <a:pt x="73" y="311"/>
                    <a:pt x="73" y="311"/>
                  </a:cubicBezTo>
                  <a:cubicBezTo>
                    <a:pt x="74" y="312"/>
                    <a:pt x="74" y="313"/>
                    <a:pt x="75" y="315"/>
                  </a:cubicBezTo>
                  <a:cubicBezTo>
                    <a:pt x="75" y="317"/>
                    <a:pt x="74" y="321"/>
                    <a:pt x="73" y="322"/>
                  </a:cubicBezTo>
                  <a:cubicBezTo>
                    <a:pt x="73" y="322"/>
                    <a:pt x="73" y="323"/>
                    <a:pt x="72" y="323"/>
                  </a:cubicBezTo>
                  <a:cubicBezTo>
                    <a:pt x="73" y="324"/>
                    <a:pt x="74" y="324"/>
                    <a:pt x="74" y="325"/>
                  </a:cubicBezTo>
                  <a:cubicBezTo>
                    <a:pt x="75" y="325"/>
                    <a:pt x="75" y="325"/>
                    <a:pt x="75" y="326"/>
                  </a:cubicBezTo>
                  <a:cubicBezTo>
                    <a:pt x="75" y="326"/>
                    <a:pt x="75" y="326"/>
                    <a:pt x="75" y="326"/>
                  </a:cubicBezTo>
                  <a:cubicBezTo>
                    <a:pt x="76" y="326"/>
                    <a:pt x="76" y="326"/>
                    <a:pt x="77" y="326"/>
                  </a:cubicBezTo>
                  <a:cubicBezTo>
                    <a:pt x="79" y="326"/>
                    <a:pt x="80" y="326"/>
                    <a:pt x="81" y="327"/>
                  </a:cubicBezTo>
                  <a:cubicBezTo>
                    <a:pt x="83" y="329"/>
                    <a:pt x="83" y="332"/>
                    <a:pt x="83" y="334"/>
                  </a:cubicBezTo>
                  <a:cubicBezTo>
                    <a:pt x="83" y="334"/>
                    <a:pt x="83" y="334"/>
                    <a:pt x="83" y="334"/>
                  </a:cubicBezTo>
                  <a:cubicBezTo>
                    <a:pt x="83" y="334"/>
                    <a:pt x="83" y="334"/>
                    <a:pt x="83" y="334"/>
                  </a:cubicBezTo>
                  <a:cubicBezTo>
                    <a:pt x="84" y="335"/>
                    <a:pt x="85" y="336"/>
                    <a:pt x="85" y="338"/>
                  </a:cubicBezTo>
                  <a:cubicBezTo>
                    <a:pt x="85" y="338"/>
                    <a:pt x="85" y="339"/>
                    <a:pt x="86" y="340"/>
                  </a:cubicBezTo>
                  <a:cubicBezTo>
                    <a:pt x="87" y="339"/>
                    <a:pt x="88" y="338"/>
                    <a:pt x="90" y="338"/>
                  </a:cubicBezTo>
                  <a:cubicBezTo>
                    <a:pt x="91" y="338"/>
                    <a:pt x="92" y="339"/>
                    <a:pt x="93" y="339"/>
                  </a:cubicBezTo>
                  <a:cubicBezTo>
                    <a:pt x="98" y="343"/>
                    <a:pt x="97" y="350"/>
                    <a:pt x="97" y="350"/>
                  </a:cubicBezTo>
                  <a:cubicBezTo>
                    <a:pt x="97" y="351"/>
                    <a:pt x="96" y="352"/>
                    <a:pt x="96" y="353"/>
                  </a:cubicBezTo>
                  <a:cubicBezTo>
                    <a:pt x="96" y="354"/>
                    <a:pt x="97" y="355"/>
                    <a:pt x="97" y="356"/>
                  </a:cubicBezTo>
                  <a:cubicBezTo>
                    <a:pt x="97" y="358"/>
                    <a:pt x="96" y="360"/>
                    <a:pt x="95" y="361"/>
                  </a:cubicBezTo>
                  <a:cubicBezTo>
                    <a:pt x="95" y="361"/>
                    <a:pt x="96" y="362"/>
                    <a:pt x="96" y="362"/>
                  </a:cubicBezTo>
                  <a:cubicBezTo>
                    <a:pt x="96" y="362"/>
                    <a:pt x="99" y="365"/>
                    <a:pt x="99" y="368"/>
                  </a:cubicBezTo>
                  <a:cubicBezTo>
                    <a:pt x="100" y="369"/>
                    <a:pt x="101" y="372"/>
                    <a:pt x="99" y="375"/>
                  </a:cubicBezTo>
                  <a:cubicBezTo>
                    <a:pt x="98" y="377"/>
                    <a:pt x="97" y="379"/>
                    <a:pt x="95" y="380"/>
                  </a:cubicBezTo>
                  <a:cubicBezTo>
                    <a:pt x="97" y="381"/>
                    <a:pt x="99" y="383"/>
                    <a:pt x="100" y="385"/>
                  </a:cubicBezTo>
                  <a:cubicBezTo>
                    <a:pt x="101" y="387"/>
                    <a:pt x="102" y="391"/>
                    <a:pt x="99" y="394"/>
                  </a:cubicBezTo>
                  <a:cubicBezTo>
                    <a:pt x="98" y="396"/>
                    <a:pt x="96" y="397"/>
                    <a:pt x="94" y="397"/>
                  </a:cubicBezTo>
                  <a:cubicBezTo>
                    <a:pt x="94" y="397"/>
                    <a:pt x="95" y="398"/>
                    <a:pt x="95" y="399"/>
                  </a:cubicBezTo>
                  <a:cubicBezTo>
                    <a:pt x="95" y="399"/>
                    <a:pt x="95" y="400"/>
                    <a:pt x="95" y="400"/>
                  </a:cubicBezTo>
                  <a:cubicBezTo>
                    <a:pt x="96" y="401"/>
                    <a:pt x="96" y="402"/>
                    <a:pt x="96" y="403"/>
                  </a:cubicBezTo>
                  <a:cubicBezTo>
                    <a:pt x="96" y="405"/>
                    <a:pt x="96" y="407"/>
                    <a:pt x="96" y="409"/>
                  </a:cubicBezTo>
                  <a:cubicBezTo>
                    <a:pt x="96" y="411"/>
                    <a:pt x="95" y="413"/>
                    <a:pt x="94" y="415"/>
                  </a:cubicBezTo>
                  <a:cubicBezTo>
                    <a:pt x="93" y="415"/>
                    <a:pt x="93" y="416"/>
                    <a:pt x="92" y="416"/>
                  </a:cubicBezTo>
                  <a:cubicBezTo>
                    <a:pt x="92" y="417"/>
                    <a:pt x="92" y="419"/>
                    <a:pt x="92" y="420"/>
                  </a:cubicBezTo>
                  <a:cubicBezTo>
                    <a:pt x="91" y="421"/>
                    <a:pt x="90" y="422"/>
                    <a:pt x="89" y="423"/>
                  </a:cubicBezTo>
                  <a:cubicBezTo>
                    <a:pt x="89" y="423"/>
                    <a:pt x="89" y="423"/>
                    <a:pt x="89" y="423"/>
                  </a:cubicBezTo>
                  <a:cubicBezTo>
                    <a:pt x="89" y="424"/>
                    <a:pt x="89" y="424"/>
                    <a:pt x="89" y="424"/>
                  </a:cubicBezTo>
                  <a:cubicBezTo>
                    <a:pt x="89" y="424"/>
                    <a:pt x="89" y="424"/>
                    <a:pt x="89" y="425"/>
                  </a:cubicBezTo>
                  <a:cubicBezTo>
                    <a:pt x="89" y="426"/>
                    <a:pt x="90" y="428"/>
                    <a:pt x="90" y="429"/>
                  </a:cubicBezTo>
                  <a:cubicBezTo>
                    <a:pt x="90" y="430"/>
                    <a:pt x="89" y="433"/>
                    <a:pt x="88" y="435"/>
                  </a:cubicBezTo>
                  <a:cubicBezTo>
                    <a:pt x="87" y="437"/>
                    <a:pt x="85" y="439"/>
                    <a:pt x="84" y="440"/>
                  </a:cubicBezTo>
                  <a:cubicBezTo>
                    <a:pt x="83" y="441"/>
                    <a:pt x="82" y="441"/>
                    <a:pt x="81" y="441"/>
                  </a:cubicBezTo>
                  <a:cubicBezTo>
                    <a:pt x="81" y="442"/>
                    <a:pt x="81" y="442"/>
                    <a:pt x="80" y="442"/>
                  </a:cubicBezTo>
                  <a:cubicBezTo>
                    <a:pt x="80" y="442"/>
                    <a:pt x="80" y="442"/>
                    <a:pt x="80" y="442"/>
                  </a:cubicBezTo>
                  <a:cubicBezTo>
                    <a:pt x="80" y="442"/>
                    <a:pt x="80" y="443"/>
                    <a:pt x="80" y="443"/>
                  </a:cubicBezTo>
                  <a:cubicBezTo>
                    <a:pt x="80" y="443"/>
                    <a:pt x="80" y="444"/>
                    <a:pt x="80" y="444"/>
                  </a:cubicBezTo>
                  <a:cubicBezTo>
                    <a:pt x="80" y="444"/>
                    <a:pt x="80" y="444"/>
                    <a:pt x="80" y="445"/>
                  </a:cubicBezTo>
                  <a:cubicBezTo>
                    <a:pt x="81" y="446"/>
                    <a:pt x="81" y="448"/>
                    <a:pt x="80" y="451"/>
                  </a:cubicBezTo>
                  <a:cubicBezTo>
                    <a:pt x="79" y="453"/>
                    <a:pt x="77" y="454"/>
                    <a:pt x="75" y="455"/>
                  </a:cubicBezTo>
                  <a:cubicBezTo>
                    <a:pt x="75" y="455"/>
                    <a:pt x="75" y="455"/>
                    <a:pt x="75" y="455"/>
                  </a:cubicBezTo>
                  <a:cubicBezTo>
                    <a:pt x="75" y="455"/>
                    <a:pt x="74" y="455"/>
                    <a:pt x="74" y="455"/>
                  </a:cubicBezTo>
                  <a:cubicBezTo>
                    <a:pt x="74" y="456"/>
                    <a:pt x="74" y="456"/>
                    <a:pt x="74" y="457"/>
                  </a:cubicBezTo>
                  <a:cubicBezTo>
                    <a:pt x="74" y="458"/>
                    <a:pt x="74" y="458"/>
                    <a:pt x="74" y="458"/>
                  </a:cubicBezTo>
                  <a:cubicBezTo>
                    <a:pt x="74" y="459"/>
                    <a:pt x="75" y="460"/>
                    <a:pt x="76" y="461"/>
                  </a:cubicBezTo>
                  <a:cubicBezTo>
                    <a:pt x="77" y="463"/>
                    <a:pt x="77" y="465"/>
                    <a:pt x="77" y="467"/>
                  </a:cubicBezTo>
                  <a:cubicBezTo>
                    <a:pt x="77" y="467"/>
                    <a:pt x="77" y="468"/>
                    <a:pt x="76" y="468"/>
                  </a:cubicBezTo>
                  <a:cubicBezTo>
                    <a:pt x="77" y="468"/>
                    <a:pt x="77" y="469"/>
                    <a:pt x="77" y="469"/>
                  </a:cubicBezTo>
                  <a:cubicBezTo>
                    <a:pt x="78" y="470"/>
                    <a:pt x="78" y="470"/>
                    <a:pt x="78" y="470"/>
                  </a:cubicBezTo>
                  <a:cubicBezTo>
                    <a:pt x="78" y="471"/>
                    <a:pt x="78" y="471"/>
                    <a:pt x="78" y="471"/>
                  </a:cubicBezTo>
                  <a:cubicBezTo>
                    <a:pt x="79" y="472"/>
                    <a:pt x="80" y="473"/>
                    <a:pt x="80" y="474"/>
                  </a:cubicBezTo>
                  <a:cubicBezTo>
                    <a:pt x="80" y="476"/>
                    <a:pt x="81" y="479"/>
                    <a:pt x="80" y="481"/>
                  </a:cubicBezTo>
                  <a:cubicBezTo>
                    <a:pt x="78" y="483"/>
                    <a:pt x="77" y="484"/>
                    <a:pt x="75" y="485"/>
                  </a:cubicBezTo>
                  <a:cubicBezTo>
                    <a:pt x="75" y="485"/>
                    <a:pt x="75" y="485"/>
                    <a:pt x="75" y="485"/>
                  </a:cubicBezTo>
                  <a:cubicBezTo>
                    <a:pt x="74" y="486"/>
                    <a:pt x="72" y="487"/>
                    <a:pt x="72" y="488"/>
                  </a:cubicBezTo>
                  <a:cubicBezTo>
                    <a:pt x="72" y="489"/>
                    <a:pt x="72" y="489"/>
                    <a:pt x="72" y="489"/>
                  </a:cubicBezTo>
                  <a:cubicBezTo>
                    <a:pt x="72" y="490"/>
                    <a:pt x="72" y="491"/>
                    <a:pt x="72" y="492"/>
                  </a:cubicBezTo>
                  <a:cubicBezTo>
                    <a:pt x="72" y="493"/>
                    <a:pt x="72" y="494"/>
                    <a:pt x="72" y="494"/>
                  </a:cubicBezTo>
                  <a:cubicBezTo>
                    <a:pt x="72" y="495"/>
                    <a:pt x="72" y="495"/>
                    <a:pt x="73" y="495"/>
                  </a:cubicBezTo>
                  <a:cubicBezTo>
                    <a:pt x="73" y="496"/>
                    <a:pt x="73" y="496"/>
                    <a:pt x="73" y="496"/>
                  </a:cubicBezTo>
                  <a:cubicBezTo>
                    <a:pt x="75" y="497"/>
                    <a:pt x="76" y="498"/>
                    <a:pt x="77" y="500"/>
                  </a:cubicBezTo>
                  <a:cubicBezTo>
                    <a:pt x="78" y="501"/>
                    <a:pt x="79" y="503"/>
                    <a:pt x="79" y="505"/>
                  </a:cubicBezTo>
                  <a:cubicBezTo>
                    <a:pt x="79" y="505"/>
                    <a:pt x="80" y="505"/>
                    <a:pt x="80" y="506"/>
                  </a:cubicBezTo>
                  <a:cubicBezTo>
                    <a:pt x="81" y="508"/>
                    <a:pt x="82" y="510"/>
                    <a:pt x="81" y="512"/>
                  </a:cubicBezTo>
                  <a:cubicBezTo>
                    <a:pt x="81" y="514"/>
                    <a:pt x="80" y="516"/>
                    <a:pt x="79" y="518"/>
                  </a:cubicBezTo>
                  <a:cubicBezTo>
                    <a:pt x="79" y="518"/>
                    <a:pt x="79" y="518"/>
                    <a:pt x="79" y="518"/>
                  </a:cubicBezTo>
                  <a:cubicBezTo>
                    <a:pt x="80" y="518"/>
                    <a:pt x="80" y="519"/>
                    <a:pt x="80" y="519"/>
                  </a:cubicBezTo>
                  <a:cubicBezTo>
                    <a:pt x="80" y="519"/>
                    <a:pt x="81" y="519"/>
                    <a:pt x="81" y="520"/>
                  </a:cubicBezTo>
                  <a:cubicBezTo>
                    <a:pt x="82" y="521"/>
                    <a:pt x="84" y="523"/>
                    <a:pt x="84" y="525"/>
                  </a:cubicBezTo>
                  <a:cubicBezTo>
                    <a:pt x="85" y="528"/>
                    <a:pt x="85" y="533"/>
                    <a:pt x="83" y="536"/>
                  </a:cubicBezTo>
                  <a:cubicBezTo>
                    <a:pt x="83" y="537"/>
                    <a:pt x="82" y="537"/>
                    <a:pt x="82" y="538"/>
                  </a:cubicBezTo>
                  <a:cubicBezTo>
                    <a:pt x="82" y="538"/>
                    <a:pt x="82" y="538"/>
                    <a:pt x="82" y="539"/>
                  </a:cubicBezTo>
                  <a:cubicBezTo>
                    <a:pt x="83" y="541"/>
                    <a:pt x="83" y="544"/>
                    <a:pt x="82" y="545"/>
                  </a:cubicBezTo>
                  <a:cubicBezTo>
                    <a:pt x="81" y="547"/>
                    <a:pt x="80" y="548"/>
                    <a:pt x="79" y="549"/>
                  </a:cubicBezTo>
                  <a:cubicBezTo>
                    <a:pt x="79" y="549"/>
                    <a:pt x="78" y="549"/>
                    <a:pt x="78" y="550"/>
                  </a:cubicBezTo>
                  <a:cubicBezTo>
                    <a:pt x="78" y="550"/>
                    <a:pt x="77" y="551"/>
                    <a:pt x="77" y="552"/>
                  </a:cubicBezTo>
                  <a:cubicBezTo>
                    <a:pt x="76" y="552"/>
                    <a:pt x="76" y="553"/>
                    <a:pt x="75" y="554"/>
                  </a:cubicBezTo>
                  <a:cubicBezTo>
                    <a:pt x="75" y="554"/>
                    <a:pt x="74" y="555"/>
                    <a:pt x="73" y="556"/>
                  </a:cubicBezTo>
                  <a:cubicBezTo>
                    <a:pt x="73" y="556"/>
                    <a:pt x="72" y="557"/>
                    <a:pt x="72" y="557"/>
                  </a:cubicBezTo>
                  <a:cubicBezTo>
                    <a:pt x="71" y="559"/>
                    <a:pt x="69" y="561"/>
                    <a:pt x="69" y="562"/>
                  </a:cubicBezTo>
                  <a:cubicBezTo>
                    <a:pt x="69" y="563"/>
                    <a:pt x="69" y="564"/>
                    <a:pt x="69" y="565"/>
                  </a:cubicBezTo>
                  <a:cubicBezTo>
                    <a:pt x="69" y="566"/>
                    <a:pt x="69" y="567"/>
                    <a:pt x="69" y="569"/>
                  </a:cubicBezTo>
                  <a:cubicBezTo>
                    <a:pt x="68" y="574"/>
                    <a:pt x="67" y="576"/>
                    <a:pt x="66" y="577"/>
                  </a:cubicBezTo>
                  <a:cubicBezTo>
                    <a:pt x="65" y="579"/>
                    <a:pt x="63" y="580"/>
                    <a:pt x="61" y="582"/>
                  </a:cubicBezTo>
                  <a:cubicBezTo>
                    <a:pt x="60" y="582"/>
                    <a:pt x="60" y="583"/>
                    <a:pt x="59" y="583"/>
                  </a:cubicBezTo>
                  <a:cubicBezTo>
                    <a:pt x="59" y="584"/>
                    <a:pt x="59" y="584"/>
                    <a:pt x="58" y="585"/>
                  </a:cubicBezTo>
                  <a:cubicBezTo>
                    <a:pt x="57" y="586"/>
                    <a:pt x="56" y="587"/>
                    <a:pt x="56" y="588"/>
                  </a:cubicBezTo>
                  <a:cubicBezTo>
                    <a:pt x="55" y="588"/>
                    <a:pt x="54" y="589"/>
                    <a:pt x="53" y="589"/>
                  </a:cubicBezTo>
                  <a:cubicBezTo>
                    <a:pt x="54" y="589"/>
                    <a:pt x="54" y="590"/>
                    <a:pt x="55" y="590"/>
                  </a:cubicBezTo>
                  <a:cubicBezTo>
                    <a:pt x="56" y="591"/>
                    <a:pt x="57" y="592"/>
                    <a:pt x="58" y="593"/>
                  </a:cubicBezTo>
                  <a:cubicBezTo>
                    <a:pt x="58" y="594"/>
                    <a:pt x="58" y="594"/>
                    <a:pt x="58" y="594"/>
                  </a:cubicBezTo>
                  <a:cubicBezTo>
                    <a:pt x="59" y="594"/>
                    <a:pt x="59" y="595"/>
                    <a:pt x="60" y="596"/>
                  </a:cubicBezTo>
                  <a:cubicBezTo>
                    <a:pt x="62" y="597"/>
                    <a:pt x="63" y="598"/>
                    <a:pt x="64" y="600"/>
                  </a:cubicBezTo>
                  <a:cubicBezTo>
                    <a:pt x="65" y="600"/>
                    <a:pt x="65" y="601"/>
                    <a:pt x="67" y="603"/>
                  </a:cubicBezTo>
                  <a:cubicBezTo>
                    <a:pt x="69" y="602"/>
                    <a:pt x="71" y="600"/>
                    <a:pt x="73" y="599"/>
                  </a:cubicBezTo>
                  <a:cubicBezTo>
                    <a:pt x="77" y="597"/>
                    <a:pt x="86" y="596"/>
                    <a:pt x="91" y="595"/>
                  </a:cubicBezTo>
                  <a:cubicBezTo>
                    <a:pt x="95" y="594"/>
                    <a:pt x="103" y="592"/>
                    <a:pt x="107" y="592"/>
                  </a:cubicBezTo>
                  <a:cubicBezTo>
                    <a:pt x="111" y="591"/>
                    <a:pt x="119" y="591"/>
                    <a:pt x="123" y="590"/>
                  </a:cubicBezTo>
                  <a:cubicBezTo>
                    <a:pt x="126" y="590"/>
                    <a:pt x="133" y="591"/>
                    <a:pt x="136" y="590"/>
                  </a:cubicBezTo>
                  <a:cubicBezTo>
                    <a:pt x="138" y="590"/>
                    <a:pt x="142" y="588"/>
                    <a:pt x="143" y="588"/>
                  </a:cubicBezTo>
                  <a:cubicBezTo>
                    <a:pt x="147" y="587"/>
                    <a:pt x="154" y="587"/>
                    <a:pt x="157" y="587"/>
                  </a:cubicBezTo>
                  <a:cubicBezTo>
                    <a:pt x="160" y="587"/>
                    <a:pt x="165" y="587"/>
                    <a:pt x="167" y="587"/>
                  </a:cubicBezTo>
                  <a:cubicBezTo>
                    <a:pt x="169" y="588"/>
                    <a:pt x="173" y="589"/>
                    <a:pt x="175" y="589"/>
                  </a:cubicBezTo>
                  <a:cubicBezTo>
                    <a:pt x="177" y="590"/>
                    <a:pt x="182" y="592"/>
                    <a:pt x="185" y="593"/>
                  </a:cubicBezTo>
                  <a:cubicBezTo>
                    <a:pt x="191" y="594"/>
                    <a:pt x="202" y="598"/>
                    <a:pt x="207" y="600"/>
                  </a:cubicBezTo>
                  <a:cubicBezTo>
                    <a:pt x="211" y="602"/>
                    <a:pt x="219" y="606"/>
                    <a:pt x="223" y="607"/>
                  </a:cubicBezTo>
                  <a:cubicBezTo>
                    <a:pt x="226" y="608"/>
                    <a:pt x="231" y="611"/>
                    <a:pt x="234" y="612"/>
                  </a:cubicBezTo>
                  <a:cubicBezTo>
                    <a:pt x="238" y="613"/>
                    <a:pt x="246" y="615"/>
                    <a:pt x="250" y="615"/>
                  </a:cubicBezTo>
                  <a:cubicBezTo>
                    <a:pt x="253" y="616"/>
                    <a:pt x="259" y="615"/>
                    <a:pt x="262" y="615"/>
                  </a:cubicBezTo>
                  <a:cubicBezTo>
                    <a:pt x="265" y="616"/>
                    <a:pt x="272" y="616"/>
                    <a:pt x="275" y="616"/>
                  </a:cubicBezTo>
                  <a:cubicBezTo>
                    <a:pt x="278" y="616"/>
                    <a:pt x="283" y="616"/>
                    <a:pt x="286" y="617"/>
                  </a:cubicBezTo>
                  <a:cubicBezTo>
                    <a:pt x="288" y="617"/>
                    <a:pt x="293" y="619"/>
                    <a:pt x="295" y="619"/>
                  </a:cubicBezTo>
                  <a:cubicBezTo>
                    <a:pt x="297" y="619"/>
                    <a:pt x="301" y="618"/>
                    <a:pt x="303" y="617"/>
                  </a:cubicBezTo>
                  <a:cubicBezTo>
                    <a:pt x="305" y="617"/>
                    <a:pt x="307" y="615"/>
                    <a:pt x="308" y="614"/>
                  </a:cubicBezTo>
                  <a:cubicBezTo>
                    <a:pt x="310" y="613"/>
                    <a:pt x="313" y="611"/>
                    <a:pt x="314" y="610"/>
                  </a:cubicBezTo>
                  <a:cubicBezTo>
                    <a:pt x="316" y="609"/>
                    <a:pt x="318" y="608"/>
                    <a:pt x="320" y="607"/>
                  </a:cubicBezTo>
                  <a:cubicBezTo>
                    <a:pt x="321" y="607"/>
                    <a:pt x="324" y="606"/>
                    <a:pt x="326" y="606"/>
                  </a:cubicBezTo>
                  <a:cubicBezTo>
                    <a:pt x="327" y="606"/>
                    <a:pt x="331" y="607"/>
                    <a:pt x="333" y="607"/>
                  </a:cubicBezTo>
                  <a:cubicBezTo>
                    <a:pt x="334" y="607"/>
                    <a:pt x="337" y="607"/>
                    <a:pt x="338" y="607"/>
                  </a:cubicBezTo>
                  <a:cubicBezTo>
                    <a:pt x="340" y="608"/>
                    <a:pt x="342" y="610"/>
                    <a:pt x="343" y="611"/>
                  </a:cubicBezTo>
                  <a:cubicBezTo>
                    <a:pt x="344" y="611"/>
                    <a:pt x="346" y="613"/>
                    <a:pt x="347" y="613"/>
                  </a:cubicBezTo>
                  <a:cubicBezTo>
                    <a:pt x="348" y="613"/>
                    <a:pt x="350" y="613"/>
                    <a:pt x="351" y="614"/>
                  </a:cubicBezTo>
                  <a:cubicBezTo>
                    <a:pt x="353" y="615"/>
                    <a:pt x="357" y="617"/>
                    <a:pt x="359" y="618"/>
                  </a:cubicBezTo>
                  <a:cubicBezTo>
                    <a:pt x="360" y="618"/>
                    <a:pt x="362" y="618"/>
                    <a:pt x="363" y="618"/>
                  </a:cubicBezTo>
                  <a:cubicBezTo>
                    <a:pt x="364" y="619"/>
                    <a:pt x="365" y="620"/>
                    <a:pt x="366" y="621"/>
                  </a:cubicBezTo>
                  <a:cubicBezTo>
                    <a:pt x="367" y="622"/>
                    <a:pt x="369" y="623"/>
                    <a:pt x="370" y="623"/>
                  </a:cubicBezTo>
                  <a:cubicBezTo>
                    <a:pt x="371" y="623"/>
                    <a:pt x="372" y="621"/>
                    <a:pt x="373" y="621"/>
                  </a:cubicBezTo>
                  <a:cubicBezTo>
                    <a:pt x="374" y="620"/>
                    <a:pt x="376" y="620"/>
                    <a:pt x="377" y="619"/>
                  </a:cubicBezTo>
                  <a:cubicBezTo>
                    <a:pt x="378" y="619"/>
                    <a:pt x="377" y="616"/>
                    <a:pt x="378" y="615"/>
                  </a:cubicBezTo>
                  <a:cubicBezTo>
                    <a:pt x="378" y="614"/>
                    <a:pt x="380" y="613"/>
                    <a:pt x="380" y="612"/>
                  </a:cubicBezTo>
                  <a:cubicBezTo>
                    <a:pt x="381" y="612"/>
                    <a:pt x="384" y="611"/>
                    <a:pt x="385" y="610"/>
                  </a:cubicBezTo>
                  <a:cubicBezTo>
                    <a:pt x="385" y="610"/>
                    <a:pt x="386" y="608"/>
                    <a:pt x="386" y="608"/>
                  </a:cubicBezTo>
                  <a:cubicBezTo>
                    <a:pt x="386" y="607"/>
                    <a:pt x="386" y="606"/>
                    <a:pt x="386" y="605"/>
                  </a:cubicBezTo>
                  <a:cubicBezTo>
                    <a:pt x="385" y="604"/>
                    <a:pt x="382" y="604"/>
                    <a:pt x="381" y="604"/>
                  </a:cubicBezTo>
                  <a:cubicBezTo>
                    <a:pt x="380" y="604"/>
                    <a:pt x="377" y="605"/>
                    <a:pt x="376" y="604"/>
                  </a:cubicBezTo>
                  <a:cubicBezTo>
                    <a:pt x="375" y="604"/>
                    <a:pt x="374" y="602"/>
                    <a:pt x="373" y="601"/>
                  </a:cubicBezTo>
                  <a:cubicBezTo>
                    <a:pt x="372" y="601"/>
                    <a:pt x="369" y="600"/>
                    <a:pt x="368" y="600"/>
                  </a:cubicBezTo>
                  <a:cubicBezTo>
                    <a:pt x="367" y="599"/>
                    <a:pt x="366" y="597"/>
                    <a:pt x="366" y="596"/>
                  </a:cubicBezTo>
                  <a:cubicBezTo>
                    <a:pt x="364" y="596"/>
                    <a:pt x="361" y="596"/>
                    <a:pt x="359" y="596"/>
                  </a:cubicBezTo>
                  <a:cubicBezTo>
                    <a:pt x="358" y="596"/>
                    <a:pt x="355" y="596"/>
                    <a:pt x="354" y="596"/>
                  </a:cubicBezTo>
                  <a:cubicBezTo>
                    <a:pt x="353" y="597"/>
                    <a:pt x="352" y="599"/>
                    <a:pt x="351" y="600"/>
                  </a:cubicBezTo>
                  <a:cubicBezTo>
                    <a:pt x="351" y="601"/>
                    <a:pt x="348" y="601"/>
                    <a:pt x="347" y="601"/>
                  </a:cubicBezTo>
                  <a:cubicBezTo>
                    <a:pt x="346" y="602"/>
                    <a:pt x="343" y="602"/>
                    <a:pt x="342" y="601"/>
                  </a:cubicBezTo>
                  <a:cubicBezTo>
                    <a:pt x="341" y="601"/>
                    <a:pt x="339" y="599"/>
                    <a:pt x="338" y="599"/>
                  </a:cubicBezTo>
                  <a:cubicBezTo>
                    <a:pt x="337" y="599"/>
                    <a:pt x="335" y="599"/>
                    <a:pt x="334" y="599"/>
                  </a:cubicBezTo>
                  <a:cubicBezTo>
                    <a:pt x="333" y="599"/>
                    <a:pt x="331" y="600"/>
                    <a:pt x="330" y="600"/>
                  </a:cubicBezTo>
                  <a:cubicBezTo>
                    <a:pt x="329" y="600"/>
                    <a:pt x="326" y="601"/>
                    <a:pt x="325" y="601"/>
                  </a:cubicBezTo>
                  <a:cubicBezTo>
                    <a:pt x="323" y="600"/>
                    <a:pt x="322" y="597"/>
                    <a:pt x="321" y="595"/>
                  </a:cubicBezTo>
                  <a:cubicBezTo>
                    <a:pt x="321" y="594"/>
                    <a:pt x="321" y="592"/>
                    <a:pt x="320" y="591"/>
                  </a:cubicBezTo>
                  <a:cubicBezTo>
                    <a:pt x="320" y="590"/>
                    <a:pt x="318" y="588"/>
                    <a:pt x="318" y="587"/>
                  </a:cubicBezTo>
                  <a:cubicBezTo>
                    <a:pt x="317" y="586"/>
                    <a:pt x="319" y="583"/>
                    <a:pt x="320" y="582"/>
                  </a:cubicBezTo>
                  <a:cubicBezTo>
                    <a:pt x="320" y="581"/>
                    <a:pt x="322" y="580"/>
                    <a:pt x="323" y="579"/>
                  </a:cubicBezTo>
                  <a:cubicBezTo>
                    <a:pt x="325" y="578"/>
                    <a:pt x="327" y="576"/>
                    <a:pt x="328" y="575"/>
                  </a:cubicBezTo>
                  <a:cubicBezTo>
                    <a:pt x="330" y="574"/>
                    <a:pt x="333" y="572"/>
                    <a:pt x="334" y="572"/>
                  </a:cubicBezTo>
                  <a:cubicBezTo>
                    <a:pt x="336" y="571"/>
                    <a:pt x="340" y="570"/>
                    <a:pt x="341" y="569"/>
                  </a:cubicBezTo>
                  <a:cubicBezTo>
                    <a:pt x="342" y="568"/>
                    <a:pt x="344" y="566"/>
                    <a:pt x="345" y="565"/>
                  </a:cubicBezTo>
                  <a:cubicBezTo>
                    <a:pt x="346" y="565"/>
                    <a:pt x="350" y="566"/>
                    <a:pt x="351" y="565"/>
                  </a:cubicBezTo>
                  <a:cubicBezTo>
                    <a:pt x="352" y="565"/>
                    <a:pt x="352" y="562"/>
                    <a:pt x="353" y="562"/>
                  </a:cubicBezTo>
                  <a:cubicBezTo>
                    <a:pt x="354" y="561"/>
                    <a:pt x="356" y="562"/>
                    <a:pt x="357" y="562"/>
                  </a:cubicBezTo>
                  <a:cubicBezTo>
                    <a:pt x="358" y="562"/>
                    <a:pt x="360" y="564"/>
                    <a:pt x="360" y="565"/>
                  </a:cubicBezTo>
                  <a:cubicBezTo>
                    <a:pt x="361" y="566"/>
                    <a:pt x="361" y="568"/>
                    <a:pt x="360" y="569"/>
                  </a:cubicBezTo>
                  <a:cubicBezTo>
                    <a:pt x="360" y="570"/>
                    <a:pt x="359" y="571"/>
                    <a:pt x="358" y="571"/>
                  </a:cubicBezTo>
                  <a:cubicBezTo>
                    <a:pt x="358" y="572"/>
                    <a:pt x="357" y="574"/>
                    <a:pt x="357" y="575"/>
                  </a:cubicBezTo>
                  <a:cubicBezTo>
                    <a:pt x="357" y="576"/>
                    <a:pt x="357" y="579"/>
                    <a:pt x="358" y="580"/>
                  </a:cubicBezTo>
                  <a:cubicBezTo>
                    <a:pt x="358" y="581"/>
                    <a:pt x="359" y="583"/>
                    <a:pt x="360" y="583"/>
                  </a:cubicBezTo>
                  <a:cubicBezTo>
                    <a:pt x="361" y="584"/>
                    <a:pt x="363" y="583"/>
                    <a:pt x="364" y="582"/>
                  </a:cubicBezTo>
                  <a:cubicBezTo>
                    <a:pt x="365" y="582"/>
                    <a:pt x="366" y="579"/>
                    <a:pt x="368" y="578"/>
                  </a:cubicBezTo>
                  <a:cubicBezTo>
                    <a:pt x="369" y="577"/>
                    <a:pt x="371" y="577"/>
                    <a:pt x="372" y="576"/>
                  </a:cubicBezTo>
                  <a:cubicBezTo>
                    <a:pt x="372" y="576"/>
                    <a:pt x="373" y="574"/>
                    <a:pt x="374" y="574"/>
                  </a:cubicBezTo>
                  <a:cubicBezTo>
                    <a:pt x="375" y="574"/>
                    <a:pt x="376" y="574"/>
                    <a:pt x="377" y="574"/>
                  </a:cubicBezTo>
                  <a:cubicBezTo>
                    <a:pt x="378" y="574"/>
                    <a:pt x="381" y="574"/>
                    <a:pt x="382" y="574"/>
                  </a:cubicBezTo>
                  <a:cubicBezTo>
                    <a:pt x="382" y="574"/>
                    <a:pt x="384" y="574"/>
                    <a:pt x="385" y="574"/>
                  </a:cubicBezTo>
                  <a:cubicBezTo>
                    <a:pt x="387" y="573"/>
                    <a:pt x="390" y="573"/>
                    <a:pt x="392" y="573"/>
                  </a:cubicBezTo>
                  <a:cubicBezTo>
                    <a:pt x="393" y="573"/>
                    <a:pt x="396" y="573"/>
                    <a:pt x="397" y="574"/>
                  </a:cubicBezTo>
                  <a:cubicBezTo>
                    <a:pt x="398" y="575"/>
                    <a:pt x="398" y="577"/>
                    <a:pt x="398" y="578"/>
                  </a:cubicBezTo>
                  <a:cubicBezTo>
                    <a:pt x="399" y="580"/>
                    <a:pt x="398" y="583"/>
                    <a:pt x="397" y="584"/>
                  </a:cubicBezTo>
                  <a:cubicBezTo>
                    <a:pt x="397" y="585"/>
                    <a:pt x="397" y="588"/>
                    <a:pt x="396" y="588"/>
                  </a:cubicBezTo>
                  <a:cubicBezTo>
                    <a:pt x="396" y="589"/>
                    <a:pt x="394" y="589"/>
                    <a:pt x="393" y="590"/>
                  </a:cubicBezTo>
                  <a:cubicBezTo>
                    <a:pt x="393" y="591"/>
                    <a:pt x="393" y="593"/>
                    <a:pt x="394" y="594"/>
                  </a:cubicBezTo>
                  <a:cubicBezTo>
                    <a:pt x="395" y="595"/>
                    <a:pt x="398" y="595"/>
                    <a:pt x="399" y="594"/>
                  </a:cubicBezTo>
                  <a:cubicBezTo>
                    <a:pt x="400" y="594"/>
                    <a:pt x="402" y="592"/>
                    <a:pt x="403" y="592"/>
                  </a:cubicBezTo>
                  <a:cubicBezTo>
                    <a:pt x="404" y="591"/>
                    <a:pt x="406" y="591"/>
                    <a:pt x="407" y="591"/>
                  </a:cubicBezTo>
                  <a:cubicBezTo>
                    <a:pt x="407" y="591"/>
                    <a:pt x="409" y="592"/>
                    <a:pt x="409" y="592"/>
                  </a:cubicBezTo>
                  <a:cubicBezTo>
                    <a:pt x="410" y="594"/>
                    <a:pt x="411" y="597"/>
                    <a:pt x="411" y="598"/>
                  </a:cubicBezTo>
                  <a:cubicBezTo>
                    <a:pt x="412" y="600"/>
                    <a:pt x="412" y="603"/>
                    <a:pt x="412" y="605"/>
                  </a:cubicBezTo>
                  <a:cubicBezTo>
                    <a:pt x="413" y="606"/>
                    <a:pt x="414" y="608"/>
                    <a:pt x="415" y="608"/>
                  </a:cubicBezTo>
                  <a:cubicBezTo>
                    <a:pt x="415" y="609"/>
                    <a:pt x="418" y="609"/>
                    <a:pt x="419" y="608"/>
                  </a:cubicBezTo>
                  <a:cubicBezTo>
                    <a:pt x="419" y="608"/>
                    <a:pt x="420" y="607"/>
                    <a:pt x="421" y="606"/>
                  </a:cubicBezTo>
                  <a:cubicBezTo>
                    <a:pt x="422" y="606"/>
                    <a:pt x="423" y="605"/>
                    <a:pt x="423" y="605"/>
                  </a:cubicBezTo>
                  <a:cubicBezTo>
                    <a:pt x="424" y="604"/>
                    <a:pt x="425" y="605"/>
                    <a:pt x="426" y="605"/>
                  </a:cubicBezTo>
                  <a:cubicBezTo>
                    <a:pt x="427" y="605"/>
                    <a:pt x="428" y="607"/>
                    <a:pt x="429" y="607"/>
                  </a:cubicBezTo>
                  <a:cubicBezTo>
                    <a:pt x="430" y="608"/>
                    <a:pt x="431" y="611"/>
                    <a:pt x="433" y="611"/>
                  </a:cubicBezTo>
                  <a:cubicBezTo>
                    <a:pt x="434" y="612"/>
                    <a:pt x="436" y="611"/>
                    <a:pt x="437" y="611"/>
                  </a:cubicBezTo>
                  <a:cubicBezTo>
                    <a:pt x="437" y="610"/>
                    <a:pt x="438" y="609"/>
                    <a:pt x="438" y="609"/>
                  </a:cubicBezTo>
                  <a:cubicBezTo>
                    <a:pt x="439" y="609"/>
                    <a:pt x="441" y="609"/>
                    <a:pt x="442" y="609"/>
                  </a:cubicBezTo>
                  <a:cubicBezTo>
                    <a:pt x="442" y="610"/>
                    <a:pt x="443" y="612"/>
                    <a:pt x="443" y="613"/>
                  </a:cubicBezTo>
                  <a:cubicBezTo>
                    <a:pt x="444" y="613"/>
                    <a:pt x="445" y="614"/>
                    <a:pt x="446" y="614"/>
                  </a:cubicBezTo>
                  <a:cubicBezTo>
                    <a:pt x="447" y="614"/>
                    <a:pt x="450" y="614"/>
                    <a:pt x="451" y="614"/>
                  </a:cubicBezTo>
                  <a:cubicBezTo>
                    <a:pt x="451" y="614"/>
                    <a:pt x="453" y="615"/>
                    <a:pt x="453" y="615"/>
                  </a:cubicBezTo>
                  <a:cubicBezTo>
                    <a:pt x="454" y="615"/>
                    <a:pt x="454" y="617"/>
                    <a:pt x="455" y="618"/>
                  </a:cubicBezTo>
                  <a:cubicBezTo>
                    <a:pt x="455" y="619"/>
                    <a:pt x="456" y="620"/>
                    <a:pt x="457" y="620"/>
                  </a:cubicBezTo>
                  <a:cubicBezTo>
                    <a:pt x="458" y="621"/>
                    <a:pt x="460" y="620"/>
                    <a:pt x="461" y="620"/>
                  </a:cubicBezTo>
                  <a:cubicBezTo>
                    <a:pt x="462" y="621"/>
                    <a:pt x="462" y="623"/>
                    <a:pt x="463" y="624"/>
                  </a:cubicBezTo>
                  <a:cubicBezTo>
                    <a:pt x="463" y="625"/>
                    <a:pt x="466" y="626"/>
                    <a:pt x="466" y="628"/>
                  </a:cubicBezTo>
                  <a:cubicBezTo>
                    <a:pt x="467" y="629"/>
                    <a:pt x="467" y="631"/>
                    <a:pt x="467" y="632"/>
                  </a:cubicBezTo>
                  <a:cubicBezTo>
                    <a:pt x="467" y="632"/>
                    <a:pt x="467" y="634"/>
                    <a:pt x="466" y="634"/>
                  </a:cubicBezTo>
                  <a:cubicBezTo>
                    <a:pt x="466" y="634"/>
                    <a:pt x="464" y="635"/>
                    <a:pt x="463" y="635"/>
                  </a:cubicBezTo>
                  <a:cubicBezTo>
                    <a:pt x="462" y="634"/>
                    <a:pt x="461" y="632"/>
                    <a:pt x="460" y="632"/>
                  </a:cubicBezTo>
                  <a:cubicBezTo>
                    <a:pt x="459" y="632"/>
                    <a:pt x="457" y="633"/>
                    <a:pt x="457" y="633"/>
                  </a:cubicBezTo>
                  <a:cubicBezTo>
                    <a:pt x="456" y="634"/>
                    <a:pt x="455" y="635"/>
                    <a:pt x="455" y="636"/>
                  </a:cubicBezTo>
                  <a:cubicBezTo>
                    <a:pt x="455" y="637"/>
                    <a:pt x="456" y="641"/>
                    <a:pt x="455" y="642"/>
                  </a:cubicBezTo>
                  <a:cubicBezTo>
                    <a:pt x="454" y="643"/>
                    <a:pt x="453" y="643"/>
                    <a:pt x="452" y="643"/>
                  </a:cubicBezTo>
                  <a:cubicBezTo>
                    <a:pt x="451" y="644"/>
                    <a:pt x="448" y="643"/>
                    <a:pt x="447" y="644"/>
                  </a:cubicBezTo>
                  <a:cubicBezTo>
                    <a:pt x="446" y="645"/>
                    <a:pt x="447" y="647"/>
                    <a:pt x="447" y="648"/>
                  </a:cubicBezTo>
                  <a:cubicBezTo>
                    <a:pt x="448" y="649"/>
                    <a:pt x="452" y="652"/>
                    <a:pt x="453" y="652"/>
                  </a:cubicBezTo>
                  <a:cubicBezTo>
                    <a:pt x="454" y="653"/>
                    <a:pt x="456" y="654"/>
                    <a:pt x="457" y="654"/>
                  </a:cubicBezTo>
                  <a:cubicBezTo>
                    <a:pt x="459" y="654"/>
                    <a:pt x="461" y="655"/>
                    <a:pt x="463" y="656"/>
                  </a:cubicBezTo>
                  <a:cubicBezTo>
                    <a:pt x="464" y="656"/>
                    <a:pt x="466" y="658"/>
                    <a:pt x="467" y="659"/>
                  </a:cubicBezTo>
                  <a:cubicBezTo>
                    <a:pt x="468" y="659"/>
                    <a:pt x="471" y="659"/>
                    <a:pt x="473" y="659"/>
                  </a:cubicBezTo>
                  <a:cubicBezTo>
                    <a:pt x="475" y="659"/>
                    <a:pt x="479" y="659"/>
                    <a:pt x="480" y="660"/>
                  </a:cubicBezTo>
                  <a:cubicBezTo>
                    <a:pt x="482" y="660"/>
                    <a:pt x="483" y="662"/>
                    <a:pt x="485" y="663"/>
                  </a:cubicBezTo>
                  <a:cubicBezTo>
                    <a:pt x="486" y="663"/>
                    <a:pt x="490" y="663"/>
                    <a:pt x="491" y="663"/>
                  </a:cubicBezTo>
                  <a:cubicBezTo>
                    <a:pt x="492" y="663"/>
                    <a:pt x="494" y="663"/>
                    <a:pt x="495" y="663"/>
                  </a:cubicBezTo>
                  <a:cubicBezTo>
                    <a:pt x="496" y="663"/>
                    <a:pt x="498" y="664"/>
                    <a:pt x="499" y="664"/>
                  </a:cubicBezTo>
                  <a:cubicBezTo>
                    <a:pt x="500" y="664"/>
                    <a:pt x="502" y="664"/>
                    <a:pt x="503" y="663"/>
                  </a:cubicBezTo>
                  <a:cubicBezTo>
                    <a:pt x="504" y="663"/>
                    <a:pt x="505" y="662"/>
                    <a:pt x="506" y="662"/>
                  </a:cubicBezTo>
                  <a:cubicBezTo>
                    <a:pt x="507" y="662"/>
                    <a:pt x="508" y="663"/>
                    <a:pt x="509" y="663"/>
                  </a:cubicBezTo>
                  <a:cubicBezTo>
                    <a:pt x="510" y="665"/>
                    <a:pt x="513" y="667"/>
                    <a:pt x="514" y="668"/>
                  </a:cubicBezTo>
                  <a:cubicBezTo>
                    <a:pt x="516" y="669"/>
                    <a:pt x="519" y="671"/>
                    <a:pt x="520" y="673"/>
                  </a:cubicBezTo>
                  <a:cubicBezTo>
                    <a:pt x="521" y="674"/>
                    <a:pt x="524" y="676"/>
                    <a:pt x="525" y="677"/>
                  </a:cubicBezTo>
                  <a:cubicBezTo>
                    <a:pt x="525" y="679"/>
                    <a:pt x="525" y="682"/>
                    <a:pt x="525" y="683"/>
                  </a:cubicBezTo>
                  <a:cubicBezTo>
                    <a:pt x="526" y="683"/>
                    <a:pt x="528" y="684"/>
                    <a:pt x="529" y="684"/>
                  </a:cubicBezTo>
                  <a:cubicBezTo>
                    <a:pt x="531" y="685"/>
                    <a:pt x="533" y="684"/>
                    <a:pt x="535" y="684"/>
                  </a:cubicBezTo>
                  <a:cubicBezTo>
                    <a:pt x="536" y="684"/>
                    <a:pt x="540" y="684"/>
                    <a:pt x="541" y="684"/>
                  </a:cubicBezTo>
                  <a:cubicBezTo>
                    <a:pt x="543" y="683"/>
                    <a:pt x="545" y="682"/>
                    <a:pt x="547" y="681"/>
                  </a:cubicBezTo>
                  <a:cubicBezTo>
                    <a:pt x="548" y="681"/>
                    <a:pt x="551" y="680"/>
                    <a:pt x="552" y="679"/>
                  </a:cubicBezTo>
                  <a:cubicBezTo>
                    <a:pt x="553" y="679"/>
                    <a:pt x="556" y="679"/>
                    <a:pt x="557" y="678"/>
                  </a:cubicBezTo>
                  <a:cubicBezTo>
                    <a:pt x="557" y="678"/>
                    <a:pt x="559" y="677"/>
                    <a:pt x="559" y="677"/>
                  </a:cubicBezTo>
                  <a:cubicBezTo>
                    <a:pt x="559" y="676"/>
                    <a:pt x="558" y="675"/>
                    <a:pt x="557" y="674"/>
                  </a:cubicBezTo>
                  <a:cubicBezTo>
                    <a:pt x="556" y="674"/>
                    <a:pt x="554" y="674"/>
                    <a:pt x="553" y="675"/>
                  </a:cubicBezTo>
                  <a:cubicBezTo>
                    <a:pt x="552" y="675"/>
                    <a:pt x="551" y="676"/>
                    <a:pt x="551" y="676"/>
                  </a:cubicBezTo>
                  <a:cubicBezTo>
                    <a:pt x="550" y="677"/>
                    <a:pt x="548" y="677"/>
                    <a:pt x="547" y="677"/>
                  </a:cubicBezTo>
                  <a:cubicBezTo>
                    <a:pt x="546" y="677"/>
                    <a:pt x="544" y="676"/>
                    <a:pt x="543" y="677"/>
                  </a:cubicBezTo>
                  <a:cubicBezTo>
                    <a:pt x="543" y="677"/>
                    <a:pt x="542" y="678"/>
                    <a:pt x="541" y="679"/>
                  </a:cubicBezTo>
                  <a:cubicBezTo>
                    <a:pt x="540" y="679"/>
                    <a:pt x="539" y="680"/>
                    <a:pt x="538" y="681"/>
                  </a:cubicBezTo>
                  <a:cubicBezTo>
                    <a:pt x="537" y="681"/>
                    <a:pt x="534" y="680"/>
                    <a:pt x="533" y="680"/>
                  </a:cubicBezTo>
                  <a:cubicBezTo>
                    <a:pt x="533" y="679"/>
                    <a:pt x="532" y="677"/>
                    <a:pt x="532" y="676"/>
                  </a:cubicBezTo>
                  <a:cubicBezTo>
                    <a:pt x="533" y="675"/>
                    <a:pt x="535" y="674"/>
                    <a:pt x="536" y="674"/>
                  </a:cubicBezTo>
                  <a:cubicBezTo>
                    <a:pt x="537" y="673"/>
                    <a:pt x="538" y="671"/>
                    <a:pt x="539" y="670"/>
                  </a:cubicBezTo>
                  <a:cubicBezTo>
                    <a:pt x="539" y="669"/>
                    <a:pt x="541" y="669"/>
                    <a:pt x="541" y="669"/>
                  </a:cubicBezTo>
                  <a:cubicBezTo>
                    <a:pt x="542" y="668"/>
                    <a:pt x="545" y="669"/>
                    <a:pt x="546" y="669"/>
                  </a:cubicBezTo>
                  <a:cubicBezTo>
                    <a:pt x="547" y="669"/>
                    <a:pt x="550" y="668"/>
                    <a:pt x="551" y="668"/>
                  </a:cubicBezTo>
                  <a:cubicBezTo>
                    <a:pt x="552" y="667"/>
                    <a:pt x="555" y="666"/>
                    <a:pt x="556" y="664"/>
                  </a:cubicBezTo>
                  <a:cubicBezTo>
                    <a:pt x="556" y="663"/>
                    <a:pt x="556" y="660"/>
                    <a:pt x="555" y="658"/>
                  </a:cubicBezTo>
                  <a:cubicBezTo>
                    <a:pt x="555" y="658"/>
                    <a:pt x="554" y="656"/>
                    <a:pt x="554" y="656"/>
                  </a:cubicBezTo>
                  <a:cubicBezTo>
                    <a:pt x="554" y="655"/>
                    <a:pt x="555" y="653"/>
                    <a:pt x="556" y="652"/>
                  </a:cubicBezTo>
                  <a:cubicBezTo>
                    <a:pt x="556" y="652"/>
                    <a:pt x="557" y="652"/>
                    <a:pt x="558" y="652"/>
                  </a:cubicBezTo>
                  <a:cubicBezTo>
                    <a:pt x="559" y="652"/>
                    <a:pt x="560" y="651"/>
                    <a:pt x="561" y="651"/>
                  </a:cubicBezTo>
                  <a:cubicBezTo>
                    <a:pt x="562" y="651"/>
                    <a:pt x="564" y="652"/>
                    <a:pt x="565" y="652"/>
                  </a:cubicBezTo>
                  <a:cubicBezTo>
                    <a:pt x="566" y="651"/>
                    <a:pt x="566" y="649"/>
                    <a:pt x="566" y="649"/>
                  </a:cubicBezTo>
                  <a:cubicBezTo>
                    <a:pt x="566" y="648"/>
                    <a:pt x="568" y="648"/>
                    <a:pt x="568" y="647"/>
                  </a:cubicBezTo>
                  <a:cubicBezTo>
                    <a:pt x="568" y="646"/>
                    <a:pt x="567" y="645"/>
                    <a:pt x="567" y="645"/>
                  </a:cubicBezTo>
                  <a:cubicBezTo>
                    <a:pt x="566" y="644"/>
                    <a:pt x="564" y="644"/>
                    <a:pt x="563" y="644"/>
                  </a:cubicBezTo>
                  <a:cubicBezTo>
                    <a:pt x="563" y="644"/>
                    <a:pt x="562" y="644"/>
                    <a:pt x="561" y="644"/>
                  </a:cubicBezTo>
                  <a:cubicBezTo>
                    <a:pt x="561" y="644"/>
                    <a:pt x="560" y="643"/>
                    <a:pt x="560" y="642"/>
                  </a:cubicBezTo>
                  <a:cubicBezTo>
                    <a:pt x="560" y="641"/>
                    <a:pt x="561" y="640"/>
                    <a:pt x="561" y="639"/>
                  </a:cubicBezTo>
                  <a:cubicBezTo>
                    <a:pt x="562" y="638"/>
                    <a:pt x="564" y="638"/>
                    <a:pt x="565" y="638"/>
                  </a:cubicBezTo>
                  <a:cubicBezTo>
                    <a:pt x="566" y="638"/>
                    <a:pt x="568" y="639"/>
                    <a:pt x="568" y="639"/>
                  </a:cubicBezTo>
                  <a:cubicBezTo>
                    <a:pt x="569" y="639"/>
                    <a:pt x="569" y="637"/>
                    <a:pt x="570" y="637"/>
                  </a:cubicBezTo>
                  <a:cubicBezTo>
                    <a:pt x="571" y="636"/>
                    <a:pt x="573" y="636"/>
                    <a:pt x="574" y="636"/>
                  </a:cubicBezTo>
                  <a:cubicBezTo>
                    <a:pt x="574" y="636"/>
                    <a:pt x="576" y="637"/>
                    <a:pt x="577" y="637"/>
                  </a:cubicBezTo>
                  <a:cubicBezTo>
                    <a:pt x="578" y="637"/>
                    <a:pt x="580" y="637"/>
                    <a:pt x="581" y="638"/>
                  </a:cubicBezTo>
                  <a:cubicBezTo>
                    <a:pt x="581" y="638"/>
                    <a:pt x="581" y="640"/>
                    <a:pt x="581" y="641"/>
                  </a:cubicBezTo>
                  <a:cubicBezTo>
                    <a:pt x="581" y="641"/>
                    <a:pt x="580" y="643"/>
                    <a:pt x="580" y="644"/>
                  </a:cubicBezTo>
                  <a:cubicBezTo>
                    <a:pt x="579" y="645"/>
                    <a:pt x="577" y="645"/>
                    <a:pt x="577" y="646"/>
                  </a:cubicBezTo>
                  <a:cubicBezTo>
                    <a:pt x="577" y="647"/>
                    <a:pt x="577" y="650"/>
                    <a:pt x="578" y="650"/>
                  </a:cubicBezTo>
                  <a:cubicBezTo>
                    <a:pt x="578" y="651"/>
                    <a:pt x="580" y="653"/>
                    <a:pt x="581" y="653"/>
                  </a:cubicBezTo>
                  <a:cubicBezTo>
                    <a:pt x="582" y="653"/>
                    <a:pt x="585" y="653"/>
                    <a:pt x="586" y="653"/>
                  </a:cubicBezTo>
                  <a:cubicBezTo>
                    <a:pt x="587" y="653"/>
                    <a:pt x="589" y="652"/>
                    <a:pt x="590" y="651"/>
                  </a:cubicBezTo>
                  <a:cubicBezTo>
                    <a:pt x="591" y="650"/>
                    <a:pt x="592" y="648"/>
                    <a:pt x="592" y="647"/>
                  </a:cubicBezTo>
                  <a:cubicBezTo>
                    <a:pt x="593" y="645"/>
                    <a:pt x="591" y="642"/>
                    <a:pt x="592" y="640"/>
                  </a:cubicBezTo>
                  <a:cubicBezTo>
                    <a:pt x="593" y="639"/>
                    <a:pt x="594" y="638"/>
                    <a:pt x="595" y="638"/>
                  </a:cubicBezTo>
                  <a:cubicBezTo>
                    <a:pt x="596" y="637"/>
                    <a:pt x="598" y="635"/>
                    <a:pt x="599" y="635"/>
                  </a:cubicBezTo>
                  <a:cubicBezTo>
                    <a:pt x="600" y="635"/>
                    <a:pt x="602" y="635"/>
                    <a:pt x="602" y="636"/>
                  </a:cubicBezTo>
                  <a:cubicBezTo>
                    <a:pt x="603" y="636"/>
                    <a:pt x="603" y="639"/>
                    <a:pt x="603" y="640"/>
                  </a:cubicBezTo>
                  <a:cubicBezTo>
                    <a:pt x="603" y="640"/>
                    <a:pt x="604" y="642"/>
                    <a:pt x="605" y="642"/>
                  </a:cubicBezTo>
                  <a:cubicBezTo>
                    <a:pt x="606" y="643"/>
                    <a:pt x="608" y="642"/>
                    <a:pt x="609" y="643"/>
                  </a:cubicBezTo>
                  <a:cubicBezTo>
                    <a:pt x="609" y="643"/>
                    <a:pt x="609" y="645"/>
                    <a:pt x="610" y="645"/>
                  </a:cubicBezTo>
                  <a:cubicBezTo>
                    <a:pt x="610" y="646"/>
                    <a:pt x="609" y="648"/>
                    <a:pt x="609" y="648"/>
                  </a:cubicBezTo>
                  <a:cubicBezTo>
                    <a:pt x="609" y="649"/>
                    <a:pt x="607" y="649"/>
                    <a:pt x="607" y="649"/>
                  </a:cubicBezTo>
                  <a:cubicBezTo>
                    <a:pt x="607" y="650"/>
                    <a:pt x="607" y="652"/>
                    <a:pt x="607" y="653"/>
                  </a:cubicBezTo>
                  <a:cubicBezTo>
                    <a:pt x="607" y="654"/>
                    <a:pt x="608" y="655"/>
                    <a:pt x="608" y="656"/>
                  </a:cubicBezTo>
                  <a:cubicBezTo>
                    <a:pt x="609" y="657"/>
                    <a:pt x="610" y="658"/>
                    <a:pt x="611" y="658"/>
                  </a:cubicBezTo>
                  <a:cubicBezTo>
                    <a:pt x="612" y="659"/>
                    <a:pt x="614" y="657"/>
                    <a:pt x="615" y="657"/>
                  </a:cubicBezTo>
                  <a:cubicBezTo>
                    <a:pt x="616" y="658"/>
                    <a:pt x="617" y="659"/>
                    <a:pt x="617" y="660"/>
                  </a:cubicBezTo>
                  <a:cubicBezTo>
                    <a:pt x="618" y="661"/>
                    <a:pt x="616" y="663"/>
                    <a:pt x="616" y="663"/>
                  </a:cubicBezTo>
                  <a:cubicBezTo>
                    <a:pt x="615" y="664"/>
                    <a:pt x="613" y="666"/>
                    <a:pt x="612" y="666"/>
                  </a:cubicBezTo>
                  <a:cubicBezTo>
                    <a:pt x="610" y="667"/>
                    <a:pt x="608" y="667"/>
                    <a:pt x="606" y="668"/>
                  </a:cubicBezTo>
                  <a:cubicBezTo>
                    <a:pt x="605" y="668"/>
                    <a:pt x="603" y="669"/>
                    <a:pt x="603" y="669"/>
                  </a:cubicBezTo>
                  <a:cubicBezTo>
                    <a:pt x="602" y="670"/>
                    <a:pt x="601" y="671"/>
                    <a:pt x="600" y="672"/>
                  </a:cubicBezTo>
                  <a:cubicBezTo>
                    <a:pt x="600" y="672"/>
                    <a:pt x="600" y="674"/>
                    <a:pt x="601" y="675"/>
                  </a:cubicBezTo>
                  <a:cubicBezTo>
                    <a:pt x="601" y="676"/>
                    <a:pt x="603" y="675"/>
                    <a:pt x="604" y="675"/>
                  </a:cubicBezTo>
                  <a:cubicBezTo>
                    <a:pt x="605" y="675"/>
                    <a:pt x="608" y="673"/>
                    <a:pt x="610" y="672"/>
                  </a:cubicBezTo>
                  <a:cubicBezTo>
                    <a:pt x="611" y="671"/>
                    <a:pt x="614" y="669"/>
                    <a:pt x="615" y="668"/>
                  </a:cubicBezTo>
                  <a:cubicBezTo>
                    <a:pt x="616" y="668"/>
                    <a:pt x="619" y="667"/>
                    <a:pt x="621" y="666"/>
                  </a:cubicBezTo>
                  <a:cubicBezTo>
                    <a:pt x="623" y="666"/>
                    <a:pt x="626" y="664"/>
                    <a:pt x="628" y="662"/>
                  </a:cubicBezTo>
                  <a:cubicBezTo>
                    <a:pt x="629" y="661"/>
                    <a:pt x="632" y="660"/>
                    <a:pt x="633" y="659"/>
                  </a:cubicBezTo>
                  <a:cubicBezTo>
                    <a:pt x="634" y="657"/>
                    <a:pt x="637" y="654"/>
                    <a:pt x="638" y="653"/>
                  </a:cubicBezTo>
                  <a:cubicBezTo>
                    <a:pt x="640" y="652"/>
                    <a:pt x="642" y="649"/>
                    <a:pt x="643" y="648"/>
                  </a:cubicBezTo>
                  <a:cubicBezTo>
                    <a:pt x="644" y="647"/>
                    <a:pt x="647" y="644"/>
                    <a:pt x="649" y="642"/>
                  </a:cubicBezTo>
                  <a:cubicBezTo>
                    <a:pt x="650" y="641"/>
                    <a:pt x="652" y="640"/>
                    <a:pt x="653" y="639"/>
                  </a:cubicBezTo>
                  <a:cubicBezTo>
                    <a:pt x="654" y="638"/>
                    <a:pt x="656" y="636"/>
                    <a:pt x="657" y="635"/>
                  </a:cubicBezTo>
                  <a:cubicBezTo>
                    <a:pt x="658" y="635"/>
                    <a:pt x="659" y="633"/>
                    <a:pt x="659" y="632"/>
                  </a:cubicBezTo>
                  <a:cubicBezTo>
                    <a:pt x="659" y="632"/>
                    <a:pt x="658" y="631"/>
                    <a:pt x="657" y="631"/>
                  </a:cubicBezTo>
                  <a:cubicBezTo>
                    <a:pt x="656" y="630"/>
                    <a:pt x="655" y="631"/>
                    <a:pt x="654" y="632"/>
                  </a:cubicBezTo>
                  <a:cubicBezTo>
                    <a:pt x="654" y="632"/>
                    <a:pt x="652" y="634"/>
                    <a:pt x="651" y="634"/>
                  </a:cubicBezTo>
                  <a:cubicBezTo>
                    <a:pt x="650" y="635"/>
                    <a:pt x="648" y="636"/>
                    <a:pt x="648" y="637"/>
                  </a:cubicBezTo>
                  <a:cubicBezTo>
                    <a:pt x="647" y="637"/>
                    <a:pt x="646" y="640"/>
                    <a:pt x="645" y="640"/>
                  </a:cubicBezTo>
                  <a:cubicBezTo>
                    <a:pt x="644" y="641"/>
                    <a:pt x="643" y="642"/>
                    <a:pt x="642" y="642"/>
                  </a:cubicBezTo>
                  <a:cubicBezTo>
                    <a:pt x="641" y="642"/>
                    <a:pt x="640" y="640"/>
                    <a:pt x="640" y="639"/>
                  </a:cubicBezTo>
                  <a:cubicBezTo>
                    <a:pt x="639" y="639"/>
                    <a:pt x="637" y="638"/>
                    <a:pt x="637" y="638"/>
                  </a:cubicBezTo>
                  <a:cubicBezTo>
                    <a:pt x="637" y="637"/>
                    <a:pt x="636" y="635"/>
                    <a:pt x="637" y="634"/>
                  </a:cubicBezTo>
                  <a:cubicBezTo>
                    <a:pt x="637" y="634"/>
                    <a:pt x="639" y="634"/>
                    <a:pt x="640" y="634"/>
                  </a:cubicBezTo>
                  <a:cubicBezTo>
                    <a:pt x="641" y="633"/>
                    <a:pt x="641" y="631"/>
                    <a:pt x="641" y="631"/>
                  </a:cubicBezTo>
                  <a:cubicBezTo>
                    <a:pt x="642" y="630"/>
                    <a:pt x="644" y="630"/>
                    <a:pt x="644" y="630"/>
                  </a:cubicBezTo>
                  <a:cubicBezTo>
                    <a:pt x="645" y="629"/>
                    <a:pt x="646" y="629"/>
                    <a:pt x="647" y="629"/>
                  </a:cubicBezTo>
                  <a:cubicBezTo>
                    <a:pt x="647" y="628"/>
                    <a:pt x="649" y="626"/>
                    <a:pt x="648" y="626"/>
                  </a:cubicBezTo>
                  <a:cubicBezTo>
                    <a:pt x="648" y="625"/>
                    <a:pt x="645" y="625"/>
                    <a:pt x="645" y="624"/>
                  </a:cubicBezTo>
                  <a:cubicBezTo>
                    <a:pt x="644" y="623"/>
                    <a:pt x="643" y="621"/>
                    <a:pt x="643" y="619"/>
                  </a:cubicBezTo>
                  <a:cubicBezTo>
                    <a:pt x="643" y="618"/>
                    <a:pt x="644" y="616"/>
                    <a:pt x="644" y="615"/>
                  </a:cubicBezTo>
                  <a:cubicBezTo>
                    <a:pt x="644" y="614"/>
                    <a:pt x="644" y="611"/>
                    <a:pt x="643" y="609"/>
                  </a:cubicBezTo>
                  <a:cubicBezTo>
                    <a:pt x="643" y="608"/>
                    <a:pt x="642" y="606"/>
                    <a:pt x="642" y="604"/>
                  </a:cubicBezTo>
                  <a:cubicBezTo>
                    <a:pt x="642" y="603"/>
                    <a:pt x="642" y="600"/>
                    <a:pt x="643" y="599"/>
                  </a:cubicBezTo>
                  <a:cubicBezTo>
                    <a:pt x="644" y="599"/>
                    <a:pt x="647" y="599"/>
                    <a:pt x="648" y="599"/>
                  </a:cubicBezTo>
                  <a:cubicBezTo>
                    <a:pt x="649" y="599"/>
                    <a:pt x="651" y="599"/>
                    <a:pt x="652" y="600"/>
                  </a:cubicBezTo>
                  <a:cubicBezTo>
                    <a:pt x="652" y="601"/>
                    <a:pt x="653" y="603"/>
                    <a:pt x="653" y="603"/>
                  </a:cubicBezTo>
                  <a:cubicBezTo>
                    <a:pt x="654" y="603"/>
                    <a:pt x="656" y="604"/>
                    <a:pt x="657" y="603"/>
                  </a:cubicBezTo>
                  <a:cubicBezTo>
                    <a:pt x="658" y="603"/>
                    <a:pt x="660" y="600"/>
                    <a:pt x="661" y="599"/>
                  </a:cubicBezTo>
                  <a:cubicBezTo>
                    <a:pt x="662" y="598"/>
                    <a:pt x="663" y="596"/>
                    <a:pt x="663" y="596"/>
                  </a:cubicBezTo>
                  <a:cubicBezTo>
                    <a:pt x="664" y="595"/>
                    <a:pt x="666" y="594"/>
                    <a:pt x="667" y="594"/>
                  </a:cubicBezTo>
                  <a:cubicBezTo>
                    <a:pt x="667" y="593"/>
                    <a:pt x="669" y="593"/>
                    <a:pt x="670" y="593"/>
                  </a:cubicBezTo>
                  <a:cubicBezTo>
                    <a:pt x="671" y="594"/>
                    <a:pt x="672" y="595"/>
                    <a:pt x="672" y="596"/>
                  </a:cubicBezTo>
                  <a:cubicBezTo>
                    <a:pt x="672" y="596"/>
                    <a:pt x="671" y="597"/>
                    <a:pt x="671" y="598"/>
                  </a:cubicBezTo>
                  <a:cubicBezTo>
                    <a:pt x="670" y="599"/>
                    <a:pt x="670" y="601"/>
                    <a:pt x="671" y="602"/>
                  </a:cubicBezTo>
                  <a:cubicBezTo>
                    <a:pt x="671" y="602"/>
                    <a:pt x="673" y="603"/>
                    <a:pt x="674" y="604"/>
                  </a:cubicBezTo>
                  <a:cubicBezTo>
                    <a:pt x="675" y="604"/>
                    <a:pt x="675" y="606"/>
                    <a:pt x="675" y="606"/>
                  </a:cubicBezTo>
                  <a:cubicBezTo>
                    <a:pt x="675" y="607"/>
                    <a:pt x="674" y="610"/>
                    <a:pt x="673" y="611"/>
                  </a:cubicBezTo>
                  <a:cubicBezTo>
                    <a:pt x="673" y="612"/>
                    <a:pt x="672" y="613"/>
                    <a:pt x="671" y="614"/>
                  </a:cubicBezTo>
                  <a:cubicBezTo>
                    <a:pt x="671" y="615"/>
                    <a:pt x="671" y="617"/>
                    <a:pt x="671" y="618"/>
                  </a:cubicBezTo>
                  <a:cubicBezTo>
                    <a:pt x="672" y="618"/>
                    <a:pt x="672" y="620"/>
                    <a:pt x="673" y="621"/>
                  </a:cubicBezTo>
                  <a:cubicBezTo>
                    <a:pt x="674" y="622"/>
                    <a:pt x="676" y="622"/>
                    <a:pt x="678" y="622"/>
                  </a:cubicBezTo>
                  <a:cubicBezTo>
                    <a:pt x="679" y="622"/>
                    <a:pt x="682" y="621"/>
                    <a:pt x="683" y="621"/>
                  </a:cubicBezTo>
                  <a:cubicBezTo>
                    <a:pt x="684" y="621"/>
                    <a:pt x="685" y="622"/>
                    <a:pt x="686" y="622"/>
                  </a:cubicBezTo>
                  <a:cubicBezTo>
                    <a:pt x="688" y="622"/>
                    <a:pt x="692" y="621"/>
                    <a:pt x="694" y="621"/>
                  </a:cubicBezTo>
                  <a:cubicBezTo>
                    <a:pt x="696" y="622"/>
                    <a:pt x="700" y="622"/>
                    <a:pt x="702" y="623"/>
                  </a:cubicBezTo>
                  <a:cubicBezTo>
                    <a:pt x="703" y="623"/>
                    <a:pt x="706" y="626"/>
                    <a:pt x="708" y="627"/>
                  </a:cubicBezTo>
                  <a:cubicBezTo>
                    <a:pt x="709" y="628"/>
                    <a:pt x="712" y="629"/>
                    <a:pt x="713" y="630"/>
                  </a:cubicBezTo>
                  <a:cubicBezTo>
                    <a:pt x="715" y="630"/>
                    <a:pt x="718" y="630"/>
                    <a:pt x="720" y="630"/>
                  </a:cubicBezTo>
                  <a:cubicBezTo>
                    <a:pt x="722" y="630"/>
                    <a:pt x="726" y="630"/>
                    <a:pt x="728" y="631"/>
                  </a:cubicBezTo>
                  <a:cubicBezTo>
                    <a:pt x="730" y="631"/>
                    <a:pt x="734" y="635"/>
                    <a:pt x="736" y="636"/>
                  </a:cubicBezTo>
                  <a:cubicBezTo>
                    <a:pt x="737" y="638"/>
                    <a:pt x="741" y="641"/>
                    <a:pt x="742" y="644"/>
                  </a:cubicBezTo>
                  <a:cubicBezTo>
                    <a:pt x="743" y="645"/>
                    <a:pt x="743" y="648"/>
                    <a:pt x="744" y="649"/>
                  </a:cubicBezTo>
                  <a:cubicBezTo>
                    <a:pt x="744" y="650"/>
                    <a:pt x="745" y="652"/>
                    <a:pt x="746" y="653"/>
                  </a:cubicBezTo>
                  <a:cubicBezTo>
                    <a:pt x="746" y="653"/>
                    <a:pt x="748" y="654"/>
                    <a:pt x="749" y="654"/>
                  </a:cubicBezTo>
                  <a:cubicBezTo>
                    <a:pt x="750" y="655"/>
                    <a:pt x="754" y="656"/>
                    <a:pt x="755" y="657"/>
                  </a:cubicBezTo>
                  <a:cubicBezTo>
                    <a:pt x="755" y="658"/>
                    <a:pt x="756" y="660"/>
                    <a:pt x="755" y="661"/>
                  </a:cubicBezTo>
                  <a:cubicBezTo>
                    <a:pt x="755" y="662"/>
                    <a:pt x="753" y="664"/>
                    <a:pt x="753" y="664"/>
                  </a:cubicBezTo>
                  <a:cubicBezTo>
                    <a:pt x="752" y="666"/>
                    <a:pt x="750" y="669"/>
                    <a:pt x="749" y="670"/>
                  </a:cubicBezTo>
                  <a:cubicBezTo>
                    <a:pt x="748" y="671"/>
                    <a:pt x="747" y="672"/>
                    <a:pt x="746" y="672"/>
                  </a:cubicBezTo>
                  <a:cubicBezTo>
                    <a:pt x="746" y="673"/>
                    <a:pt x="745" y="674"/>
                    <a:pt x="745" y="674"/>
                  </a:cubicBezTo>
                  <a:cubicBezTo>
                    <a:pt x="745" y="676"/>
                    <a:pt x="744" y="678"/>
                    <a:pt x="745" y="679"/>
                  </a:cubicBezTo>
                  <a:cubicBezTo>
                    <a:pt x="745" y="680"/>
                    <a:pt x="746" y="683"/>
                    <a:pt x="747" y="683"/>
                  </a:cubicBezTo>
                  <a:cubicBezTo>
                    <a:pt x="748" y="683"/>
                    <a:pt x="749" y="680"/>
                    <a:pt x="749" y="680"/>
                  </a:cubicBezTo>
                  <a:cubicBezTo>
                    <a:pt x="750" y="678"/>
                    <a:pt x="752" y="676"/>
                    <a:pt x="753" y="675"/>
                  </a:cubicBezTo>
                  <a:cubicBezTo>
                    <a:pt x="753" y="674"/>
                    <a:pt x="755" y="672"/>
                    <a:pt x="755" y="670"/>
                  </a:cubicBezTo>
                  <a:cubicBezTo>
                    <a:pt x="756" y="669"/>
                    <a:pt x="757" y="666"/>
                    <a:pt x="758" y="665"/>
                  </a:cubicBezTo>
                  <a:cubicBezTo>
                    <a:pt x="758" y="665"/>
                    <a:pt x="760" y="664"/>
                    <a:pt x="760" y="663"/>
                  </a:cubicBezTo>
                  <a:cubicBezTo>
                    <a:pt x="761" y="662"/>
                    <a:pt x="761" y="659"/>
                    <a:pt x="762" y="659"/>
                  </a:cubicBezTo>
                  <a:cubicBezTo>
                    <a:pt x="763" y="658"/>
                    <a:pt x="765" y="658"/>
                    <a:pt x="766" y="657"/>
                  </a:cubicBezTo>
                  <a:cubicBezTo>
                    <a:pt x="766" y="656"/>
                    <a:pt x="766" y="654"/>
                    <a:pt x="766" y="653"/>
                  </a:cubicBezTo>
                  <a:cubicBezTo>
                    <a:pt x="767" y="652"/>
                    <a:pt x="768" y="651"/>
                    <a:pt x="769" y="650"/>
                  </a:cubicBezTo>
                  <a:cubicBezTo>
                    <a:pt x="770" y="650"/>
                    <a:pt x="771" y="651"/>
                    <a:pt x="771" y="651"/>
                  </a:cubicBezTo>
                  <a:cubicBezTo>
                    <a:pt x="772" y="652"/>
                    <a:pt x="772" y="654"/>
                    <a:pt x="772" y="655"/>
                  </a:cubicBezTo>
                  <a:cubicBezTo>
                    <a:pt x="773" y="656"/>
                    <a:pt x="774" y="658"/>
                    <a:pt x="775" y="659"/>
                  </a:cubicBezTo>
                  <a:cubicBezTo>
                    <a:pt x="776" y="659"/>
                    <a:pt x="778" y="661"/>
                    <a:pt x="779" y="662"/>
                  </a:cubicBezTo>
                  <a:cubicBezTo>
                    <a:pt x="780" y="663"/>
                    <a:pt x="779" y="666"/>
                    <a:pt x="781" y="666"/>
                  </a:cubicBezTo>
                  <a:cubicBezTo>
                    <a:pt x="782" y="666"/>
                    <a:pt x="783" y="663"/>
                    <a:pt x="783" y="662"/>
                  </a:cubicBezTo>
                  <a:cubicBezTo>
                    <a:pt x="784" y="661"/>
                    <a:pt x="785" y="658"/>
                    <a:pt x="786" y="657"/>
                  </a:cubicBezTo>
                  <a:cubicBezTo>
                    <a:pt x="786" y="655"/>
                    <a:pt x="786" y="652"/>
                    <a:pt x="787" y="651"/>
                  </a:cubicBezTo>
                  <a:cubicBezTo>
                    <a:pt x="788" y="651"/>
                    <a:pt x="792" y="653"/>
                    <a:pt x="793" y="652"/>
                  </a:cubicBezTo>
                  <a:cubicBezTo>
                    <a:pt x="795" y="652"/>
                    <a:pt x="798" y="650"/>
                    <a:pt x="798" y="649"/>
                  </a:cubicBezTo>
                  <a:cubicBezTo>
                    <a:pt x="799" y="648"/>
                    <a:pt x="798" y="646"/>
                    <a:pt x="799" y="645"/>
                  </a:cubicBezTo>
                  <a:cubicBezTo>
                    <a:pt x="799" y="644"/>
                    <a:pt x="800" y="643"/>
                    <a:pt x="800" y="642"/>
                  </a:cubicBezTo>
                  <a:cubicBezTo>
                    <a:pt x="801" y="641"/>
                    <a:pt x="801" y="639"/>
                    <a:pt x="800" y="638"/>
                  </a:cubicBezTo>
                  <a:cubicBezTo>
                    <a:pt x="800" y="637"/>
                    <a:pt x="798" y="637"/>
                    <a:pt x="798" y="636"/>
                  </a:cubicBezTo>
                  <a:cubicBezTo>
                    <a:pt x="797" y="635"/>
                    <a:pt x="798" y="633"/>
                    <a:pt x="798" y="633"/>
                  </a:cubicBezTo>
                  <a:cubicBezTo>
                    <a:pt x="799" y="632"/>
                    <a:pt x="803" y="634"/>
                    <a:pt x="804" y="633"/>
                  </a:cubicBezTo>
                  <a:cubicBezTo>
                    <a:pt x="805" y="632"/>
                    <a:pt x="805" y="630"/>
                    <a:pt x="805" y="629"/>
                  </a:cubicBez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5" name="Freeform 44">
              <a:extLst>
                <a:ext uri="{FF2B5EF4-FFF2-40B4-BE49-F238E27FC236}">
                  <a16:creationId xmlns:a16="http://schemas.microsoft.com/office/drawing/2014/main" id="{7DE5F662-1D6B-4C3A-A1EF-3883F550155E}"/>
                </a:ext>
              </a:extLst>
            </p:cNvPr>
            <p:cNvSpPr>
              <a:spLocks/>
            </p:cNvSpPr>
            <p:nvPr/>
          </p:nvSpPr>
          <p:spPr bwMode="auto">
            <a:xfrm>
              <a:off x="4237036" y="4397378"/>
              <a:ext cx="6350" cy="6350"/>
            </a:xfrm>
            <a:custGeom>
              <a:avLst/>
              <a:gdLst>
                <a:gd name="T0" fmla="*/ 7 w 7"/>
                <a:gd name="T1" fmla="*/ 0 h 8"/>
                <a:gd name="T2" fmla="*/ 4 w 7"/>
                <a:gd name="T3" fmla="*/ 2 h 8"/>
                <a:gd name="T4" fmla="*/ 2 w 7"/>
                <a:gd name="T5" fmla="*/ 3 h 8"/>
                <a:gd name="T6" fmla="*/ 0 w 7"/>
                <a:gd name="T7" fmla="*/ 6 h 8"/>
                <a:gd name="T8" fmla="*/ 1 w 7"/>
                <a:gd name="T9" fmla="*/ 8 h 8"/>
                <a:gd name="T10" fmla="*/ 1 w 7"/>
                <a:gd name="T11" fmla="*/ 8 h 8"/>
                <a:gd name="T12" fmla="*/ 3 w 7"/>
                <a:gd name="T13" fmla="*/ 6 h 8"/>
                <a:gd name="T14" fmla="*/ 5 w 7"/>
                <a:gd name="T15" fmla="*/ 5 h 8"/>
                <a:gd name="T16" fmla="*/ 5 w 7"/>
                <a:gd name="T17" fmla="*/ 4 h 8"/>
                <a:gd name="T18" fmla="*/ 6 w 7"/>
                <a:gd name="T19" fmla="*/ 1 h 8"/>
                <a:gd name="T20" fmla="*/ 7 w 7"/>
                <a:gd name="T21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" h="8">
                  <a:moveTo>
                    <a:pt x="7" y="0"/>
                  </a:moveTo>
                  <a:cubicBezTo>
                    <a:pt x="6" y="1"/>
                    <a:pt x="5" y="1"/>
                    <a:pt x="4" y="2"/>
                  </a:cubicBezTo>
                  <a:cubicBezTo>
                    <a:pt x="4" y="2"/>
                    <a:pt x="3" y="3"/>
                    <a:pt x="2" y="3"/>
                  </a:cubicBezTo>
                  <a:cubicBezTo>
                    <a:pt x="2" y="4"/>
                    <a:pt x="1" y="5"/>
                    <a:pt x="0" y="6"/>
                  </a:cubicBezTo>
                  <a:cubicBezTo>
                    <a:pt x="0" y="7"/>
                    <a:pt x="0" y="7"/>
                    <a:pt x="1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7"/>
                    <a:pt x="2" y="7"/>
                    <a:pt x="3" y="6"/>
                  </a:cubicBezTo>
                  <a:cubicBezTo>
                    <a:pt x="4" y="6"/>
                    <a:pt x="4" y="5"/>
                    <a:pt x="5" y="5"/>
                  </a:cubicBezTo>
                  <a:cubicBezTo>
                    <a:pt x="5" y="5"/>
                    <a:pt x="5" y="5"/>
                    <a:pt x="5" y="4"/>
                  </a:cubicBezTo>
                  <a:cubicBezTo>
                    <a:pt x="5" y="3"/>
                    <a:pt x="6" y="2"/>
                    <a:pt x="6" y="1"/>
                  </a:cubicBezTo>
                  <a:cubicBezTo>
                    <a:pt x="7" y="1"/>
                    <a:pt x="7" y="0"/>
                    <a:pt x="7" y="0"/>
                  </a:cubicBez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6" name="Freeform 45">
              <a:extLst>
                <a:ext uri="{FF2B5EF4-FFF2-40B4-BE49-F238E27FC236}">
                  <a16:creationId xmlns:a16="http://schemas.microsoft.com/office/drawing/2014/main" id="{4266DDFA-2C60-4623-9BE8-4B8F1846F52A}"/>
                </a:ext>
              </a:extLst>
            </p:cNvPr>
            <p:cNvSpPr>
              <a:spLocks/>
            </p:cNvSpPr>
            <p:nvPr/>
          </p:nvSpPr>
          <p:spPr bwMode="auto">
            <a:xfrm>
              <a:off x="4225923" y="4356103"/>
              <a:ext cx="1587" cy="3175"/>
            </a:xfrm>
            <a:custGeom>
              <a:avLst/>
              <a:gdLst>
                <a:gd name="T0" fmla="*/ 0 w 2"/>
                <a:gd name="T1" fmla="*/ 0 h 4"/>
                <a:gd name="T2" fmla="*/ 0 w 2"/>
                <a:gd name="T3" fmla="*/ 2 h 4"/>
                <a:gd name="T4" fmla="*/ 0 w 2"/>
                <a:gd name="T5" fmla="*/ 3 h 4"/>
                <a:gd name="T6" fmla="*/ 2 w 2"/>
                <a:gd name="T7" fmla="*/ 4 h 4"/>
                <a:gd name="T8" fmla="*/ 2 w 2"/>
                <a:gd name="T9" fmla="*/ 4 h 4"/>
                <a:gd name="T10" fmla="*/ 2 w 2"/>
                <a:gd name="T11" fmla="*/ 3 h 4"/>
                <a:gd name="T12" fmla="*/ 2 w 2"/>
                <a:gd name="T13" fmla="*/ 2 h 4"/>
                <a:gd name="T14" fmla="*/ 0 w 2"/>
                <a:gd name="T15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" h="4">
                  <a:moveTo>
                    <a:pt x="0" y="0"/>
                  </a:moveTo>
                  <a:cubicBezTo>
                    <a:pt x="0" y="1"/>
                    <a:pt x="0" y="1"/>
                    <a:pt x="0" y="2"/>
                  </a:cubicBezTo>
                  <a:cubicBezTo>
                    <a:pt x="0" y="2"/>
                    <a:pt x="0" y="3"/>
                    <a:pt x="0" y="3"/>
                  </a:cubicBezTo>
                  <a:cubicBezTo>
                    <a:pt x="1" y="3"/>
                    <a:pt x="1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2"/>
                    <a:pt x="2" y="2"/>
                  </a:cubicBezTo>
                  <a:cubicBezTo>
                    <a:pt x="1" y="2"/>
                    <a:pt x="1" y="1"/>
                    <a:pt x="0" y="0"/>
                  </a:cubicBez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7" name="Freeform 46">
              <a:extLst>
                <a:ext uri="{FF2B5EF4-FFF2-40B4-BE49-F238E27FC236}">
                  <a16:creationId xmlns:a16="http://schemas.microsoft.com/office/drawing/2014/main" id="{C2CF5786-89E9-4988-A76B-9210EF9619AF}"/>
                </a:ext>
              </a:extLst>
            </p:cNvPr>
            <p:cNvSpPr>
              <a:spLocks/>
            </p:cNvSpPr>
            <p:nvPr/>
          </p:nvSpPr>
          <p:spPr bwMode="auto">
            <a:xfrm>
              <a:off x="3625849" y="3228978"/>
              <a:ext cx="788987" cy="663575"/>
            </a:xfrm>
            <a:custGeom>
              <a:avLst/>
              <a:gdLst>
                <a:gd name="T0" fmla="*/ 932 w 936"/>
                <a:gd name="T1" fmla="*/ 619 h 785"/>
                <a:gd name="T2" fmla="*/ 921 w 936"/>
                <a:gd name="T3" fmla="*/ 605 h 785"/>
                <a:gd name="T4" fmla="*/ 906 w 936"/>
                <a:gd name="T5" fmla="*/ 588 h 785"/>
                <a:gd name="T6" fmla="*/ 905 w 936"/>
                <a:gd name="T7" fmla="*/ 602 h 785"/>
                <a:gd name="T8" fmla="*/ 887 w 936"/>
                <a:gd name="T9" fmla="*/ 581 h 785"/>
                <a:gd name="T10" fmla="*/ 871 w 936"/>
                <a:gd name="T11" fmla="*/ 556 h 785"/>
                <a:gd name="T12" fmla="*/ 879 w 936"/>
                <a:gd name="T13" fmla="*/ 527 h 785"/>
                <a:gd name="T14" fmla="*/ 869 w 936"/>
                <a:gd name="T15" fmla="*/ 498 h 785"/>
                <a:gd name="T16" fmla="*/ 851 w 936"/>
                <a:gd name="T17" fmla="*/ 476 h 785"/>
                <a:gd name="T18" fmla="*/ 830 w 936"/>
                <a:gd name="T19" fmla="*/ 460 h 785"/>
                <a:gd name="T20" fmla="*/ 810 w 936"/>
                <a:gd name="T21" fmla="*/ 452 h 785"/>
                <a:gd name="T22" fmla="*/ 802 w 936"/>
                <a:gd name="T23" fmla="*/ 444 h 785"/>
                <a:gd name="T24" fmla="*/ 778 w 936"/>
                <a:gd name="T25" fmla="*/ 434 h 785"/>
                <a:gd name="T26" fmla="*/ 752 w 936"/>
                <a:gd name="T27" fmla="*/ 413 h 785"/>
                <a:gd name="T28" fmla="*/ 734 w 936"/>
                <a:gd name="T29" fmla="*/ 379 h 785"/>
                <a:gd name="T30" fmla="*/ 750 w 936"/>
                <a:gd name="T31" fmla="*/ 336 h 785"/>
                <a:gd name="T32" fmla="*/ 753 w 936"/>
                <a:gd name="T33" fmla="*/ 303 h 785"/>
                <a:gd name="T34" fmla="*/ 737 w 936"/>
                <a:gd name="T35" fmla="*/ 277 h 785"/>
                <a:gd name="T36" fmla="*/ 704 w 936"/>
                <a:gd name="T37" fmla="*/ 287 h 785"/>
                <a:gd name="T38" fmla="*/ 679 w 936"/>
                <a:gd name="T39" fmla="*/ 268 h 785"/>
                <a:gd name="T40" fmla="*/ 671 w 936"/>
                <a:gd name="T41" fmla="*/ 239 h 785"/>
                <a:gd name="T42" fmla="*/ 630 w 936"/>
                <a:gd name="T43" fmla="*/ 200 h 785"/>
                <a:gd name="T44" fmla="*/ 604 w 936"/>
                <a:gd name="T45" fmla="*/ 173 h 785"/>
                <a:gd name="T46" fmla="*/ 576 w 936"/>
                <a:gd name="T47" fmla="*/ 145 h 785"/>
                <a:gd name="T48" fmla="*/ 566 w 936"/>
                <a:gd name="T49" fmla="*/ 119 h 785"/>
                <a:gd name="T50" fmla="*/ 550 w 936"/>
                <a:gd name="T51" fmla="*/ 79 h 785"/>
                <a:gd name="T52" fmla="*/ 548 w 936"/>
                <a:gd name="T53" fmla="*/ 35 h 785"/>
                <a:gd name="T54" fmla="*/ 532 w 936"/>
                <a:gd name="T55" fmla="*/ 19 h 785"/>
                <a:gd name="T56" fmla="*/ 457 w 936"/>
                <a:gd name="T57" fmla="*/ 7 h 785"/>
                <a:gd name="T58" fmla="*/ 3 w 936"/>
                <a:gd name="T59" fmla="*/ 42 h 785"/>
                <a:gd name="T60" fmla="*/ 6 w 936"/>
                <a:gd name="T61" fmla="*/ 70 h 785"/>
                <a:gd name="T62" fmla="*/ 11 w 936"/>
                <a:gd name="T63" fmla="*/ 80 h 785"/>
                <a:gd name="T64" fmla="*/ 23 w 936"/>
                <a:gd name="T65" fmla="*/ 92 h 785"/>
                <a:gd name="T66" fmla="*/ 37 w 936"/>
                <a:gd name="T67" fmla="*/ 113 h 785"/>
                <a:gd name="T68" fmla="*/ 51 w 936"/>
                <a:gd name="T69" fmla="*/ 133 h 785"/>
                <a:gd name="T70" fmla="*/ 61 w 936"/>
                <a:gd name="T71" fmla="*/ 144 h 785"/>
                <a:gd name="T72" fmla="*/ 79 w 936"/>
                <a:gd name="T73" fmla="*/ 157 h 785"/>
                <a:gd name="T74" fmla="*/ 91 w 936"/>
                <a:gd name="T75" fmla="*/ 151 h 785"/>
                <a:gd name="T76" fmla="*/ 112 w 936"/>
                <a:gd name="T77" fmla="*/ 163 h 785"/>
                <a:gd name="T78" fmla="*/ 103 w 936"/>
                <a:gd name="T79" fmla="*/ 192 h 785"/>
                <a:gd name="T80" fmla="*/ 92 w 936"/>
                <a:gd name="T81" fmla="*/ 203 h 785"/>
                <a:gd name="T82" fmla="*/ 88 w 936"/>
                <a:gd name="T83" fmla="*/ 219 h 785"/>
                <a:gd name="T84" fmla="*/ 100 w 936"/>
                <a:gd name="T85" fmla="*/ 230 h 785"/>
                <a:gd name="T86" fmla="*/ 117 w 936"/>
                <a:gd name="T87" fmla="*/ 241 h 785"/>
                <a:gd name="T88" fmla="*/ 125 w 936"/>
                <a:gd name="T89" fmla="*/ 263 h 785"/>
                <a:gd name="T90" fmla="*/ 135 w 936"/>
                <a:gd name="T91" fmla="*/ 278 h 785"/>
                <a:gd name="T92" fmla="*/ 149 w 936"/>
                <a:gd name="T93" fmla="*/ 278 h 785"/>
                <a:gd name="T94" fmla="*/ 182 w 936"/>
                <a:gd name="T95" fmla="*/ 745 h 785"/>
                <a:gd name="T96" fmla="*/ 794 w 936"/>
                <a:gd name="T97" fmla="*/ 695 h 785"/>
                <a:gd name="T98" fmla="*/ 817 w 936"/>
                <a:gd name="T99" fmla="*/ 723 h 785"/>
                <a:gd name="T100" fmla="*/ 811 w 936"/>
                <a:gd name="T101" fmla="*/ 745 h 785"/>
                <a:gd name="T102" fmla="*/ 797 w 936"/>
                <a:gd name="T103" fmla="*/ 759 h 785"/>
                <a:gd name="T104" fmla="*/ 785 w 936"/>
                <a:gd name="T105" fmla="*/ 778 h 785"/>
                <a:gd name="T106" fmla="*/ 873 w 936"/>
                <a:gd name="T107" fmla="*/ 764 h 785"/>
                <a:gd name="T108" fmla="*/ 863 w 936"/>
                <a:gd name="T109" fmla="*/ 738 h 785"/>
                <a:gd name="T110" fmla="*/ 882 w 936"/>
                <a:gd name="T111" fmla="*/ 728 h 785"/>
                <a:gd name="T112" fmla="*/ 888 w 936"/>
                <a:gd name="T113" fmla="*/ 712 h 785"/>
                <a:gd name="T114" fmla="*/ 876 w 936"/>
                <a:gd name="T115" fmla="*/ 686 h 785"/>
                <a:gd name="T116" fmla="*/ 891 w 936"/>
                <a:gd name="T117" fmla="*/ 686 h 785"/>
                <a:gd name="T118" fmla="*/ 899 w 936"/>
                <a:gd name="T119" fmla="*/ 691 h 785"/>
                <a:gd name="T120" fmla="*/ 912 w 936"/>
                <a:gd name="T121" fmla="*/ 667 h 785"/>
                <a:gd name="T122" fmla="*/ 928 w 936"/>
                <a:gd name="T123" fmla="*/ 652 h 7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936" h="785">
                  <a:moveTo>
                    <a:pt x="936" y="638"/>
                  </a:moveTo>
                  <a:cubicBezTo>
                    <a:pt x="935" y="637"/>
                    <a:pt x="932" y="634"/>
                    <a:pt x="930" y="633"/>
                  </a:cubicBezTo>
                  <a:cubicBezTo>
                    <a:pt x="930" y="633"/>
                    <a:pt x="927" y="634"/>
                    <a:pt x="926" y="634"/>
                  </a:cubicBezTo>
                  <a:cubicBezTo>
                    <a:pt x="925" y="633"/>
                    <a:pt x="924" y="630"/>
                    <a:pt x="924" y="629"/>
                  </a:cubicBezTo>
                  <a:cubicBezTo>
                    <a:pt x="924" y="628"/>
                    <a:pt x="926" y="625"/>
                    <a:pt x="926" y="624"/>
                  </a:cubicBezTo>
                  <a:cubicBezTo>
                    <a:pt x="927" y="624"/>
                    <a:pt x="929" y="623"/>
                    <a:pt x="929" y="623"/>
                  </a:cubicBezTo>
                  <a:cubicBezTo>
                    <a:pt x="930" y="622"/>
                    <a:pt x="931" y="620"/>
                    <a:pt x="932" y="619"/>
                  </a:cubicBezTo>
                  <a:cubicBezTo>
                    <a:pt x="932" y="618"/>
                    <a:pt x="933" y="615"/>
                    <a:pt x="933" y="614"/>
                  </a:cubicBezTo>
                  <a:cubicBezTo>
                    <a:pt x="933" y="612"/>
                    <a:pt x="934" y="608"/>
                    <a:pt x="934" y="607"/>
                  </a:cubicBezTo>
                  <a:cubicBezTo>
                    <a:pt x="933" y="605"/>
                    <a:pt x="932" y="603"/>
                    <a:pt x="931" y="602"/>
                  </a:cubicBezTo>
                  <a:cubicBezTo>
                    <a:pt x="931" y="601"/>
                    <a:pt x="929" y="600"/>
                    <a:pt x="928" y="600"/>
                  </a:cubicBezTo>
                  <a:cubicBezTo>
                    <a:pt x="927" y="600"/>
                    <a:pt x="926" y="601"/>
                    <a:pt x="925" y="601"/>
                  </a:cubicBezTo>
                  <a:cubicBezTo>
                    <a:pt x="925" y="602"/>
                    <a:pt x="925" y="603"/>
                    <a:pt x="925" y="604"/>
                  </a:cubicBezTo>
                  <a:cubicBezTo>
                    <a:pt x="924" y="604"/>
                    <a:pt x="922" y="605"/>
                    <a:pt x="921" y="605"/>
                  </a:cubicBezTo>
                  <a:cubicBezTo>
                    <a:pt x="920" y="605"/>
                    <a:pt x="920" y="602"/>
                    <a:pt x="919" y="602"/>
                  </a:cubicBezTo>
                  <a:cubicBezTo>
                    <a:pt x="919" y="601"/>
                    <a:pt x="919" y="599"/>
                    <a:pt x="919" y="598"/>
                  </a:cubicBezTo>
                  <a:cubicBezTo>
                    <a:pt x="919" y="597"/>
                    <a:pt x="918" y="597"/>
                    <a:pt x="918" y="596"/>
                  </a:cubicBezTo>
                  <a:cubicBezTo>
                    <a:pt x="917" y="595"/>
                    <a:pt x="917" y="594"/>
                    <a:pt x="916" y="594"/>
                  </a:cubicBezTo>
                  <a:cubicBezTo>
                    <a:pt x="915" y="593"/>
                    <a:pt x="914" y="592"/>
                    <a:pt x="913" y="592"/>
                  </a:cubicBezTo>
                  <a:cubicBezTo>
                    <a:pt x="913" y="591"/>
                    <a:pt x="912" y="589"/>
                    <a:pt x="911" y="589"/>
                  </a:cubicBezTo>
                  <a:cubicBezTo>
                    <a:pt x="910" y="588"/>
                    <a:pt x="908" y="588"/>
                    <a:pt x="906" y="588"/>
                  </a:cubicBezTo>
                  <a:cubicBezTo>
                    <a:pt x="906" y="588"/>
                    <a:pt x="904" y="588"/>
                    <a:pt x="903" y="588"/>
                  </a:cubicBezTo>
                  <a:cubicBezTo>
                    <a:pt x="903" y="589"/>
                    <a:pt x="902" y="591"/>
                    <a:pt x="902" y="591"/>
                  </a:cubicBezTo>
                  <a:cubicBezTo>
                    <a:pt x="903" y="592"/>
                    <a:pt x="905" y="592"/>
                    <a:pt x="906" y="592"/>
                  </a:cubicBezTo>
                  <a:cubicBezTo>
                    <a:pt x="907" y="593"/>
                    <a:pt x="909" y="593"/>
                    <a:pt x="909" y="593"/>
                  </a:cubicBezTo>
                  <a:cubicBezTo>
                    <a:pt x="910" y="594"/>
                    <a:pt x="910" y="596"/>
                    <a:pt x="910" y="597"/>
                  </a:cubicBezTo>
                  <a:cubicBezTo>
                    <a:pt x="910" y="598"/>
                    <a:pt x="910" y="600"/>
                    <a:pt x="909" y="601"/>
                  </a:cubicBezTo>
                  <a:cubicBezTo>
                    <a:pt x="908" y="601"/>
                    <a:pt x="906" y="602"/>
                    <a:pt x="905" y="602"/>
                  </a:cubicBezTo>
                  <a:cubicBezTo>
                    <a:pt x="904" y="601"/>
                    <a:pt x="903" y="598"/>
                    <a:pt x="902" y="598"/>
                  </a:cubicBezTo>
                  <a:cubicBezTo>
                    <a:pt x="901" y="597"/>
                    <a:pt x="899" y="596"/>
                    <a:pt x="898" y="596"/>
                  </a:cubicBezTo>
                  <a:cubicBezTo>
                    <a:pt x="897" y="596"/>
                    <a:pt x="894" y="596"/>
                    <a:pt x="893" y="595"/>
                  </a:cubicBezTo>
                  <a:cubicBezTo>
                    <a:pt x="892" y="595"/>
                    <a:pt x="891" y="592"/>
                    <a:pt x="891" y="591"/>
                  </a:cubicBezTo>
                  <a:cubicBezTo>
                    <a:pt x="891" y="590"/>
                    <a:pt x="892" y="588"/>
                    <a:pt x="892" y="587"/>
                  </a:cubicBezTo>
                  <a:cubicBezTo>
                    <a:pt x="892" y="586"/>
                    <a:pt x="891" y="584"/>
                    <a:pt x="890" y="583"/>
                  </a:cubicBezTo>
                  <a:cubicBezTo>
                    <a:pt x="889" y="583"/>
                    <a:pt x="887" y="582"/>
                    <a:pt x="887" y="581"/>
                  </a:cubicBezTo>
                  <a:cubicBezTo>
                    <a:pt x="885" y="580"/>
                    <a:pt x="884" y="576"/>
                    <a:pt x="882" y="574"/>
                  </a:cubicBezTo>
                  <a:cubicBezTo>
                    <a:pt x="882" y="573"/>
                    <a:pt x="880" y="571"/>
                    <a:pt x="879" y="569"/>
                  </a:cubicBezTo>
                  <a:cubicBezTo>
                    <a:pt x="878" y="568"/>
                    <a:pt x="878" y="566"/>
                    <a:pt x="878" y="565"/>
                  </a:cubicBezTo>
                  <a:cubicBezTo>
                    <a:pt x="878" y="564"/>
                    <a:pt x="878" y="561"/>
                    <a:pt x="878" y="560"/>
                  </a:cubicBezTo>
                  <a:cubicBezTo>
                    <a:pt x="878" y="560"/>
                    <a:pt x="876" y="559"/>
                    <a:pt x="876" y="558"/>
                  </a:cubicBezTo>
                  <a:cubicBezTo>
                    <a:pt x="875" y="558"/>
                    <a:pt x="873" y="559"/>
                    <a:pt x="873" y="559"/>
                  </a:cubicBezTo>
                  <a:cubicBezTo>
                    <a:pt x="872" y="558"/>
                    <a:pt x="872" y="557"/>
                    <a:pt x="871" y="556"/>
                  </a:cubicBezTo>
                  <a:cubicBezTo>
                    <a:pt x="871" y="556"/>
                    <a:pt x="870" y="554"/>
                    <a:pt x="869" y="553"/>
                  </a:cubicBezTo>
                  <a:cubicBezTo>
                    <a:pt x="869" y="552"/>
                    <a:pt x="869" y="549"/>
                    <a:pt x="870" y="548"/>
                  </a:cubicBezTo>
                  <a:cubicBezTo>
                    <a:pt x="870" y="547"/>
                    <a:pt x="872" y="544"/>
                    <a:pt x="873" y="544"/>
                  </a:cubicBezTo>
                  <a:cubicBezTo>
                    <a:pt x="874" y="543"/>
                    <a:pt x="877" y="544"/>
                    <a:pt x="878" y="543"/>
                  </a:cubicBezTo>
                  <a:cubicBezTo>
                    <a:pt x="879" y="543"/>
                    <a:pt x="879" y="541"/>
                    <a:pt x="880" y="541"/>
                  </a:cubicBezTo>
                  <a:cubicBezTo>
                    <a:pt x="880" y="540"/>
                    <a:pt x="881" y="538"/>
                    <a:pt x="882" y="537"/>
                  </a:cubicBezTo>
                  <a:cubicBezTo>
                    <a:pt x="882" y="534"/>
                    <a:pt x="880" y="530"/>
                    <a:pt x="879" y="527"/>
                  </a:cubicBezTo>
                  <a:cubicBezTo>
                    <a:pt x="878" y="526"/>
                    <a:pt x="874" y="523"/>
                    <a:pt x="873" y="522"/>
                  </a:cubicBezTo>
                  <a:cubicBezTo>
                    <a:pt x="872" y="520"/>
                    <a:pt x="869" y="517"/>
                    <a:pt x="868" y="516"/>
                  </a:cubicBezTo>
                  <a:cubicBezTo>
                    <a:pt x="867" y="514"/>
                    <a:pt x="864" y="510"/>
                    <a:pt x="863" y="508"/>
                  </a:cubicBezTo>
                  <a:cubicBezTo>
                    <a:pt x="863" y="507"/>
                    <a:pt x="862" y="504"/>
                    <a:pt x="862" y="503"/>
                  </a:cubicBezTo>
                  <a:cubicBezTo>
                    <a:pt x="863" y="502"/>
                    <a:pt x="864" y="501"/>
                    <a:pt x="864" y="501"/>
                  </a:cubicBezTo>
                  <a:cubicBezTo>
                    <a:pt x="865" y="501"/>
                    <a:pt x="867" y="502"/>
                    <a:pt x="868" y="502"/>
                  </a:cubicBezTo>
                  <a:cubicBezTo>
                    <a:pt x="869" y="502"/>
                    <a:pt x="869" y="499"/>
                    <a:pt x="869" y="498"/>
                  </a:cubicBezTo>
                  <a:cubicBezTo>
                    <a:pt x="869" y="497"/>
                    <a:pt x="867" y="495"/>
                    <a:pt x="867" y="494"/>
                  </a:cubicBezTo>
                  <a:cubicBezTo>
                    <a:pt x="866" y="493"/>
                    <a:pt x="864" y="493"/>
                    <a:pt x="864" y="492"/>
                  </a:cubicBezTo>
                  <a:cubicBezTo>
                    <a:pt x="863" y="491"/>
                    <a:pt x="862" y="488"/>
                    <a:pt x="862" y="488"/>
                  </a:cubicBezTo>
                  <a:cubicBezTo>
                    <a:pt x="862" y="488"/>
                    <a:pt x="862" y="485"/>
                    <a:pt x="862" y="484"/>
                  </a:cubicBezTo>
                  <a:cubicBezTo>
                    <a:pt x="861" y="482"/>
                    <a:pt x="859" y="481"/>
                    <a:pt x="857" y="480"/>
                  </a:cubicBezTo>
                  <a:cubicBezTo>
                    <a:pt x="857" y="480"/>
                    <a:pt x="854" y="480"/>
                    <a:pt x="854" y="480"/>
                  </a:cubicBezTo>
                  <a:cubicBezTo>
                    <a:pt x="853" y="479"/>
                    <a:pt x="852" y="477"/>
                    <a:pt x="851" y="476"/>
                  </a:cubicBezTo>
                  <a:cubicBezTo>
                    <a:pt x="850" y="476"/>
                    <a:pt x="848" y="475"/>
                    <a:pt x="847" y="475"/>
                  </a:cubicBezTo>
                  <a:cubicBezTo>
                    <a:pt x="846" y="475"/>
                    <a:pt x="843" y="476"/>
                    <a:pt x="842" y="475"/>
                  </a:cubicBezTo>
                  <a:cubicBezTo>
                    <a:pt x="841" y="475"/>
                    <a:pt x="841" y="473"/>
                    <a:pt x="840" y="472"/>
                  </a:cubicBezTo>
                  <a:cubicBezTo>
                    <a:pt x="840" y="471"/>
                    <a:pt x="840" y="468"/>
                    <a:pt x="839" y="467"/>
                  </a:cubicBezTo>
                  <a:cubicBezTo>
                    <a:pt x="839" y="466"/>
                    <a:pt x="838" y="465"/>
                    <a:pt x="837" y="465"/>
                  </a:cubicBezTo>
                  <a:cubicBezTo>
                    <a:pt x="836" y="464"/>
                    <a:pt x="833" y="464"/>
                    <a:pt x="832" y="463"/>
                  </a:cubicBezTo>
                  <a:cubicBezTo>
                    <a:pt x="832" y="463"/>
                    <a:pt x="831" y="460"/>
                    <a:pt x="830" y="460"/>
                  </a:cubicBezTo>
                  <a:cubicBezTo>
                    <a:pt x="829" y="459"/>
                    <a:pt x="827" y="458"/>
                    <a:pt x="826" y="458"/>
                  </a:cubicBezTo>
                  <a:cubicBezTo>
                    <a:pt x="825" y="458"/>
                    <a:pt x="824" y="459"/>
                    <a:pt x="823" y="459"/>
                  </a:cubicBezTo>
                  <a:cubicBezTo>
                    <a:pt x="822" y="459"/>
                    <a:pt x="821" y="458"/>
                    <a:pt x="821" y="458"/>
                  </a:cubicBezTo>
                  <a:cubicBezTo>
                    <a:pt x="820" y="457"/>
                    <a:pt x="821" y="454"/>
                    <a:pt x="820" y="453"/>
                  </a:cubicBezTo>
                  <a:cubicBezTo>
                    <a:pt x="820" y="452"/>
                    <a:pt x="818" y="452"/>
                    <a:pt x="817" y="451"/>
                  </a:cubicBezTo>
                  <a:cubicBezTo>
                    <a:pt x="816" y="451"/>
                    <a:pt x="813" y="449"/>
                    <a:pt x="812" y="449"/>
                  </a:cubicBezTo>
                  <a:cubicBezTo>
                    <a:pt x="811" y="449"/>
                    <a:pt x="811" y="451"/>
                    <a:pt x="810" y="452"/>
                  </a:cubicBezTo>
                  <a:cubicBezTo>
                    <a:pt x="810" y="453"/>
                    <a:pt x="810" y="455"/>
                    <a:pt x="809" y="455"/>
                  </a:cubicBezTo>
                  <a:cubicBezTo>
                    <a:pt x="808" y="456"/>
                    <a:pt x="806" y="458"/>
                    <a:pt x="804" y="458"/>
                  </a:cubicBezTo>
                  <a:cubicBezTo>
                    <a:pt x="803" y="459"/>
                    <a:pt x="800" y="457"/>
                    <a:pt x="799" y="456"/>
                  </a:cubicBezTo>
                  <a:cubicBezTo>
                    <a:pt x="798" y="455"/>
                    <a:pt x="796" y="453"/>
                    <a:pt x="796" y="452"/>
                  </a:cubicBezTo>
                  <a:cubicBezTo>
                    <a:pt x="796" y="451"/>
                    <a:pt x="795" y="448"/>
                    <a:pt x="796" y="448"/>
                  </a:cubicBezTo>
                  <a:cubicBezTo>
                    <a:pt x="796" y="447"/>
                    <a:pt x="799" y="447"/>
                    <a:pt x="799" y="447"/>
                  </a:cubicBezTo>
                  <a:cubicBezTo>
                    <a:pt x="799" y="446"/>
                    <a:pt x="802" y="445"/>
                    <a:pt x="802" y="444"/>
                  </a:cubicBezTo>
                  <a:cubicBezTo>
                    <a:pt x="802" y="443"/>
                    <a:pt x="800" y="441"/>
                    <a:pt x="799" y="440"/>
                  </a:cubicBezTo>
                  <a:cubicBezTo>
                    <a:pt x="798" y="440"/>
                    <a:pt x="796" y="440"/>
                    <a:pt x="795" y="440"/>
                  </a:cubicBezTo>
                  <a:cubicBezTo>
                    <a:pt x="794" y="441"/>
                    <a:pt x="793" y="443"/>
                    <a:pt x="793" y="443"/>
                  </a:cubicBezTo>
                  <a:cubicBezTo>
                    <a:pt x="792" y="443"/>
                    <a:pt x="790" y="441"/>
                    <a:pt x="789" y="441"/>
                  </a:cubicBezTo>
                  <a:cubicBezTo>
                    <a:pt x="788" y="440"/>
                    <a:pt x="786" y="438"/>
                    <a:pt x="785" y="437"/>
                  </a:cubicBezTo>
                  <a:cubicBezTo>
                    <a:pt x="784" y="436"/>
                    <a:pt x="782" y="433"/>
                    <a:pt x="781" y="433"/>
                  </a:cubicBezTo>
                  <a:cubicBezTo>
                    <a:pt x="780" y="433"/>
                    <a:pt x="779" y="434"/>
                    <a:pt x="778" y="434"/>
                  </a:cubicBezTo>
                  <a:cubicBezTo>
                    <a:pt x="777" y="434"/>
                    <a:pt x="774" y="434"/>
                    <a:pt x="774" y="433"/>
                  </a:cubicBezTo>
                  <a:cubicBezTo>
                    <a:pt x="773" y="432"/>
                    <a:pt x="774" y="429"/>
                    <a:pt x="773" y="428"/>
                  </a:cubicBezTo>
                  <a:cubicBezTo>
                    <a:pt x="773" y="428"/>
                    <a:pt x="771" y="426"/>
                    <a:pt x="770" y="426"/>
                  </a:cubicBezTo>
                  <a:cubicBezTo>
                    <a:pt x="769" y="426"/>
                    <a:pt x="766" y="427"/>
                    <a:pt x="765" y="427"/>
                  </a:cubicBezTo>
                  <a:cubicBezTo>
                    <a:pt x="764" y="427"/>
                    <a:pt x="760" y="426"/>
                    <a:pt x="759" y="424"/>
                  </a:cubicBezTo>
                  <a:cubicBezTo>
                    <a:pt x="758" y="424"/>
                    <a:pt x="757" y="421"/>
                    <a:pt x="756" y="419"/>
                  </a:cubicBezTo>
                  <a:cubicBezTo>
                    <a:pt x="755" y="418"/>
                    <a:pt x="754" y="415"/>
                    <a:pt x="752" y="413"/>
                  </a:cubicBezTo>
                  <a:cubicBezTo>
                    <a:pt x="751" y="412"/>
                    <a:pt x="749" y="410"/>
                    <a:pt x="748" y="409"/>
                  </a:cubicBezTo>
                  <a:cubicBezTo>
                    <a:pt x="747" y="408"/>
                    <a:pt x="745" y="409"/>
                    <a:pt x="744" y="408"/>
                  </a:cubicBezTo>
                  <a:cubicBezTo>
                    <a:pt x="743" y="408"/>
                    <a:pt x="741" y="406"/>
                    <a:pt x="740" y="406"/>
                  </a:cubicBezTo>
                  <a:cubicBezTo>
                    <a:pt x="739" y="404"/>
                    <a:pt x="737" y="401"/>
                    <a:pt x="736" y="399"/>
                  </a:cubicBezTo>
                  <a:cubicBezTo>
                    <a:pt x="735" y="398"/>
                    <a:pt x="735" y="395"/>
                    <a:pt x="735" y="393"/>
                  </a:cubicBezTo>
                  <a:cubicBezTo>
                    <a:pt x="735" y="392"/>
                    <a:pt x="733" y="389"/>
                    <a:pt x="733" y="388"/>
                  </a:cubicBezTo>
                  <a:cubicBezTo>
                    <a:pt x="733" y="386"/>
                    <a:pt x="733" y="381"/>
                    <a:pt x="734" y="379"/>
                  </a:cubicBezTo>
                  <a:cubicBezTo>
                    <a:pt x="734" y="377"/>
                    <a:pt x="736" y="374"/>
                    <a:pt x="737" y="373"/>
                  </a:cubicBezTo>
                  <a:cubicBezTo>
                    <a:pt x="738" y="371"/>
                    <a:pt x="740" y="368"/>
                    <a:pt x="741" y="367"/>
                  </a:cubicBezTo>
                  <a:cubicBezTo>
                    <a:pt x="742" y="365"/>
                    <a:pt x="744" y="363"/>
                    <a:pt x="744" y="361"/>
                  </a:cubicBezTo>
                  <a:cubicBezTo>
                    <a:pt x="744" y="360"/>
                    <a:pt x="744" y="356"/>
                    <a:pt x="744" y="355"/>
                  </a:cubicBezTo>
                  <a:cubicBezTo>
                    <a:pt x="744" y="353"/>
                    <a:pt x="744" y="348"/>
                    <a:pt x="744" y="346"/>
                  </a:cubicBezTo>
                  <a:cubicBezTo>
                    <a:pt x="745" y="345"/>
                    <a:pt x="746" y="341"/>
                    <a:pt x="747" y="340"/>
                  </a:cubicBezTo>
                  <a:cubicBezTo>
                    <a:pt x="747" y="339"/>
                    <a:pt x="749" y="337"/>
                    <a:pt x="750" y="336"/>
                  </a:cubicBezTo>
                  <a:cubicBezTo>
                    <a:pt x="751" y="335"/>
                    <a:pt x="752" y="333"/>
                    <a:pt x="753" y="332"/>
                  </a:cubicBezTo>
                  <a:cubicBezTo>
                    <a:pt x="754" y="331"/>
                    <a:pt x="755" y="328"/>
                    <a:pt x="755" y="326"/>
                  </a:cubicBezTo>
                  <a:cubicBezTo>
                    <a:pt x="755" y="325"/>
                    <a:pt x="754" y="322"/>
                    <a:pt x="753" y="321"/>
                  </a:cubicBezTo>
                  <a:cubicBezTo>
                    <a:pt x="753" y="320"/>
                    <a:pt x="751" y="318"/>
                    <a:pt x="751" y="317"/>
                  </a:cubicBezTo>
                  <a:cubicBezTo>
                    <a:pt x="750" y="316"/>
                    <a:pt x="749" y="314"/>
                    <a:pt x="749" y="314"/>
                  </a:cubicBezTo>
                  <a:cubicBezTo>
                    <a:pt x="749" y="312"/>
                    <a:pt x="750" y="310"/>
                    <a:pt x="750" y="309"/>
                  </a:cubicBezTo>
                  <a:cubicBezTo>
                    <a:pt x="751" y="307"/>
                    <a:pt x="752" y="304"/>
                    <a:pt x="753" y="303"/>
                  </a:cubicBezTo>
                  <a:cubicBezTo>
                    <a:pt x="754" y="302"/>
                    <a:pt x="756" y="300"/>
                    <a:pt x="757" y="299"/>
                  </a:cubicBezTo>
                  <a:cubicBezTo>
                    <a:pt x="758" y="298"/>
                    <a:pt x="760" y="296"/>
                    <a:pt x="761" y="295"/>
                  </a:cubicBezTo>
                  <a:cubicBezTo>
                    <a:pt x="761" y="293"/>
                    <a:pt x="760" y="289"/>
                    <a:pt x="759" y="288"/>
                  </a:cubicBezTo>
                  <a:cubicBezTo>
                    <a:pt x="758" y="287"/>
                    <a:pt x="755" y="286"/>
                    <a:pt x="754" y="285"/>
                  </a:cubicBezTo>
                  <a:cubicBezTo>
                    <a:pt x="753" y="285"/>
                    <a:pt x="749" y="284"/>
                    <a:pt x="748" y="284"/>
                  </a:cubicBezTo>
                  <a:cubicBezTo>
                    <a:pt x="746" y="283"/>
                    <a:pt x="744" y="280"/>
                    <a:pt x="742" y="279"/>
                  </a:cubicBezTo>
                  <a:cubicBezTo>
                    <a:pt x="741" y="278"/>
                    <a:pt x="738" y="277"/>
                    <a:pt x="737" y="277"/>
                  </a:cubicBezTo>
                  <a:cubicBezTo>
                    <a:pt x="736" y="277"/>
                    <a:pt x="733" y="278"/>
                    <a:pt x="732" y="278"/>
                  </a:cubicBezTo>
                  <a:cubicBezTo>
                    <a:pt x="731" y="278"/>
                    <a:pt x="728" y="277"/>
                    <a:pt x="727" y="277"/>
                  </a:cubicBezTo>
                  <a:cubicBezTo>
                    <a:pt x="725" y="276"/>
                    <a:pt x="722" y="274"/>
                    <a:pt x="720" y="273"/>
                  </a:cubicBezTo>
                  <a:cubicBezTo>
                    <a:pt x="718" y="273"/>
                    <a:pt x="714" y="272"/>
                    <a:pt x="712" y="273"/>
                  </a:cubicBezTo>
                  <a:cubicBezTo>
                    <a:pt x="711" y="273"/>
                    <a:pt x="709" y="274"/>
                    <a:pt x="708" y="275"/>
                  </a:cubicBezTo>
                  <a:cubicBezTo>
                    <a:pt x="707" y="276"/>
                    <a:pt x="707" y="280"/>
                    <a:pt x="707" y="281"/>
                  </a:cubicBezTo>
                  <a:cubicBezTo>
                    <a:pt x="706" y="283"/>
                    <a:pt x="705" y="286"/>
                    <a:pt x="704" y="287"/>
                  </a:cubicBezTo>
                  <a:cubicBezTo>
                    <a:pt x="703" y="288"/>
                    <a:pt x="702" y="290"/>
                    <a:pt x="701" y="291"/>
                  </a:cubicBezTo>
                  <a:cubicBezTo>
                    <a:pt x="700" y="291"/>
                    <a:pt x="697" y="292"/>
                    <a:pt x="695" y="292"/>
                  </a:cubicBezTo>
                  <a:cubicBezTo>
                    <a:pt x="694" y="291"/>
                    <a:pt x="691" y="291"/>
                    <a:pt x="690" y="290"/>
                  </a:cubicBezTo>
                  <a:cubicBezTo>
                    <a:pt x="689" y="289"/>
                    <a:pt x="687" y="286"/>
                    <a:pt x="686" y="285"/>
                  </a:cubicBezTo>
                  <a:cubicBezTo>
                    <a:pt x="685" y="283"/>
                    <a:pt x="683" y="280"/>
                    <a:pt x="683" y="279"/>
                  </a:cubicBezTo>
                  <a:cubicBezTo>
                    <a:pt x="682" y="278"/>
                    <a:pt x="682" y="275"/>
                    <a:pt x="681" y="273"/>
                  </a:cubicBezTo>
                  <a:cubicBezTo>
                    <a:pt x="681" y="272"/>
                    <a:pt x="679" y="270"/>
                    <a:pt x="679" y="268"/>
                  </a:cubicBezTo>
                  <a:cubicBezTo>
                    <a:pt x="678" y="267"/>
                    <a:pt x="676" y="265"/>
                    <a:pt x="676" y="264"/>
                  </a:cubicBezTo>
                  <a:cubicBezTo>
                    <a:pt x="675" y="263"/>
                    <a:pt x="675" y="262"/>
                    <a:pt x="675" y="261"/>
                  </a:cubicBezTo>
                  <a:cubicBezTo>
                    <a:pt x="675" y="260"/>
                    <a:pt x="676" y="257"/>
                    <a:pt x="677" y="256"/>
                  </a:cubicBezTo>
                  <a:cubicBezTo>
                    <a:pt x="677" y="256"/>
                    <a:pt x="679" y="254"/>
                    <a:pt x="679" y="253"/>
                  </a:cubicBezTo>
                  <a:cubicBezTo>
                    <a:pt x="679" y="252"/>
                    <a:pt x="679" y="250"/>
                    <a:pt x="679" y="250"/>
                  </a:cubicBezTo>
                  <a:cubicBezTo>
                    <a:pt x="678" y="248"/>
                    <a:pt x="676" y="247"/>
                    <a:pt x="675" y="246"/>
                  </a:cubicBezTo>
                  <a:cubicBezTo>
                    <a:pt x="674" y="244"/>
                    <a:pt x="672" y="241"/>
                    <a:pt x="671" y="239"/>
                  </a:cubicBezTo>
                  <a:cubicBezTo>
                    <a:pt x="671" y="237"/>
                    <a:pt x="670" y="234"/>
                    <a:pt x="669" y="232"/>
                  </a:cubicBezTo>
                  <a:cubicBezTo>
                    <a:pt x="669" y="231"/>
                    <a:pt x="669" y="227"/>
                    <a:pt x="668" y="226"/>
                  </a:cubicBezTo>
                  <a:cubicBezTo>
                    <a:pt x="667" y="224"/>
                    <a:pt x="665" y="223"/>
                    <a:pt x="664" y="222"/>
                  </a:cubicBezTo>
                  <a:cubicBezTo>
                    <a:pt x="661" y="220"/>
                    <a:pt x="657" y="216"/>
                    <a:pt x="655" y="214"/>
                  </a:cubicBezTo>
                  <a:cubicBezTo>
                    <a:pt x="653" y="212"/>
                    <a:pt x="649" y="209"/>
                    <a:pt x="647" y="208"/>
                  </a:cubicBezTo>
                  <a:cubicBezTo>
                    <a:pt x="645" y="207"/>
                    <a:pt x="641" y="204"/>
                    <a:pt x="639" y="203"/>
                  </a:cubicBezTo>
                  <a:cubicBezTo>
                    <a:pt x="636" y="202"/>
                    <a:pt x="632" y="201"/>
                    <a:pt x="630" y="200"/>
                  </a:cubicBezTo>
                  <a:cubicBezTo>
                    <a:pt x="628" y="199"/>
                    <a:pt x="625" y="197"/>
                    <a:pt x="624" y="196"/>
                  </a:cubicBezTo>
                  <a:cubicBezTo>
                    <a:pt x="622" y="195"/>
                    <a:pt x="621" y="191"/>
                    <a:pt x="620" y="190"/>
                  </a:cubicBezTo>
                  <a:cubicBezTo>
                    <a:pt x="619" y="188"/>
                    <a:pt x="618" y="185"/>
                    <a:pt x="617" y="183"/>
                  </a:cubicBezTo>
                  <a:cubicBezTo>
                    <a:pt x="616" y="182"/>
                    <a:pt x="615" y="181"/>
                    <a:pt x="614" y="181"/>
                  </a:cubicBezTo>
                  <a:cubicBezTo>
                    <a:pt x="612" y="181"/>
                    <a:pt x="609" y="182"/>
                    <a:pt x="608" y="181"/>
                  </a:cubicBezTo>
                  <a:cubicBezTo>
                    <a:pt x="607" y="181"/>
                    <a:pt x="606" y="179"/>
                    <a:pt x="605" y="178"/>
                  </a:cubicBezTo>
                  <a:cubicBezTo>
                    <a:pt x="605" y="177"/>
                    <a:pt x="605" y="174"/>
                    <a:pt x="604" y="173"/>
                  </a:cubicBezTo>
                  <a:cubicBezTo>
                    <a:pt x="603" y="172"/>
                    <a:pt x="602" y="170"/>
                    <a:pt x="601" y="170"/>
                  </a:cubicBezTo>
                  <a:cubicBezTo>
                    <a:pt x="599" y="169"/>
                    <a:pt x="597" y="167"/>
                    <a:pt x="595" y="166"/>
                  </a:cubicBezTo>
                  <a:cubicBezTo>
                    <a:pt x="594" y="165"/>
                    <a:pt x="592" y="162"/>
                    <a:pt x="590" y="161"/>
                  </a:cubicBezTo>
                  <a:cubicBezTo>
                    <a:pt x="589" y="160"/>
                    <a:pt x="586" y="158"/>
                    <a:pt x="585" y="157"/>
                  </a:cubicBezTo>
                  <a:cubicBezTo>
                    <a:pt x="584" y="157"/>
                    <a:pt x="581" y="155"/>
                    <a:pt x="579" y="154"/>
                  </a:cubicBezTo>
                  <a:cubicBezTo>
                    <a:pt x="578" y="154"/>
                    <a:pt x="576" y="152"/>
                    <a:pt x="576" y="151"/>
                  </a:cubicBezTo>
                  <a:cubicBezTo>
                    <a:pt x="575" y="149"/>
                    <a:pt x="575" y="147"/>
                    <a:pt x="576" y="145"/>
                  </a:cubicBezTo>
                  <a:cubicBezTo>
                    <a:pt x="576" y="144"/>
                    <a:pt x="577" y="141"/>
                    <a:pt x="576" y="140"/>
                  </a:cubicBezTo>
                  <a:cubicBezTo>
                    <a:pt x="576" y="139"/>
                    <a:pt x="574" y="137"/>
                    <a:pt x="574" y="137"/>
                  </a:cubicBezTo>
                  <a:cubicBezTo>
                    <a:pt x="572" y="136"/>
                    <a:pt x="570" y="135"/>
                    <a:pt x="568" y="135"/>
                  </a:cubicBezTo>
                  <a:cubicBezTo>
                    <a:pt x="567" y="134"/>
                    <a:pt x="564" y="131"/>
                    <a:pt x="563" y="129"/>
                  </a:cubicBezTo>
                  <a:cubicBezTo>
                    <a:pt x="563" y="128"/>
                    <a:pt x="562" y="126"/>
                    <a:pt x="562" y="124"/>
                  </a:cubicBezTo>
                  <a:cubicBezTo>
                    <a:pt x="562" y="123"/>
                    <a:pt x="564" y="122"/>
                    <a:pt x="565" y="121"/>
                  </a:cubicBezTo>
                  <a:cubicBezTo>
                    <a:pt x="565" y="121"/>
                    <a:pt x="566" y="119"/>
                    <a:pt x="566" y="119"/>
                  </a:cubicBezTo>
                  <a:cubicBezTo>
                    <a:pt x="567" y="117"/>
                    <a:pt x="567" y="115"/>
                    <a:pt x="566" y="113"/>
                  </a:cubicBezTo>
                  <a:cubicBezTo>
                    <a:pt x="566" y="112"/>
                    <a:pt x="563" y="111"/>
                    <a:pt x="562" y="110"/>
                  </a:cubicBezTo>
                  <a:cubicBezTo>
                    <a:pt x="561" y="109"/>
                    <a:pt x="559" y="106"/>
                    <a:pt x="558" y="105"/>
                  </a:cubicBezTo>
                  <a:cubicBezTo>
                    <a:pt x="557" y="104"/>
                    <a:pt x="556" y="102"/>
                    <a:pt x="556" y="100"/>
                  </a:cubicBezTo>
                  <a:cubicBezTo>
                    <a:pt x="555" y="99"/>
                    <a:pt x="556" y="97"/>
                    <a:pt x="556" y="96"/>
                  </a:cubicBezTo>
                  <a:cubicBezTo>
                    <a:pt x="555" y="94"/>
                    <a:pt x="554" y="91"/>
                    <a:pt x="553" y="89"/>
                  </a:cubicBezTo>
                  <a:cubicBezTo>
                    <a:pt x="552" y="87"/>
                    <a:pt x="550" y="81"/>
                    <a:pt x="550" y="79"/>
                  </a:cubicBezTo>
                  <a:cubicBezTo>
                    <a:pt x="550" y="76"/>
                    <a:pt x="550" y="69"/>
                    <a:pt x="550" y="66"/>
                  </a:cubicBezTo>
                  <a:cubicBezTo>
                    <a:pt x="550" y="63"/>
                    <a:pt x="551" y="57"/>
                    <a:pt x="551" y="55"/>
                  </a:cubicBezTo>
                  <a:cubicBezTo>
                    <a:pt x="552" y="52"/>
                    <a:pt x="553" y="48"/>
                    <a:pt x="554" y="45"/>
                  </a:cubicBezTo>
                  <a:cubicBezTo>
                    <a:pt x="555" y="44"/>
                    <a:pt x="556" y="41"/>
                    <a:pt x="558" y="40"/>
                  </a:cubicBezTo>
                  <a:cubicBezTo>
                    <a:pt x="556" y="39"/>
                    <a:pt x="554" y="38"/>
                    <a:pt x="553" y="38"/>
                  </a:cubicBezTo>
                  <a:cubicBezTo>
                    <a:pt x="552" y="38"/>
                    <a:pt x="551" y="38"/>
                    <a:pt x="550" y="38"/>
                  </a:cubicBezTo>
                  <a:cubicBezTo>
                    <a:pt x="549" y="37"/>
                    <a:pt x="549" y="35"/>
                    <a:pt x="548" y="35"/>
                  </a:cubicBezTo>
                  <a:cubicBezTo>
                    <a:pt x="548" y="34"/>
                    <a:pt x="545" y="34"/>
                    <a:pt x="544" y="33"/>
                  </a:cubicBezTo>
                  <a:cubicBezTo>
                    <a:pt x="543" y="32"/>
                    <a:pt x="545" y="30"/>
                    <a:pt x="544" y="29"/>
                  </a:cubicBezTo>
                  <a:cubicBezTo>
                    <a:pt x="544" y="28"/>
                    <a:pt x="543" y="26"/>
                    <a:pt x="543" y="25"/>
                  </a:cubicBezTo>
                  <a:cubicBezTo>
                    <a:pt x="542" y="25"/>
                    <a:pt x="540" y="25"/>
                    <a:pt x="539" y="25"/>
                  </a:cubicBezTo>
                  <a:cubicBezTo>
                    <a:pt x="538" y="25"/>
                    <a:pt x="536" y="25"/>
                    <a:pt x="536" y="24"/>
                  </a:cubicBezTo>
                  <a:cubicBezTo>
                    <a:pt x="535" y="23"/>
                    <a:pt x="536" y="20"/>
                    <a:pt x="535" y="19"/>
                  </a:cubicBezTo>
                  <a:cubicBezTo>
                    <a:pt x="535" y="18"/>
                    <a:pt x="532" y="19"/>
                    <a:pt x="532" y="19"/>
                  </a:cubicBezTo>
                  <a:cubicBezTo>
                    <a:pt x="531" y="18"/>
                    <a:pt x="530" y="15"/>
                    <a:pt x="530" y="14"/>
                  </a:cubicBezTo>
                  <a:cubicBezTo>
                    <a:pt x="530" y="13"/>
                    <a:pt x="529" y="11"/>
                    <a:pt x="528" y="11"/>
                  </a:cubicBezTo>
                  <a:cubicBezTo>
                    <a:pt x="527" y="10"/>
                    <a:pt x="525" y="11"/>
                    <a:pt x="523" y="10"/>
                  </a:cubicBezTo>
                  <a:cubicBezTo>
                    <a:pt x="522" y="10"/>
                    <a:pt x="521" y="9"/>
                    <a:pt x="520" y="8"/>
                  </a:cubicBezTo>
                  <a:cubicBezTo>
                    <a:pt x="519" y="7"/>
                    <a:pt x="520" y="3"/>
                    <a:pt x="519" y="2"/>
                  </a:cubicBezTo>
                  <a:cubicBezTo>
                    <a:pt x="518" y="1"/>
                    <a:pt x="515" y="0"/>
                    <a:pt x="515" y="0"/>
                  </a:cubicBezTo>
                  <a:cubicBezTo>
                    <a:pt x="515" y="0"/>
                    <a:pt x="471" y="6"/>
                    <a:pt x="457" y="7"/>
                  </a:cubicBezTo>
                  <a:cubicBezTo>
                    <a:pt x="426" y="11"/>
                    <a:pt x="366" y="17"/>
                    <a:pt x="336" y="20"/>
                  </a:cubicBezTo>
                  <a:cubicBezTo>
                    <a:pt x="306" y="23"/>
                    <a:pt x="245" y="27"/>
                    <a:pt x="214" y="30"/>
                  </a:cubicBezTo>
                  <a:cubicBezTo>
                    <a:pt x="200" y="31"/>
                    <a:pt x="171" y="34"/>
                    <a:pt x="156" y="35"/>
                  </a:cubicBezTo>
                  <a:cubicBezTo>
                    <a:pt x="141" y="35"/>
                    <a:pt x="112" y="36"/>
                    <a:pt x="97" y="37"/>
                  </a:cubicBezTo>
                  <a:cubicBezTo>
                    <a:pt x="77" y="37"/>
                    <a:pt x="27" y="39"/>
                    <a:pt x="0" y="39"/>
                  </a:cubicBezTo>
                  <a:cubicBezTo>
                    <a:pt x="1" y="40"/>
                    <a:pt x="2" y="41"/>
                    <a:pt x="3" y="42"/>
                  </a:cubicBezTo>
                  <a:cubicBezTo>
                    <a:pt x="3" y="42"/>
                    <a:pt x="3" y="42"/>
                    <a:pt x="3" y="42"/>
                  </a:cubicBezTo>
                  <a:cubicBezTo>
                    <a:pt x="5" y="43"/>
                    <a:pt x="6" y="45"/>
                    <a:pt x="7" y="47"/>
                  </a:cubicBezTo>
                  <a:cubicBezTo>
                    <a:pt x="7" y="50"/>
                    <a:pt x="6" y="54"/>
                    <a:pt x="5" y="55"/>
                  </a:cubicBezTo>
                  <a:cubicBezTo>
                    <a:pt x="4" y="57"/>
                    <a:pt x="2" y="57"/>
                    <a:pt x="1" y="58"/>
                  </a:cubicBezTo>
                  <a:cubicBezTo>
                    <a:pt x="1" y="58"/>
                    <a:pt x="1" y="58"/>
                    <a:pt x="1" y="58"/>
                  </a:cubicBezTo>
                  <a:cubicBezTo>
                    <a:pt x="2" y="58"/>
                    <a:pt x="4" y="59"/>
                    <a:pt x="5" y="60"/>
                  </a:cubicBezTo>
                  <a:cubicBezTo>
                    <a:pt x="7" y="62"/>
                    <a:pt x="7" y="65"/>
                    <a:pt x="7" y="67"/>
                  </a:cubicBezTo>
                  <a:cubicBezTo>
                    <a:pt x="7" y="68"/>
                    <a:pt x="6" y="69"/>
                    <a:pt x="6" y="70"/>
                  </a:cubicBezTo>
                  <a:cubicBezTo>
                    <a:pt x="6" y="70"/>
                    <a:pt x="6" y="70"/>
                    <a:pt x="6" y="70"/>
                  </a:cubicBezTo>
                  <a:cubicBezTo>
                    <a:pt x="6" y="70"/>
                    <a:pt x="6" y="70"/>
                    <a:pt x="6" y="70"/>
                  </a:cubicBezTo>
                  <a:cubicBezTo>
                    <a:pt x="6" y="71"/>
                    <a:pt x="6" y="71"/>
                    <a:pt x="7" y="72"/>
                  </a:cubicBezTo>
                  <a:cubicBezTo>
                    <a:pt x="7" y="73"/>
                    <a:pt x="7" y="73"/>
                    <a:pt x="7" y="74"/>
                  </a:cubicBezTo>
                  <a:cubicBezTo>
                    <a:pt x="7" y="74"/>
                    <a:pt x="7" y="74"/>
                    <a:pt x="7" y="75"/>
                  </a:cubicBezTo>
                  <a:cubicBezTo>
                    <a:pt x="8" y="75"/>
                    <a:pt x="8" y="75"/>
                    <a:pt x="8" y="75"/>
                  </a:cubicBezTo>
                  <a:cubicBezTo>
                    <a:pt x="9" y="76"/>
                    <a:pt x="11" y="77"/>
                    <a:pt x="11" y="80"/>
                  </a:cubicBezTo>
                  <a:cubicBezTo>
                    <a:pt x="11" y="81"/>
                    <a:pt x="11" y="82"/>
                    <a:pt x="11" y="82"/>
                  </a:cubicBezTo>
                  <a:cubicBezTo>
                    <a:pt x="12" y="83"/>
                    <a:pt x="13" y="84"/>
                    <a:pt x="14" y="84"/>
                  </a:cubicBezTo>
                  <a:cubicBezTo>
                    <a:pt x="16" y="84"/>
                    <a:pt x="18" y="85"/>
                    <a:pt x="19" y="87"/>
                  </a:cubicBezTo>
                  <a:cubicBezTo>
                    <a:pt x="21" y="89"/>
                    <a:pt x="20" y="91"/>
                    <a:pt x="20" y="92"/>
                  </a:cubicBezTo>
                  <a:cubicBezTo>
                    <a:pt x="20" y="93"/>
                    <a:pt x="20" y="93"/>
                    <a:pt x="20" y="93"/>
                  </a:cubicBezTo>
                  <a:cubicBezTo>
                    <a:pt x="20" y="93"/>
                    <a:pt x="20" y="93"/>
                    <a:pt x="20" y="93"/>
                  </a:cubicBezTo>
                  <a:cubicBezTo>
                    <a:pt x="21" y="92"/>
                    <a:pt x="22" y="92"/>
                    <a:pt x="23" y="92"/>
                  </a:cubicBezTo>
                  <a:cubicBezTo>
                    <a:pt x="24" y="92"/>
                    <a:pt x="24" y="92"/>
                    <a:pt x="25" y="92"/>
                  </a:cubicBezTo>
                  <a:cubicBezTo>
                    <a:pt x="27" y="93"/>
                    <a:pt x="29" y="95"/>
                    <a:pt x="30" y="97"/>
                  </a:cubicBezTo>
                  <a:cubicBezTo>
                    <a:pt x="32" y="99"/>
                    <a:pt x="32" y="103"/>
                    <a:pt x="32" y="104"/>
                  </a:cubicBezTo>
                  <a:cubicBezTo>
                    <a:pt x="32" y="105"/>
                    <a:pt x="31" y="106"/>
                    <a:pt x="31" y="106"/>
                  </a:cubicBezTo>
                  <a:cubicBezTo>
                    <a:pt x="31" y="107"/>
                    <a:pt x="32" y="107"/>
                    <a:pt x="33" y="108"/>
                  </a:cubicBezTo>
                  <a:cubicBezTo>
                    <a:pt x="34" y="109"/>
                    <a:pt x="35" y="110"/>
                    <a:pt x="36" y="111"/>
                  </a:cubicBezTo>
                  <a:cubicBezTo>
                    <a:pt x="36" y="112"/>
                    <a:pt x="37" y="113"/>
                    <a:pt x="37" y="113"/>
                  </a:cubicBezTo>
                  <a:cubicBezTo>
                    <a:pt x="38" y="114"/>
                    <a:pt x="39" y="114"/>
                    <a:pt x="41" y="115"/>
                  </a:cubicBezTo>
                  <a:cubicBezTo>
                    <a:pt x="42" y="117"/>
                    <a:pt x="44" y="121"/>
                    <a:pt x="44" y="123"/>
                  </a:cubicBezTo>
                  <a:cubicBezTo>
                    <a:pt x="45" y="126"/>
                    <a:pt x="44" y="128"/>
                    <a:pt x="43" y="130"/>
                  </a:cubicBezTo>
                  <a:cubicBezTo>
                    <a:pt x="43" y="130"/>
                    <a:pt x="44" y="130"/>
                    <a:pt x="45" y="130"/>
                  </a:cubicBezTo>
                  <a:cubicBezTo>
                    <a:pt x="45" y="130"/>
                    <a:pt x="45" y="130"/>
                    <a:pt x="46" y="130"/>
                  </a:cubicBezTo>
                  <a:cubicBezTo>
                    <a:pt x="46" y="130"/>
                    <a:pt x="46" y="130"/>
                    <a:pt x="46" y="130"/>
                  </a:cubicBezTo>
                  <a:cubicBezTo>
                    <a:pt x="48" y="131"/>
                    <a:pt x="50" y="133"/>
                    <a:pt x="51" y="133"/>
                  </a:cubicBezTo>
                  <a:cubicBezTo>
                    <a:pt x="52" y="134"/>
                    <a:pt x="52" y="136"/>
                    <a:pt x="53" y="137"/>
                  </a:cubicBezTo>
                  <a:cubicBezTo>
                    <a:pt x="53" y="137"/>
                    <a:pt x="53" y="137"/>
                    <a:pt x="53" y="138"/>
                  </a:cubicBezTo>
                  <a:cubicBezTo>
                    <a:pt x="55" y="140"/>
                    <a:pt x="55" y="140"/>
                    <a:pt x="55" y="140"/>
                  </a:cubicBezTo>
                  <a:cubicBezTo>
                    <a:pt x="55" y="140"/>
                    <a:pt x="55" y="140"/>
                    <a:pt x="55" y="140"/>
                  </a:cubicBezTo>
                  <a:cubicBezTo>
                    <a:pt x="57" y="140"/>
                    <a:pt x="57" y="140"/>
                    <a:pt x="57" y="140"/>
                  </a:cubicBezTo>
                  <a:cubicBezTo>
                    <a:pt x="58" y="141"/>
                    <a:pt x="59" y="142"/>
                    <a:pt x="60" y="142"/>
                  </a:cubicBezTo>
                  <a:cubicBezTo>
                    <a:pt x="60" y="143"/>
                    <a:pt x="61" y="143"/>
                    <a:pt x="61" y="144"/>
                  </a:cubicBezTo>
                  <a:cubicBezTo>
                    <a:pt x="62" y="144"/>
                    <a:pt x="64" y="144"/>
                    <a:pt x="65" y="145"/>
                  </a:cubicBezTo>
                  <a:cubicBezTo>
                    <a:pt x="67" y="147"/>
                    <a:pt x="69" y="150"/>
                    <a:pt x="69" y="151"/>
                  </a:cubicBezTo>
                  <a:cubicBezTo>
                    <a:pt x="69" y="151"/>
                    <a:pt x="69" y="151"/>
                    <a:pt x="70" y="152"/>
                  </a:cubicBezTo>
                  <a:cubicBezTo>
                    <a:pt x="70" y="152"/>
                    <a:pt x="71" y="151"/>
                    <a:pt x="72" y="151"/>
                  </a:cubicBezTo>
                  <a:cubicBezTo>
                    <a:pt x="73" y="151"/>
                    <a:pt x="73" y="151"/>
                    <a:pt x="74" y="152"/>
                  </a:cubicBezTo>
                  <a:cubicBezTo>
                    <a:pt x="77" y="153"/>
                    <a:pt x="78" y="155"/>
                    <a:pt x="79" y="157"/>
                  </a:cubicBezTo>
                  <a:cubicBezTo>
                    <a:pt x="79" y="157"/>
                    <a:pt x="79" y="157"/>
                    <a:pt x="79" y="157"/>
                  </a:cubicBezTo>
                  <a:cubicBezTo>
                    <a:pt x="79" y="158"/>
                    <a:pt x="81" y="158"/>
                    <a:pt x="81" y="158"/>
                  </a:cubicBezTo>
                  <a:cubicBezTo>
                    <a:pt x="81" y="158"/>
                    <a:pt x="81" y="158"/>
                    <a:pt x="81" y="158"/>
                  </a:cubicBezTo>
                  <a:cubicBezTo>
                    <a:pt x="82" y="158"/>
                    <a:pt x="83" y="158"/>
                    <a:pt x="84" y="158"/>
                  </a:cubicBezTo>
                  <a:cubicBezTo>
                    <a:pt x="84" y="158"/>
                    <a:pt x="84" y="158"/>
                    <a:pt x="84" y="158"/>
                  </a:cubicBezTo>
                  <a:cubicBezTo>
                    <a:pt x="84" y="158"/>
                    <a:pt x="84" y="158"/>
                    <a:pt x="84" y="158"/>
                  </a:cubicBezTo>
                  <a:cubicBezTo>
                    <a:pt x="84" y="157"/>
                    <a:pt x="84" y="154"/>
                    <a:pt x="86" y="153"/>
                  </a:cubicBezTo>
                  <a:cubicBezTo>
                    <a:pt x="87" y="152"/>
                    <a:pt x="88" y="151"/>
                    <a:pt x="91" y="151"/>
                  </a:cubicBezTo>
                  <a:cubicBezTo>
                    <a:pt x="91" y="151"/>
                    <a:pt x="92" y="151"/>
                    <a:pt x="92" y="151"/>
                  </a:cubicBezTo>
                  <a:cubicBezTo>
                    <a:pt x="93" y="151"/>
                    <a:pt x="94" y="150"/>
                    <a:pt x="94" y="150"/>
                  </a:cubicBezTo>
                  <a:cubicBezTo>
                    <a:pt x="96" y="150"/>
                    <a:pt x="97" y="150"/>
                    <a:pt x="98" y="150"/>
                  </a:cubicBezTo>
                  <a:cubicBezTo>
                    <a:pt x="99" y="150"/>
                    <a:pt x="100" y="150"/>
                    <a:pt x="101" y="150"/>
                  </a:cubicBezTo>
                  <a:cubicBezTo>
                    <a:pt x="103" y="151"/>
                    <a:pt x="107" y="154"/>
                    <a:pt x="107" y="157"/>
                  </a:cubicBezTo>
                  <a:cubicBezTo>
                    <a:pt x="107" y="158"/>
                    <a:pt x="107" y="159"/>
                    <a:pt x="107" y="160"/>
                  </a:cubicBezTo>
                  <a:cubicBezTo>
                    <a:pt x="108" y="160"/>
                    <a:pt x="111" y="161"/>
                    <a:pt x="112" y="163"/>
                  </a:cubicBezTo>
                  <a:cubicBezTo>
                    <a:pt x="114" y="164"/>
                    <a:pt x="115" y="167"/>
                    <a:pt x="115" y="169"/>
                  </a:cubicBezTo>
                  <a:cubicBezTo>
                    <a:pt x="115" y="171"/>
                    <a:pt x="114" y="172"/>
                    <a:pt x="114" y="174"/>
                  </a:cubicBezTo>
                  <a:cubicBezTo>
                    <a:pt x="117" y="175"/>
                    <a:pt x="118" y="180"/>
                    <a:pt x="118" y="180"/>
                  </a:cubicBezTo>
                  <a:cubicBezTo>
                    <a:pt x="118" y="182"/>
                    <a:pt x="118" y="185"/>
                    <a:pt x="117" y="186"/>
                  </a:cubicBezTo>
                  <a:cubicBezTo>
                    <a:pt x="116" y="188"/>
                    <a:pt x="114" y="191"/>
                    <a:pt x="111" y="192"/>
                  </a:cubicBezTo>
                  <a:cubicBezTo>
                    <a:pt x="110" y="192"/>
                    <a:pt x="109" y="192"/>
                    <a:pt x="107" y="192"/>
                  </a:cubicBezTo>
                  <a:cubicBezTo>
                    <a:pt x="106" y="192"/>
                    <a:pt x="105" y="192"/>
                    <a:pt x="103" y="192"/>
                  </a:cubicBezTo>
                  <a:cubicBezTo>
                    <a:pt x="103" y="192"/>
                    <a:pt x="103" y="193"/>
                    <a:pt x="103" y="193"/>
                  </a:cubicBezTo>
                  <a:cubicBezTo>
                    <a:pt x="103" y="194"/>
                    <a:pt x="102" y="198"/>
                    <a:pt x="100" y="199"/>
                  </a:cubicBezTo>
                  <a:cubicBezTo>
                    <a:pt x="99" y="200"/>
                    <a:pt x="98" y="200"/>
                    <a:pt x="96" y="200"/>
                  </a:cubicBezTo>
                  <a:cubicBezTo>
                    <a:pt x="95" y="200"/>
                    <a:pt x="94" y="200"/>
                    <a:pt x="94" y="200"/>
                  </a:cubicBezTo>
                  <a:cubicBezTo>
                    <a:pt x="94" y="200"/>
                    <a:pt x="94" y="200"/>
                    <a:pt x="94" y="200"/>
                  </a:cubicBezTo>
                  <a:cubicBezTo>
                    <a:pt x="94" y="200"/>
                    <a:pt x="93" y="200"/>
                    <a:pt x="93" y="201"/>
                  </a:cubicBezTo>
                  <a:cubicBezTo>
                    <a:pt x="93" y="201"/>
                    <a:pt x="93" y="202"/>
                    <a:pt x="92" y="203"/>
                  </a:cubicBezTo>
                  <a:cubicBezTo>
                    <a:pt x="92" y="203"/>
                    <a:pt x="92" y="203"/>
                    <a:pt x="92" y="204"/>
                  </a:cubicBezTo>
                  <a:cubicBezTo>
                    <a:pt x="93" y="205"/>
                    <a:pt x="95" y="206"/>
                    <a:pt x="95" y="208"/>
                  </a:cubicBezTo>
                  <a:cubicBezTo>
                    <a:pt x="96" y="211"/>
                    <a:pt x="93" y="216"/>
                    <a:pt x="90" y="217"/>
                  </a:cubicBezTo>
                  <a:cubicBezTo>
                    <a:pt x="90" y="218"/>
                    <a:pt x="89" y="218"/>
                    <a:pt x="88" y="218"/>
                  </a:cubicBezTo>
                  <a:cubicBezTo>
                    <a:pt x="87" y="218"/>
                    <a:pt x="87" y="218"/>
                    <a:pt x="86" y="218"/>
                  </a:cubicBezTo>
                  <a:cubicBezTo>
                    <a:pt x="86" y="218"/>
                    <a:pt x="87" y="219"/>
                    <a:pt x="87" y="219"/>
                  </a:cubicBezTo>
                  <a:cubicBezTo>
                    <a:pt x="87" y="219"/>
                    <a:pt x="87" y="219"/>
                    <a:pt x="88" y="219"/>
                  </a:cubicBezTo>
                  <a:cubicBezTo>
                    <a:pt x="88" y="220"/>
                    <a:pt x="89" y="220"/>
                    <a:pt x="90" y="221"/>
                  </a:cubicBezTo>
                  <a:cubicBezTo>
                    <a:pt x="91" y="221"/>
                    <a:pt x="92" y="223"/>
                    <a:pt x="93" y="224"/>
                  </a:cubicBezTo>
                  <a:cubicBezTo>
                    <a:pt x="94" y="225"/>
                    <a:pt x="94" y="226"/>
                    <a:pt x="95" y="227"/>
                  </a:cubicBezTo>
                  <a:cubicBezTo>
                    <a:pt x="95" y="228"/>
                    <a:pt x="95" y="228"/>
                    <a:pt x="95" y="229"/>
                  </a:cubicBezTo>
                  <a:cubicBezTo>
                    <a:pt x="95" y="229"/>
                    <a:pt x="95" y="229"/>
                    <a:pt x="95" y="229"/>
                  </a:cubicBezTo>
                  <a:cubicBezTo>
                    <a:pt x="95" y="229"/>
                    <a:pt x="95" y="229"/>
                    <a:pt x="96" y="229"/>
                  </a:cubicBezTo>
                  <a:cubicBezTo>
                    <a:pt x="97" y="229"/>
                    <a:pt x="98" y="229"/>
                    <a:pt x="100" y="230"/>
                  </a:cubicBezTo>
                  <a:cubicBezTo>
                    <a:pt x="102" y="231"/>
                    <a:pt x="103" y="233"/>
                    <a:pt x="103" y="235"/>
                  </a:cubicBezTo>
                  <a:cubicBezTo>
                    <a:pt x="103" y="235"/>
                    <a:pt x="103" y="235"/>
                    <a:pt x="103" y="236"/>
                  </a:cubicBezTo>
                  <a:cubicBezTo>
                    <a:pt x="104" y="236"/>
                    <a:pt x="106" y="236"/>
                    <a:pt x="107" y="238"/>
                  </a:cubicBezTo>
                  <a:cubicBezTo>
                    <a:pt x="107" y="238"/>
                    <a:pt x="108" y="239"/>
                    <a:pt x="108" y="239"/>
                  </a:cubicBezTo>
                  <a:cubicBezTo>
                    <a:pt x="109" y="239"/>
                    <a:pt x="109" y="239"/>
                    <a:pt x="110" y="239"/>
                  </a:cubicBezTo>
                  <a:cubicBezTo>
                    <a:pt x="110" y="239"/>
                    <a:pt x="110" y="239"/>
                    <a:pt x="111" y="239"/>
                  </a:cubicBezTo>
                  <a:cubicBezTo>
                    <a:pt x="113" y="239"/>
                    <a:pt x="115" y="240"/>
                    <a:pt x="117" y="241"/>
                  </a:cubicBezTo>
                  <a:cubicBezTo>
                    <a:pt x="118" y="243"/>
                    <a:pt x="121" y="247"/>
                    <a:pt x="119" y="251"/>
                  </a:cubicBezTo>
                  <a:cubicBezTo>
                    <a:pt x="118" y="253"/>
                    <a:pt x="117" y="254"/>
                    <a:pt x="115" y="255"/>
                  </a:cubicBezTo>
                  <a:cubicBezTo>
                    <a:pt x="115" y="256"/>
                    <a:pt x="115" y="257"/>
                    <a:pt x="116" y="258"/>
                  </a:cubicBezTo>
                  <a:cubicBezTo>
                    <a:pt x="116" y="258"/>
                    <a:pt x="116" y="259"/>
                    <a:pt x="116" y="259"/>
                  </a:cubicBezTo>
                  <a:cubicBezTo>
                    <a:pt x="116" y="259"/>
                    <a:pt x="116" y="259"/>
                    <a:pt x="117" y="259"/>
                  </a:cubicBezTo>
                  <a:cubicBezTo>
                    <a:pt x="117" y="259"/>
                    <a:pt x="118" y="259"/>
                    <a:pt x="120" y="260"/>
                  </a:cubicBezTo>
                  <a:cubicBezTo>
                    <a:pt x="121" y="260"/>
                    <a:pt x="123" y="262"/>
                    <a:pt x="125" y="263"/>
                  </a:cubicBezTo>
                  <a:cubicBezTo>
                    <a:pt x="126" y="265"/>
                    <a:pt x="127" y="268"/>
                    <a:pt x="128" y="270"/>
                  </a:cubicBezTo>
                  <a:cubicBezTo>
                    <a:pt x="128" y="270"/>
                    <a:pt x="128" y="271"/>
                    <a:pt x="128" y="271"/>
                  </a:cubicBezTo>
                  <a:cubicBezTo>
                    <a:pt x="128" y="271"/>
                    <a:pt x="129" y="271"/>
                    <a:pt x="129" y="272"/>
                  </a:cubicBezTo>
                  <a:cubicBezTo>
                    <a:pt x="131" y="273"/>
                    <a:pt x="133" y="275"/>
                    <a:pt x="133" y="276"/>
                  </a:cubicBezTo>
                  <a:cubicBezTo>
                    <a:pt x="133" y="276"/>
                    <a:pt x="133" y="276"/>
                    <a:pt x="134" y="277"/>
                  </a:cubicBezTo>
                  <a:cubicBezTo>
                    <a:pt x="134" y="277"/>
                    <a:pt x="134" y="277"/>
                    <a:pt x="135" y="278"/>
                  </a:cubicBezTo>
                  <a:cubicBezTo>
                    <a:pt x="135" y="278"/>
                    <a:pt x="135" y="278"/>
                    <a:pt x="135" y="278"/>
                  </a:cubicBezTo>
                  <a:cubicBezTo>
                    <a:pt x="135" y="277"/>
                    <a:pt x="136" y="276"/>
                    <a:pt x="136" y="276"/>
                  </a:cubicBezTo>
                  <a:cubicBezTo>
                    <a:pt x="137" y="276"/>
                    <a:pt x="139" y="274"/>
                    <a:pt x="142" y="274"/>
                  </a:cubicBezTo>
                  <a:cubicBezTo>
                    <a:pt x="142" y="274"/>
                    <a:pt x="142" y="274"/>
                    <a:pt x="142" y="274"/>
                  </a:cubicBezTo>
                  <a:cubicBezTo>
                    <a:pt x="142" y="274"/>
                    <a:pt x="142" y="274"/>
                    <a:pt x="142" y="274"/>
                  </a:cubicBezTo>
                  <a:cubicBezTo>
                    <a:pt x="145" y="275"/>
                    <a:pt x="147" y="276"/>
                    <a:pt x="148" y="278"/>
                  </a:cubicBezTo>
                  <a:cubicBezTo>
                    <a:pt x="148" y="278"/>
                    <a:pt x="148" y="278"/>
                    <a:pt x="149" y="278"/>
                  </a:cubicBezTo>
                  <a:cubicBezTo>
                    <a:pt x="149" y="278"/>
                    <a:pt x="149" y="278"/>
                    <a:pt x="149" y="278"/>
                  </a:cubicBezTo>
                  <a:cubicBezTo>
                    <a:pt x="150" y="277"/>
                    <a:pt x="151" y="277"/>
                    <a:pt x="152" y="277"/>
                  </a:cubicBezTo>
                  <a:cubicBezTo>
                    <a:pt x="153" y="277"/>
                    <a:pt x="154" y="278"/>
                    <a:pt x="155" y="278"/>
                  </a:cubicBezTo>
                  <a:cubicBezTo>
                    <a:pt x="157" y="279"/>
                    <a:pt x="159" y="282"/>
                    <a:pt x="159" y="284"/>
                  </a:cubicBezTo>
                  <a:cubicBezTo>
                    <a:pt x="160" y="286"/>
                    <a:pt x="159" y="288"/>
                    <a:pt x="159" y="290"/>
                  </a:cubicBezTo>
                  <a:cubicBezTo>
                    <a:pt x="158" y="290"/>
                    <a:pt x="158" y="291"/>
                    <a:pt x="157" y="292"/>
                  </a:cubicBezTo>
                  <a:cubicBezTo>
                    <a:pt x="177" y="664"/>
                    <a:pt x="177" y="664"/>
                    <a:pt x="177" y="664"/>
                  </a:cubicBezTo>
                  <a:cubicBezTo>
                    <a:pt x="182" y="745"/>
                    <a:pt x="182" y="745"/>
                    <a:pt x="182" y="745"/>
                  </a:cubicBezTo>
                  <a:cubicBezTo>
                    <a:pt x="357" y="733"/>
                    <a:pt x="357" y="733"/>
                    <a:pt x="357" y="733"/>
                  </a:cubicBezTo>
                  <a:cubicBezTo>
                    <a:pt x="433" y="727"/>
                    <a:pt x="433" y="727"/>
                    <a:pt x="433" y="727"/>
                  </a:cubicBezTo>
                  <a:cubicBezTo>
                    <a:pt x="523" y="720"/>
                    <a:pt x="523" y="720"/>
                    <a:pt x="523" y="720"/>
                  </a:cubicBezTo>
                  <a:cubicBezTo>
                    <a:pt x="585" y="716"/>
                    <a:pt x="585" y="716"/>
                    <a:pt x="585" y="716"/>
                  </a:cubicBezTo>
                  <a:cubicBezTo>
                    <a:pt x="785" y="696"/>
                    <a:pt x="785" y="696"/>
                    <a:pt x="785" y="696"/>
                  </a:cubicBezTo>
                  <a:cubicBezTo>
                    <a:pt x="786" y="695"/>
                    <a:pt x="790" y="695"/>
                    <a:pt x="792" y="695"/>
                  </a:cubicBezTo>
                  <a:cubicBezTo>
                    <a:pt x="793" y="695"/>
                    <a:pt x="794" y="695"/>
                    <a:pt x="794" y="695"/>
                  </a:cubicBezTo>
                  <a:cubicBezTo>
                    <a:pt x="797" y="696"/>
                    <a:pt x="801" y="698"/>
                    <a:pt x="802" y="701"/>
                  </a:cubicBezTo>
                  <a:cubicBezTo>
                    <a:pt x="803" y="703"/>
                    <a:pt x="803" y="705"/>
                    <a:pt x="803" y="707"/>
                  </a:cubicBezTo>
                  <a:cubicBezTo>
                    <a:pt x="803" y="707"/>
                    <a:pt x="803" y="707"/>
                    <a:pt x="803" y="707"/>
                  </a:cubicBezTo>
                  <a:cubicBezTo>
                    <a:pt x="804" y="708"/>
                    <a:pt x="804" y="709"/>
                    <a:pt x="805" y="709"/>
                  </a:cubicBezTo>
                  <a:cubicBezTo>
                    <a:pt x="806" y="710"/>
                    <a:pt x="808" y="711"/>
                    <a:pt x="808" y="712"/>
                  </a:cubicBezTo>
                  <a:cubicBezTo>
                    <a:pt x="810" y="712"/>
                    <a:pt x="812" y="712"/>
                    <a:pt x="814" y="713"/>
                  </a:cubicBezTo>
                  <a:cubicBezTo>
                    <a:pt x="816" y="716"/>
                    <a:pt x="817" y="720"/>
                    <a:pt x="817" y="723"/>
                  </a:cubicBezTo>
                  <a:cubicBezTo>
                    <a:pt x="816" y="724"/>
                    <a:pt x="815" y="726"/>
                    <a:pt x="814" y="727"/>
                  </a:cubicBezTo>
                  <a:cubicBezTo>
                    <a:pt x="815" y="727"/>
                    <a:pt x="816" y="729"/>
                    <a:pt x="817" y="730"/>
                  </a:cubicBezTo>
                  <a:cubicBezTo>
                    <a:pt x="817" y="730"/>
                    <a:pt x="819" y="736"/>
                    <a:pt x="817" y="740"/>
                  </a:cubicBezTo>
                  <a:cubicBezTo>
                    <a:pt x="816" y="742"/>
                    <a:pt x="814" y="743"/>
                    <a:pt x="813" y="743"/>
                  </a:cubicBezTo>
                  <a:cubicBezTo>
                    <a:pt x="812" y="743"/>
                    <a:pt x="812" y="743"/>
                    <a:pt x="812" y="743"/>
                  </a:cubicBezTo>
                  <a:cubicBezTo>
                    <a:pt x="812" y="744"/>
                    <a:pt x="811" y="744"/>
                    <a:pt x="811" y="744"/>
                  </a:cubicBezTo>
                  <a:cubicBezTo>
                    <a:pt x="811" y="744"/>
                    <a:pt x="811" y="745"/>
                    <a:pt x="811" y="745"/>
                  </a:cubicBezTo>
                  <a:cubicBezTo>
                    <a:pt x="810" y="745"/>
                    <a:pt x="810" y="746"/>
                    <a:pt x="810" y="746"/>
                  </a:cubicBezTo>
                  <a:cubicBezTo>
                    <a:pt x="810" y="748"/>
                    <a:pt x="809" y="750"/>
                    <a:pt x="808" y="751"/>
                  </a:cubicBezTo>
                  <a:cubicBezTo>
                    <a:pt x="806" y="753"/>
                    <a:pt x="804" y="754"/>
                    <a:pt x="802" y="755"/>
                  </a:cubicBezTo>
                  <a:cubicBezTo>
                    <a:pt x="802" y="755"/>
                    <a:pt x="801" y="755"/>
                    <a:pt x="800" y="756"/>
                  </a:cubicBezTo>
                  <a:cubicBezTo>
                    <a:pt x="800" y="756"/>
                    <a:pt x="799" y="757"/>
                    <a:pt x="799" y="757"/>
                  </a:cubicBezTo>
                  <a:cubicBezTo>
                    <a:pt x="799" y="758"/>
                    <a:pt x="798" y="758"/>
                    <a:pt x="798" y="758"/>
                  </a:cubicBezTo>
                  <a:cubicBezTo>
                    <a:pt x="798" y="758"/>
                    <a:pt x="798" y="759"/>
                    <a:pt x="797" y="759"/>
                  </a:cubicBezTo>
                  <a:cubicBezTo>
                    <a:pt x="797" y="760"/>
                    <a:pt x="797" y="761"/>
                    <a:pt x="797" y="762"/>
                  </a:cubicBezTo>
                  <a:cubicBezTo>
                    <a:pt x="797" y="764"/>
                    <a:pt x="795" y="767"/>
                    <a:pt x="795" y="767"/>
                  </a:cubicBezTo>
                  <a:cubicBezTo>
                    <a:pt x="794" y="769"/>
                    <a:pt x="792" y="770"/>
                    <a:pt x="791" y="771"/>
                  </a:cubicBezTo>
                  <a:cubicBezTo>
                    <a:pt x="790" y="772"/>
                    <a:pt x="790" y="772"/>
                    <a:pt x="790" y="772"/>
                  </a:cubicBezTo>
                  <a:cubicBezTo>
                    <a:pt x="789" y="773"/>
                    <a:pt x="789" y="773"/>
                    <a:pt x="788" y="774"/>
                  </a:cubicBezTo>
                  <a:cubicBezTo>
                    <a:pt x="787" y="774"/>
                    <a:pt x="786" y="775"/>
                    <a:pt x="786" y="775"/>
                  </a:cubicBezTo>
                  <a:cubicBezTo>
                    <a:pt x="786" y="775"/>
                    <a:pt x="785" y="776"/>
                    <a:pt x="785" y="778"/>
                  </a:cubicBezTo>
                  <a:cubicBezTo>
                    <a:pt x="785" y="779"/>
                    <a:pt x="785" y="779"/>
                    <a:pt x="785" y="780"/>
                  </a:cubicBezTo>
                  <a:cubicBezTo>
                    <a:pt x="784" y="781"/>
                    <a:pt x="784" y="783"/>
                    <a:pt x="784" y="784"/>
                  </a:cubicBezTo>
                  <a:cubicBezTo>
                    <a:pt x="784" y="784"/>
                    <a:pt x="784" y="785"/>
                    <a:pt x="783" y="785"/>
                  </a:cubicBezTo>
                  <a:cubicBezTo>
                    <a:pt x="871" y="775"/>
                    <a:pt x="871" y="775"/>
                    <a:pt x="871" y="775"/>
                  </a:cubicBezTo>
                  <a:cubicBezTo>
                    <a:pt x="871" y="774"/>
                    <a:pt x="871" y="772"/>
                    <a:pt x="871" y="771"/>
                  </a:cubicBezTo>
                  <a:cubicBezTo>
                    <a:pt x="871" y="770"/>
                    <a:pt x="870" y="767"/>
                    <a:pt x="871" y="766"/>
                  </a:cubicBezTo>
                  <a:cubicBezTo>
                    <a:pt x="871" y="765"/>
                    <a:pt x="872" y="764"/>
                    <a:pt x="873" y="764"/>
                  </a:cubicBezTo>
                  <a:cubicBezTo>
                    <a:pt x="875" y="762"/>
                    <a:pt x="879" y="761"/>
                    <a:pt x="880" y="760"/>
                  </a:cubicBezTo>
                  <a:cubicBezTo>
                    <a:pt x="881" y="758"/>
                    <a:pt x="882" y="756"/>
                    <a:pt x="882" y="754"/>
                  </a:cubicBezTo>
                  <a:cubicBezTo>
                    <a:pt x="882" y="753"/>
                    <a:pt x="880" y="750"/>
                    <a:pt x="878" y="749"/>
                  </a:cubicBezTo>
                  <a:cubicBezTo>
                    <a:pt x="877" y="748"/>
                    <a:pt x="875" y="747"/>
                    <a:pt x="874" y="747"/>
                  </a:cubicBezTo>
                  <a:cubicBezTo>
                    <a:pt x="872" y="746"/>
                    <a:pt x="868" y="746"/>
                    <a:pt x="867" y="745"/>
                  </a:cubicBezTo>
                  <a:cubicBezTo>
                    <a:pt x="866" y="744"/>
                    <a:pt x="863" y="743"/>
                    <a:pt x="862" y="741"/>
                  </a:cubicBezTo>
                  <a:cubicBezTo>
                    <a:pt x="862" y="740"/>
                    <a:pt x="862" y="738"/>
                    <a:pt x="863" y="738"/>
                  </a:cubicBezTo>
                  <a:cubicBezTo>
                    <a:pt x="863" y="737"/>
                    <a:pt x="866" y="736"/>
                    <a:pt x="867" y="736"/>
                  </a:cubicBezTo>
                  <a:cubicBezTo>
                    <a:pt x="868" y="736"/>
                    <a:pt x="871" y="736"/>
                    <a:pt x="872" y="736"/>
                  </a:cubicBezTo>
                  <a:cubicBezTo>
                    <a:pt x="873" y="737"/>
                    <a:pt x="875" y="738"/>
                    <a:pt x="876" y="739"/>
                  </a:cubicBezTo>
                  <a:cubicBezTo>
                    <a:pt x="877" y="739"/>
                    <a:pt x="879" y="739"/>
                    <a:pt x="881" y="738"/>
                  </a:cubicBezTo>
                  <a:cubicBezTo>
                    <a:pt x="882" y="738"/>
                    <a:pt x="884" y="736"/>
                    <a:pt x="885" y="735"/>
                  </a:cubicBezTo>
                  <a:cubicBezTo>
                    <a:pt x="885" y="734"/>
                    <a:pt x="887" y="732"/>
                    <a:pt x="887" y="731"/>
                  </a:cubicBezTo>
                  <a:cubicBezTo>
                    <a:pt x="886" y="729"/>
                    <a:pt x="884" y="728"/>
                    <a:pt x="882" y="728"/>
                  </a:cubicBezTo>
                  <a:cubicBezTo>
                    <a:pt x="881" y="727"/>
                    <a:pt x="878" y="728"/>
                    <a:pt x="877" y="728"/>
                  </a:cubicBezTo>
                  <a:cubicBezTo>
                    <a:pt x="876" y="727"/>
                    <a:pt x="874" y="727"/>
                    <a:pt x="874" y="726"/>
                  </a:cubicBezTo>
                  <a:cubicBezTo>
                    <a:pt x="873" y="725"/>
                    <a:pt x="873" y="723"/>
                    <a:pt x="873" y="722"/>
                  </a:cubicBezTo>
                  <a:cubicBezTo>
                    <a:pt x="873" y="721"/>
                    <a:pt x="875" y="720"/>
                    <a:pt x="876" y="719"/>
                  </a:cubicBezTo>
                  <a:cubicBezTo>
                    <a:pt x="878" y="719"/>
                    <a:pt x="882" y="721"/>
                    <a:pt x="884" y="721"/>
                  </a:cubicBezTo>
                  <a:cubicBezTo>
                    <a:pt x="884" y="720"/>
                    <a:pt x="886" y="719"/>
                    <a:pt x="886" y="718"/>
                  </a:cubicBezTo>
                  <a:cubicBezTo>
                    <a:pt x="887" y="717"/>
                    <a:pt x="888" y="714"/>
                    <a:pt x="888" y="712"/>
                  </a:cubicBezTo>
                  <a:cubicBezTo>
                    <a:pt x="888" y="711"/>
                    <a:pt x="885" y="709"/>
                    <a:pt x="884" y="708"/>
                  </a:cubicBezTo>
                  <a:cubicBezTo>
                    <a:pt x="884" y="707"/>
                    <a:pt x="883" y="705"/>
                    <a:pt x="883" y="704"/>
                  </a:cubicBezTo>
                  <a:cubicBezTo>
                    <a:pt x="883" y="703"/>
                    <a:pt x="883" y="702"/>
                    <a:pt x="884" y="701"/>
                  </a:cubicBezTo>
                  <a:cubicBezTo>
                    <a:pt x="884" y="700"/>
                    <a:pt x="884" y="698"/>
                    <a:pt x="884" y="697"/>
                  </a:cubicBezTo>
                  <a:cubicBezTo>
                    <a:pt x="884" y="696"/>
                    <a:pt x="883" y="694"/>
                    <a:pt x="883" y="693"/>
                  </a:cubicBezTo>
                  <a:cubicBezTo>
                    <a:pt x="882" y="692"/>
                    <a:pt x="881" y="690"/>
                    <a:pt x="880" y="689"/>
                  </a:cubicBezTo>
                  <a:cubicBezTo>
                    <a:pt x="879" y="688"/>
                    <a:pt x="877" y="687"/>
                    <a:pt x="876" y="686"/>
                  </a:cubicBezTo>
                  <a:cubicBezTo>
                    <a:pt x="876" y="685"/>
                    <a:pt x="875" y="682"/>
                    <a:pt x="875" y="681"/>
                  </a:cubicBezTo>
                  <a:cubicBezTo>
                    <a:pt x="876" y="680"/>
                    <a:pt x="877" y="678"/>
                    <a:pt x="878" y="677"/>
                  </a:cubicBezTo>
                  <a:cubicBezTo>
                    <a:pt x="879" y="677"/>
                    <a:pt x="881" y="676"/>
                    <a:pt x="881" y="676"/>
                  </a:cubicBezTo>
                  <a:cubicBezTo>
                    <a:pt x="882" y="676"/>
                    <a:pt x="885" y="676"/>
                    <a:pt x="886" y="676"/>
                  </a:cubicBezTo>
                  <a:cubicBezTo>
                    <a:pt x="887" y="677"/>
                    <a:pt x="889" y="678"/>
                    <a:pt x="890" y="679"/>
                  </a:cubicBezTo>
                  <a:cubicBezTo>
                    <a:pt x="890" y="679"/>
                    <a:pt x="891" y="681"/>
                    <a:pt x="891" y="682"/>
                  </a:cubicBezTo>
                  <a:cubicBezTo>
                    <a:pt x="891" y="683"/>
                    <a:pt x="891" y="685"/>
                    <a:pt x="891" y="686"/>
                  </a:cubicBezTo>
                  <a:cubicBezTo>
                    <a:pt x="891" y="687"/>
                    <a:pt x="890" y="689"/>
                    <a:pt x="889" y="690"/>
                  </a:cubicBezTo>
                  <a:cubicBezTo>
                    <a:pt x="889" y="690"/>
                    <a:pt x="888" y="691"/>
                    <a:pt x="888" y="692"/>
                  </a:cubicBezTo>
                  <a:cubicBezTo>
                    <a:pt x="888" y="693"/>
                    <a:pt x="888" y="694"/>
                    <a:pt x="889" y="695"/>
                  </a:cubicBezTo>
                  <a:cubicBezTo>
                    <a:pt x="889" y="696"/>
                    <a:pt x="890" y="698"/>
                    <a:pt x="892" y="699"/>
                  </a:cubicBezTo>
                  <a:cubicBezTo>
                    <a:pt x="892" y="699"/>
                    <a:pt x="894" y="698"/>
                    <a:pt x="894" y="698"/>
                  </a:cubicBezTo>
                  <a:cubicBezTo>
                    <a:pt x="895" y="697"/>
                    <a:pt x="897" y="695"/>
                    <a:pt x="898" y="694"/>
                  </a:cubicBezTo>
                  <a:cubicBezTo>
                    <a:pt x="899" y="694"/>
                    <a:pt x="899" y="692"/>
                    <a:pt x="899" y="691"/>
                  </a:cubicBezTo>
                  <a:cubicBezTo>
                    <a:pt x="899" y="690"/>
                    <a:pt x="899" y="690"/>
                    <a:pt x="899" y="689"/>
                  </a:cubicBezTo>
                  <a:cubicBezTo>
                    <a:pt x="899" y="688"/>
                    <a:pt x="899" y="685"/>
                    <a:pt x="900" y="684"/>
                  </a:cubicBezTo>
                  <a:cubicBezTo>
                    <a:pt x="900" y="682"/>
                    <a:pt x="901" y="678"/>
                    <a:pt x="901" y="676"/>
                  </a:cubicBezTo>
                  <a:cubicBezTo>
                    <a:pt x="901" y="674"/>
                    <a:pt x="900" y="670"/>
                    <a:pt x="901" y="668"/>
                  </a:cubicBezTo>
                  <a:cubicBezTo>
                    <a:pt x="901" y="667"/>
                    <a:pt x="903" y="665"/>
                    <a:pt x="904" y="665"/>
                  </a:cubicBezTo>
                  <a:cubicBezTo>
                    <a:pt x="905" y="664"/>
                    <a:pt x="907" y="664"/>
                    <a:pt x="908" y="664"/>
                  </a:cubicBezTo>
                  <a:cubicBezTo>
                    <a:pt x="909" y="664"/>
                    <a:pt x="912" y="666"/>
                    <a:pt x="912" y="667"/>
                  </a:cubicBezTo>
                  <a:cubicBezTo>
                    <a:pt x="912" y="667"/>
                    <a:pt x="913" y="670"/>
                    <a:pt x="913" y="671"/>
                  </a:cubicBezTo>
                  <a:cubicBezTo>
                    <a:pt x="915" y="672"/>
                    <a:pt x="918" y="675"/>
                    <a:pt x="920" y="675"/>
                  </a:cubicBezTo>
                  <a:cubicBezTo>
                    <a:pt x="921" y="675"/>
                    <a:pt x="923" y="674"/>
                    <a:pt x="924" y="673"/>
                  </a:cubicBezTo>
                  <a:cubicBezTo>
                    <a:pt x="925" y="672"/>
                    <a:pt x="926" y="669"/>
                    <a:pt x="926" y="667"/>
                  </a:cubicBezTo>
                  <a:cubicBezTo>
                    <a:pt x="927" y="666"/>
                    <a:pt x="927" y="663"/>
                    <a:pt x="927" y="661"/>
                  </a:cubicBezTo>
                  <a:cubicBezTo>
                    <a:pt x="928" y="660"/>
                    <a:pt x="929" y="658"/>
                    <a:pt x="929" y="657"/>
                  </a:cubicBezTo>
                  <a:cubicBezTo>
                    <a:pt x="929" y="656"/>
                    <a:pt x="929" y="653"/>
                    <a:pt x="928" y="652"/>
                  </a:cubicBezTo>
                  <a:cubicBezTo>
                    <a:pt x="927" y="651"/>
                    <a:pt x="925" y="651"/>
                    <a:pt x="924" y="650"/>
                  </a:cubicBezTo>
                  <a:cubicBezTo>
                    <a:pt x="924" y="649"/>
                    <a:pt x="923" y="647"/>
                    <a:pt x="923" y="646"/>
                  </a:cubicBezTo>
                  <a:cubicBezTo>
                    <a:pt x="923" y="645"/>
                    <a:pt x="924" y="642"/>
                    <a:pt x="926" y="641"/>
                  </a:cubicBezTo>
                  <a:cubicBezTo>
                    <a:pt x="927" y="641"/>
                    <a:pt x="930" y="640"/>
                    <a:pt x="931" y="640"/>
                  </a:cubicBezTo>
                  <a:cubicBezTo>
                    <a:pt x="932" y="640"/>
                    <a:pt x="933" y="642"/>
                    <a:pt x="934" y="641"/>
                  </a:cubicBezTo>
                  <a:cubicBezTo>
                    <a:pt x="935" y="641"/>
                    <a:pt x="936" y="639"/>
                    <a:pt x="936" y="638"/>
                  </a:cubicBez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8" name="Freeform 47">
              <a:extLst>
                <a:ext uri="{FF2B5EF4-FFF2-40B4-BE49-F238E27FC236}">
                  <a16:creationId xmlns:a16="http://schemas.microsoft.com/office/drawing/2014/main" id="{C629CD7F-9C85-4FDE-BDDD-044E09942690}"/>
                </a:ext>
              </a:extLst>
            </p:cNvPr>
            <p:cNvSpPr>
              <a:spLocks/>
            </p:cNvSpPr>
            <p:nvPr/>
          </p:nvSpPr>
          <p:spPr bwMode="auto">
            <a:xfrm>
              <a:off x="3778249" y="3819528"/>
              <a:ext cx="587375" cy="549275"/>
            </a:xfrm>
            <a:custGeom>
              <a:avLst/>
              <a:gdLst>
                <a:gd name="T0" fmla="*/ 523 w 696"/>
                <a:gd name="T1" fmla="*/ 607 h 650"/>
                <a:gd name="T2" fmla="*/ 540 w 696"/>
                <a:gd name="T3" fmla="*/ 590 h 650"/>
                <a:gd name="T4" fmla="*/ 538 w 696"/>
                <a:gd name="T5" fmla="*/ 577 h 650"/>
                <a:gd name="T6" fmla="*/ 535 w 696"/>
                <a:gd name="T7" fmla="*/ 557 h 650"/>
                <a:gd name="T8" fmla="*/ 532 w 696"/>
                <a:gd name="T9" fmla="*/ 553 h 650"/>
                <a:gd name="T10" fmla="*/ 526 w 696"/>
                <a:gd name="T11" fmla="*/ 552 h 650"/>
                <a:gd name="T12" fmla="*/ 522 w 696"/>
                <a:gd name="T13" fmla="*/ 548 h 650"/>
                <a:gd name="T14" fmla="*/ 515 w 696"/>
                <a:gd name="T15" fmla="*/ 534 h 650"/>
                <a:gd name="T16" fmla="*/ 521 w 696"/>
                <a:gd name="T17" fmla="*/ 512 h 650"/>
                <a:gd name="T18" fmla="*/ 522 w 696"/>
                <a:gd name="T19" fmla="*/ 506 h 650"/>
                <a:gd name="T20" fmla="*/ 534 w 696"/>
                <a:gd name="T21" fmla="*/ 499 h 650"/>
                <a:gd name="T22" fmla="*/ 525 w 696"/>
                <a:gd name="T23" fmla="*/ 488 h 650"/>
                <a:gd name="T24" fmla="*/ 542 w 696"/>
                <a:gd name="T25" fmla="*/ 483 h 650"/>
                <a:gd name="T26" fmla="*/ 537 w 696"/>
                <a:gd name="T27" fmla="*/ 460 h 650"/>
                <a:gd name="T28" fmla="*/ 537 w 696"/>
                <a:gd name="T29" fmla="*/ 451 h 650"/>
                <a:gd name="T30" fmla="*/ 544 w 696"/>
                <a:gd name="T31" fmla="*/ 444 h 650"/>
                <a:gd name="T32" fmla="*/ 553 w 696"/>
                <a:gd name="T33" fmla="*/ 430 h 650"/>
                <a:gd name="T34" fmla="*/ 556 w 696"/>
                <a:gd name="T35" fmla="*/ 423 h 650"/>
                <a:gd name="T36" fmla="*/ 549 w 696"/>
                <a:gd name="T37" fmla="*/ 414 h 650"/>
                <a:gd name="T38" fmla="*/ 555 w 696"/>
                <a:gd name="T39" fmla="*/ 410 h 650"/>
                <a:gd name="T40" fmla="*/ 569 w 696"/>
                <a:gd name="T41" fmla="*/ 389 h 650"/>
                <a:gd name="T42" fmla="*/ 577 w 696"/>
                <a:gd name="T43" fmla="*/ 384 h 650"/>
                <a:gd name="T44" fmla="*/ 586 w 696"/>
                <a:gd name="T45" fmla="*/ 376 h 650"/>
                <a:gd name="T46" fmla="*/ 594 w 696"/>
                <a:gd name="T47" fmla="*/ 350 h 650"/>
                <a:gd name="T48" fmla="*/ 590 w 696"/>
                <a:gd name="T49" fmla="*/ 322 h 650"/>
                <a:gd name="T50" fmla="*/ 605 w 696"/>
                <a:gd name="T51" fmla="*/ 323 h 650"/>
                <a:gd name="T52" fmla="*/ 591 w 696"/>
                <a:gd name="T53" fmla="*/ 312 h 650"/>
                <a:gd name="T54" fmla="*/ 595 w 696"/>
                <a:gd name="T55" fmla="*/ 312 h 650"/>
                <a:gd name="T56" fmla="*/ 601 w 696"/>
                <a:gd name="T57" fmla="*/ 300 h 650"/>
                <a:gd name="T58" fmla="*/ 609 w 696"/>
                <a:gd name="T59" fmla="*/ 294 h 650"/>
                <a:gd name="T60" fmla="*/ 629 w 696"/>
                <a:gd name="T61" fmla="*/ 282 h 650"/>
                <a:gd name="T62" fmla="*/ 623 w 696"/>
                <a:gd name="T63" fmla="*/ 258 h 650"/>
                <a:gd name="T64" fmla="*/ 639 w 696"/>
                <a:gd name="T65" fmla="*/ 239 h 650"/>
                <a:gd name="T66" fmla="*/ 643 w 696"/>
                <a:gd name="T67" fmla="*/ 230 h 650"/>
                <a:gd name="T68" fmla="*/ 634 w 696"/>
                <a:gd name="T69" fmla="*/ 213 h 650"/>
                <a:gd name="T70" fmla="*/ 642 w 696"/>
                <a:gd name="T71" fmla="*/ 193 h 650"/>
                <a:gd name="T72" fmla="*/ 631 w 696"/>
                <a:gd name="T73" fmla="*/ 195 h 650"/>
                <a:gd name="T74" fmla="*/ 645 w 696"/>
                <a:gd name="T75" fmla="*/ 180 h 650"/>
                <a:gd name="T76" fmla="*/ 648 w 696"/>
                <a:gd name="T77" fmla="*/ 176 h 650"/>
                <a:gd name="T78" fmla="*/ 662 w 696"/>
                <a:gd name="T79" fmla="*/ 171 h 650"/>
                <a:gd name="T80" fmla="*/ 662 w 696"/>
                <a:gd name="T81" fmla="*/ 153 h 650"/>
                <a:gd name="T82" fmla="*/ 662 w 696"/>
                <a:gd name="T83" fmla="*/ 146 h 650"/>
                <a:gd name="T84" fmla="*/ 670 w 696"/>
                <a:gd name="T85" fmla="*/ 127 h 650"/>
                <a:gd name="T86" fmla="*/ 689 w 696"/>
                <a:gd name="T87" fmla="*/ 113 h 650"/>
                <a:gd name="T88" fmla="*/ 686 w 696"/>
                <a:gd name="T89" fmla="*/ 98 h 650"/>
                <a:gd name="T90" fmla="*/ 685 w 696"/>
                <a:gd name="T91" fmla="*/ 87 h 650"/>
                <a:gd name="T92" fmla="*/ 600 w 696"/>
                <a:gd name="T93" fmla="*/ 72 h 650"/>
                <a:gd name="T94" fmla="*/ 622 w 696"/>
                <a:gd name="T95" fmla="*/ 48 h 650"/>
                <a:gd name="T96" fmla="*/ 627 w 696"/>
                <a:gd name="T97" fmla="*/ 25 h 650"/>
                <a:gd name="T98" fmla="*/ 611 w 696"/>
                <a:gd name="T99" fmla="*/ 0 h 650"/>
                <a:gd name="T100" fmla="*/ 0 w 696"/>
                <a:gd name="T101" fmla="*/ 50 h 650"/>
                <a:gd name="T102" fmla="*/ 54 w 696"/>
                <a:gd name="T103" fmla="*/ 554 h 650"/>
                <a:gd name="T104" fmla="*/ 65 w 696"/>
                <a:gd name="T105" fmla="*/ 557 h 650"/>
                <a:gd name="T106" fmla="*/ 86 w 696"/>
                <a:gd name="T107" fmla="*/ 551 h 650"/>
                <a:gd name="T108" fmla="*/ 107 w 696"/>
                <a:gd name="T109" fmla="*/ 556 h 6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696" h="650">
                  <a:moveTo>
                    <a:pt x="265" y="639"/>
                  </a:moveTo>
                  <a:cubicBezTo>
                    <a:pt x="487" y="623"/>
                    <a:pt x="487" y="623"/>
                    <a:pt x="487" y="623"/>
                  </a:cubicBezTo>
                  <a:cubicBezTo>
                    <a:pt x="536" y="620"/>
                    <a:pt x="536" y="620"/>
                    <a:pt x="536" y="620"/>
                  </a:cubicBezTo>
                  <a:cubicBezTo>
                    <a:pt x="537" y="618"/>
                    <a:pt x="538" y="616"/>
                    <a:pt x="537" y="615"/>
                  </a:cubicBezTo>
                  <a:cubicBezTo>
                    <a:pt x="537" y="614"/>
                    <a:pt x="533" y="612"/>
                    <a:pt x="532" y="611"/>
                  </a:cubicBezTo>
                  <a:cubicBezTo>
                    <a:pt x="531" y="611"/>
                    <a:pt x="528" y="610"/>
                    <a:pt x="527" y="610"/>
                  </a:cubicBezTo>
                  <a:cubicBezTo>
                    <a:pt x="526" y="609"/>
                    <a:pt x="524" y="608"/>
                    <a:pt x="523" y="607"/>
                  </a:cubicBezTo>
                  <a:cubicBezTo>
                    <a:pt x="523" y="606"/>
                    <a:pt x="523" y="603"/>
                    <a:pt x="524" y="602"/>
                  </a:cubicBezTo>
                  <a:cubicBezTo>
                    <a:pt x="524" y="601"/>
                    <a:pt x="526" y="600"/>
                    <a:pt x="528" y="600"/>
                  </a:cubicBezTo>
                  <a:cubicBezTo>
                    <a:pt x="529" y="600"/>
                    <a:pt x="530" y="601"/>
                    <a:pt x="531" y="601"/>
                  </a:cubicBezTo>
                  <a:cubicBezTo>
                    <a:pt x="533" y="601"/>
                    <a:pt x="536" y="602"/>
                    <a:pt x="537" y="602"/>
                  </a:cubicBezTo>
                  <a:cubicBezTo>
                    <a:pt x="538" y="602"/>
                    <a:pt x="539" y="600"/>
                    <a:pt x="539" y="600"/>
                  </a:cubicBezTo>
                  <a:cubicBezTo>
                    <a:pt x="540" y="598"/>
                    <a:pt x="540" y="596"/>
                    <a:pt x="540" y="594"/>
                  </a:cubicBezTo>
                  <a:cubicBezTo>
                    <a:pt x="540" y="593"/>
                    <a:pt x="540" y="591"/>
                    <a:pt x="540" y="590"/>
                  </a:cubicBezTo>
                  <a:cubicBezTo>
                    <a:pt x="539" y="589"/>
                    <a:pt x="538" y="587"/>
                    <a:pt x="539" y="586"/>
                  </a:cubicBezTo>
                  <a:cubicBezTo>
                    <a:pt x="539" y="585"/>
                    <a:pt x="542" y="585"/>
                    <a:pt x="542" y="584"/>
                  </a:cubicBezTo>
                  <a:cubicBezTo>
                    <a:pt x="543" y="583"/>
                    <a:pt x="544" y="582"/>
                    <a:pt x="544" y="581"/>
                  </a:cubicBezTo>
                  <a:cubicBezTo>
                    <a:pt x="545" y="580"/>
                    <a:pt x="546" y="578"/>
                    <a:pt x="545" y="577"/>
                  </a:cubicBezTo>
                  <a:cubicBezTo>
                    <a:pt x="545" y="576"/>
                    <a:pt x="544" y="574"/>
                    <a:pt x="544" y="574"/>
                  </a:cubicBezTo>
                  <a:cubicBezTo>
                    <a:pt x="543" y="573"/>
                    <a:pt x="541" y="573"/>
                    <a:pt x="540" y="574"/>
                  </a:cubicBezTo>
                  <a:cubicBezTo>
                    <a:pt x="539" y="574"/>
                    <a:pt x="538" y="576"/>
                    <a:pt x="538" y="577"/>
                  </a:cubicBezTo>
                  <a:cubicBezTo>
                    <a:pt x="537" y="578"/>
                    <a:pt x="537" y="581"/>
                    <a:pt x="536" y="582"/>
                  </a:cubicBezTo>
                  <a:cubicBezTo>
                    <a:pt x="535" y="582"/>
                    <a:pt x="534" y="580"/>
                    <a:pt x="533" y="579"/>
                  </a:cubicBezTo>
                  <a:cubicBezTo>
                    <a:pt x="532" y="578"/>
                    <a:pt x="532" y="576"/>
                    <a:pt x="532" y="575"/>
                  </a:cubicBezTo>
                  <a:cubicBezTo>
                    <a:pt x="531" y="574"/>
                    <a:pt x="529" y="571"/>
                    <a:pt x="529" y="569"/>
                  </a:cubicBezTo>
                  <a:cubicBezTo>
                    <a:pt x="529" y="568"/>
                    <a:pt x="529" y="565"/>
                    <a:pt x="530" y="564"/>
                  </a:cubicBezTo>
                  <a:cubicBezTo>
                    <a:pt x="530" y="563"/>
                    <a:pt x="532" y="562"/>
                    <a:pt x="533" y="561"/>
                  </a:cubicBezTo>
                  <a:cubicBezTo>
                    <a:pt x="533" y="560"/>
                    <a:pt x="534" y="558"/>
                    <a:pt x="535" y="557"/>
                  </a:cubicBezTo>
                  <a:cubicBezTo>
                    <a:pt x="536" y="556"/>
                    <a:pt x="538" y="556"/>
                    <a:pt x="538" y="555"/>
                  </a:cubicBezTo>
                  <a:cubicBezTo>
                    <a:pt x="539" y="554"/>
                    <a:pt x="540" y="552"/>
                    <a:pt x="541" y="551"/>
                  </a:cubicBezTo>
                  <a:cubicBezTo>
                    <a:pt x="541" y="550"/>
                    <a:pt x="541" y="548"/>
                    <a:pt x="540" y="547"/>
                  </a:cubicBezTo>
                  <a:cubicBezTo>
                    <a:pt x="540" y="546"/>
                    <a:pt x="538" y="545"/>
                    <a:pt x="538" y="545"/>
                  </a:cubicBezTo>
                  <a:cubicBezTo>
                    <a:pt x="537" y="545"/>
                    <a:pt x="536" y="545"/>
                    <a:pt x="535" y="546"/>
                  </a:cubicBezTo>
                  <a:cubicBezTo>
                    <a:pt x="535" y="546"/>
                    <a:pt x="534" y="549"/>
                    <a:pt x="534" y="550"/>
                  </a:cubicBezTo>
                  <a:cubicBezTo>
                    <a:pt x="534" y="551"/>
                    <a:pt x="533" y="552"/>
                    <a:pt x="532" y="553"/>
                  </a:cubicBezTo>
                  <a:cubicBezTo>
                    <a:pt x="532" y="554"/>
                    <a:pt x="530" y="556"/>
                    <a:pt x="529" y="557"/>
                  </a:cubicBezTo>
                  <a:cubicBezTo>
                    <a:pt x="528" y="558"/>
                    <a:pt x="527" y="559"/>
                    <a:pt x="526" y="560"/>
                  </a:cubicBezTo>
                  <a:cubicBezTo>
                    <a:pt x="525" y="560"/>
                    <a:pt x="523" y="560"/>
                    <a:pt x="522" y="560"/>
                  </a:cubicBezTo>
                  <a:cubicBezTo>
                    <a:pt x="521" y="560"/>
                    <a:pt x="520" y="558"/>
                    <a:pt x="519" y="557"/>
                  </a:cubicBezTo>
                  <a:cubicBezTo>
                    <a:pt x="519" y="556"/>
                    <a:pt x="519" y="554"/>
                    <a:pt x="519" y="553"/>
                  </a:cubicBezTo>
                  <a:cubicBezTo>
                    <a:pt x="520" y="552"/>
                    <a:pt x="521" y="552"/>
                    <a:pt x="522" y="552"/>
                  </a:cubicBezTo>
                  <a:cubicBezTo>
                    <a:pt x="523" y="551"/>
                    <a:pt x="525" y="552"/>
                    <a:pt x="526" y="552"/>
                  </a:cubicBezTo>
                  <a:cubicBezTo>
                    <a:pt x="526" y="551"/>
                    <a:pt x="528" y="551"/>
                    <a:pt x="528" y="550"/>
                  </a:cubicBezTo>
                  <a:cubicBezTo>
                    <a:pt x="529" y="549"/>
                    <a:pt x="529" y="548"/>
                    <a:pt x="529" y="547"/>
                  </a:cubicBezTo>
                  <a:cubicBezTo>
                    <a:pt x="529" y="546"/>
                    <a:pt x="529" y="543"/>
                    <a:pt x="529" y="542"/>
                  </a:cubicBezTo>
                  <a:cubicBezTo>
                    <a:pt x="528" y="541"/>
                    <a:pt x="527" y="540"/>
                    <a:pt x="526" y="540"/>
                  </a:cubicBezTo>
                  <a:cubicBezTo>
                    <a:pt x="525" y="540"/>
                    <a:pt x="524" y="540"/>
                    <a:pt x="523" y="540"/>
                  </a:cubicBezTo>
                  <a:cubicBezTo>
                    <a:pt x="523" y="540"/>
                    <a:pt x="523" y="542"/>
                    <a:pt x="523" y="543"/>
                  </a:cubicBezTo>
                  <a:cubicBezTo>
                    <a:pt x="523" y="544"/>
                    <a:pt x="523" y="547"/>
                    <a:pt x="522" y="548"/>
                  </a:cubicBezTo>
                  <a:cubicBezTo>
                    <a:pt x="522" y="549"/>
                    <a:pt x="520" y="549"/>
                    <a:pt x="519" y="549"/>
                  </a:cubicBezTo>
                  <a:cubicBezTo>
                    <a:pt x="518" y="550"/>
                    <a:pt x="516" y="550"/>
                    <a:pt x="515" y="550"/>
                  </a:cubicBezTo>
                  <a:cubicBezTo>
                    <a:pt x="514" y="549"/>
                    <a:pt x="515" y="547"/>
                    <a:pt x="515" y="546"/>
                  </a:cubicBezTo>
                  <a:cubicBezTo>
                    <a:pt x="515" y="545"/>
                    <a:pt x="517" y="544"/>
                    <a:pt x="518" y="543"/>
                  </a:cubicBezTo>
                  <a:cubicBezTo>
                    <a:pt x="518" y="542"/>
                    <a:pt x="519" y="541"/>
                    <a:pt x="520" y="540"/>
                  </a:cubicBezTo>
                  <a:cubicBezTo>
                    <a:pt x="520" y="539"/>
                    <a:pt x="520" y="537"/>
                    <a:pt x="519" y="537"/>
                  </a:cubicBezTo>
                  <a:cubicBezTo>
                    <a:pt x="518" y="536"/>
                    <a:pt x="516" y="534"/>
                    <a:pt x="515" y="534"/>
                  </a:cubicBezTo>
                  <a:cubicBezTo>
                    <a:pt x="514" y="533"/>
                    <a:pt x="513" y="532"/>
                    <a:pt x="512" y="531"/>
                  </a:cubicBezTo>
                  <a:cubicBezTo>
                    <a:pt x="512" y="530"/>
                    <a:pt x="513" y="527"/>
                    <a:pt x="514" y="526"/>
                  </a:cubicBezTo>
                  <a:cubicBezTo>
                    <a:pt x="515" y="525"/>
                    <a:pt x="517" y="523"/>
                    <a:pt x="519" y="523"/>
                  </a:cubicBezTo>
                  <a:cubicBezTo>
                    <a:pt x="520" y="523"/>
                    <a:pt x="523" y="524"/>
                    <a:pt x="524" y="524"/>
                  </a:cubicBezTo>
                  <a:cubicBezTo>
                    <a:pt x="525" y="523"/>
                    <a:pt x="526" y="522"/>
                    <a:pt x="526" y="521"/>
                  </a:cubicBezTo>
                  <a:cubicBezTo>
                    <a:pt x="527" y="519"/>
                    <a:pt x="525" y="516"/>
                    <a:pt x="525" y="515"/>
                  </a:cubicBezTo>
                  <a:cubicBezTo>
                    <a:pt x="524" y="514"/>
                    <a:pt x="522" y="512"/>
                    <a:pt x="521" y="512"/>
                  </a:cubicBezTo>
                  <a:cubicBezTo>
                    <a:pt x="520" y="511"/>
                    <a:pt x="517" y="513"/>
                    <a:pt x="516" y="513"/>
                  </a:cubicBezTo>
                  <a:cubicBezTo>
                    <a:pt x="515" y="513"/>
                    <a:pt x="513" y="512"/>
                    <a:pt x="512" y="511"/>
                  </a:cubicBezTo>
                  <a:cubicBezTo>
                    <a:pt x="511" y="511"/>
                    <a:pt x="510" y="509"/>
                    <a:pt x="510" y="508"/>
                  </a:cubicBezTo>
                  <a:cubicBezTo>
                    <a:pt x="510" y="506"/>
                    <a:pt x="512" y="504"/>
                    <a:pt x="513" y="503"/>
                  </a:cubicBezTo>
                  <a:cubicBezTo>
                    <a:pt x="514" y="503"/>
                    <a:pt x="516" y="502"/>
                    <a:pt x="517" y="502"/>
                  </a:cubicBezTo>
                  <a:cubicBezTo>
                    <a:pt x="518" y="502"/>
                    <a:pt x="520" y="502"/>
                    <a:pt x="521" y="503"/>
                  </a:cubicBezTo>
                  <a:cubicBezTo>
                    <a:pt x="521" y="503"/>
                    <a:pt x="522" y="505"/>
                    <a:pt x="522" y="506"/>
                  </a:cubicBezTo>
                  <a:cubicBezTo>
                    <a:pt x="523" y="507"/>
                    <a:pt x="525" y="507"/>
                    <a:pt x="526" y="508"/>
                  </a:cubicBezTo>
                  <a:cubicBezTo>
                    <a:pt x="528" y="509"/>
                    <a:pt x="530" y="511"/>
                    <a:pt x="532" y="511"/>
                  </a:cubicBezTo>
                  <a:cubicBezTo>
                    <a:pt x="533" y="510"/>
                    <a:pt x="535" y="508"/>
                    <a:pt x="536" y="508"/>
                  </a:cubicBezTo>
                  <a:cubicBezTo>
                    <a:pt x="536" y="507"/>
                    <a:pt x="538" y="507"/>
                    <a:pt x="538" y="507"/>
                  </a:cubicBezTo>
                  <a:cubicBezTo>
                    <a:pt x="539" y="506"/>
                    <a:pt x="540" y="504"/>
                    <a:pt x="540" y="503"/>
                  </a:cubicBezTo>
                  <a:cubicBezTo>
                    <a:pt x="540" y="502"/>
                    <a:pt x="538" y="501"/>
                    <a:pt x="537" y="500"/>
                  </a:cubicBezTo>
                  <a:cubicBezTo>
                    <a:pt x="536" y="500"/>
                    <a:pt x="535" y="499"/>
                    <a:pt x="534" y="499"/>
                  </a:cubicBezTo>
                  <a:cubicBezTo>
                    <a:pt x="533" y="499"/>
                    <a:pt x="532" y="501"/>
                    <a:pt x="531" y="501"/>
                  </a:cubicBezTo>
                  <a:cubicBezTo>
                    <a:pt x="530" y="502"/>
                    <a:pt x="527" y="502"/>
                    <a:pt x="526" y="502"/>
                  </a:cubicBezTo>
                  <a:cubicBezTo>
                    <a:pt x="524" y="502"/>
                    <a:pt x="522" y="500"/>
                    <a:pt x="522" y="499"/>
                  </a:cubicBezTo>
                  <a:cubicBezTo>
                    <a:pt x="521" y="498"/>
                    <a:pt x="521" y="496"/>
                    <a:pt x="520" y="495"/>
                  </a:cubicBezTo>
                  <a:cubicBezTo>
                    <a:pt x="520" y="494"/>
                    <a:pt x="520" y="491"/>
                    <a:pt x="520" y="490"/>
                  </a:cubicBezTo>
                  <a:cubicBezTo>
                    <a:pt x="520" y="489"/>
                    <a:pt x="522" y="488"/>
                    <a:pt x="522" y="488"/>
                  </a:cubicBezTo>
                  <a:cubicBezTo>
                    <a:pt x="523" y="488"/>
                    <a:pt x="525" y="488"/>
                    <a:pt x="525" y="488"/>
                  </a:cubicBezTo>
                  <a:cubicBezTo>
                    <a:pt x="526" y="488"/>
                    <a:pt x="527" y="489"/>
                    <a:pt x="527" y="490"/>
                  </a:cubicBezTo>
                  <a:cubicBezTo>
                    <a:pt x="528" y="490"/>
                    <a:pt x="530" y="489"/>
                    <a:pt x="531" y="489"/>
                  </a:cubicBezTo>
                  <a:cubicBezTo>
                    <a:pt x="532" y="489"/>
                    <a:pt x="535" y="489"/>
                    <a:pt x="536" y="489"/>
                  </a:cubicBezTo>
                  <a:cubicBezTo>
                    <a:pt x="537" y="489"/>
                    <a:pt x="539" y="490"/>
                    <a:pt x="540" y="490"/>
                  </a:cubicBezTo>
                  <a:cubicBezTo>
                    <a:pt x="541" y="490"/>
                    <a:pt x="543" y="490"/>
                    <a:pt x="543" y="489"/>
                  </a:cubicBezTo>
                  <a:cubicBezTo>
                    <a:pt x="544" y="489"/>
                    <a:pt x="544" y="487"/>
                    <a:pt x="544" y="486"/>
                  </a:cubicBezTo>
                  <a:cubicBezTo>
                    <a:pt x="544" y="485"/>
                    <a:pt x="543" y="483"/>
                    <a:pt x="542" y="483"/>
                  </a:cubicBezTo>
                  <a:cubicBezTo>
                    <a:pt x="540" y="482"/>
                    <a:pt x="537" y="483"/>
                    <a:pt x="536" y="483"/>
                  </a:cubicBezTo>
                  <a:cubicBezTo>
                    <a:pt x="535" y="482"/>
                    <a:pt x="533" y="481"/>
                    <a:pt x="532" y="480"/>
                  </a:cubicBezTo>
                  <a:cubicBezTo>
                    <a:pt x="531" y="478"/>
                    <a:pt x="530" y="475"/>
                    <a:pt x="530" y="474"/>
                  </a:cubicBezTo>
                  <a:cubicBezTo>
                    <a:pt x="530" y="472"/>
                    <a:pt x="532" y="470"/>
                    <a:pt x="533" y="469"/>
                  </a:cubicBezTo>
                  <a:cubicBezTo>
                    <a:pt x="534" y="468"/>
                    <a:pt x="537" y="468"/>
                    <a:pt x="538" y="466"/>
                  </a:cubicBezTo>
                  <a:cubicBezTo>
                    <a:pt x="539" y="466"/>
                    <a:pt x="539" y="463"/>
                    <a:pt x="538" y="462"/>
                  </a:cubicBezTo>
                  <a:cubicBezTo>
                    <a:pt x="538" y="462"/>
                    <a:pt x="537" y="460"/>
                    <a:pt x="537" y="460"/>
                  </a:cubicBezTo>
                  <a:cubicBezTo>
                    <a:pt x="536" y="459"/>
                    <a:pt x="533" y="458"/>
                    <a:pt x="532" y="458"/>
                  </a:cubicBezTo>
                  <a:cubicBezTo>
                    <a:pt x="531" y="458"/>
                    <a:pt x="528" y="459"/>
                    <a:pt x="527" y="458"/>
                  </a:cubicBezTo>
                  <a:cubicBezTo>
                    <a:pt x="527" y="458"/>
                    <a:pt x="526" y="457"/>
                    <a:pt x="526" y="456"/>
                  </a:cubicBezTo>
                  <a:cubicBezTo>
                    <a:pt x="526" y="455"/>
                    <a:pt x="526" y="453"/>
                    <a:pt x="527" y="453"/>
                  </a:cubicBezTo>
                  <a:cubicBezTo>
                    <a:pt x="528" y="452"/>
                    <a:pt x="531" y="453"/>
                    <a:pt x="532" y="452"/>
                  </a:cubicBezTo>
                  <a:cubicBezTo>
                    <a:pt x="533" y="452"/>
                    <a:pt x="533" y="450"/>
                    <a:pt x="534" y="450"/>
                  </a:cubicBezTo>
                  <a:cubicBezTo>
                    <a:pt x="535" y="450"/>
                    <a:pt x="537" y="450"/>
                    <a:pt x="537" y="451"/>
                  </a:cubicBezTo>
                  <a:cubicBezTo>
                    <a:pt x="538" y="452"/>
                    <a:pt x="538" y="454"/>
                    <a:pt x="539" y="455"/>
                  </a:cubicBezTo>
                  <a:cubicBezTo>
                    <a:pt x="540" y="456"/>
                    <a:pt x="542" y="456"/>
                    <a:pt x="543" y="456"/>
                  </a:cubicBezTo>
                  <a:cubicBezTo>
                    <a:pt x="544" y="456"/>
                    <a:pt x="544" y="454"/>
                    <a:pt x="544" y="453"/>
                  </a:cubicBezTo>
                  <a:cubicBezTo>
                    <a:pt x="545" y="452"/>
                    <a:pt x="544" y="450"/>
                    <a:pt x="544" y="450"/>
                  </a:cubicBezTo>
                  <a:cubicBezTo>
                    <a:pt x="543" y="449"/>
                    <a:pt x="542" y="449"/>
                    <a:pt x="541" y="448"/>
                  </a:cubicBezTo>
                  <a:cubicBezTo>
                    <a:pt x="541" y="447"/>
                    <a:pt x="541" y="446"/>
                    <a:pt x="541" y="445"/>
                  </a:cubicBezTo>
                  <a:cubicBezTo>
                    <a:pt x="541" y="445"/>
                    <a:pt x="544" y="444"/>
                    <a:pt x="544" y="444"/>
                  </a:cubicBezTo>
                  <a:cubicBezTo>
                    <a:pt x="545" y="444"/>
                    <a:pt x="547" y="444"/>
                    <a:pt x="548" y="444"/>
                  </a:cubicBezTo>
                  <a:cubicBezTo>
                    <a:pt x="549" y="444"/>
                    <a:pt x="551" y="445"/>
                    <a:pt x="552" y="444"/>
                  </a:cubicBezTo>
                  <a:cubicBezTo>
                    <a:pt x="553" y="444"/>
                    <a:pt x="555" y="443"/>
                    <a:pt x="555" y="442"/>
                  </a:cubicBezTo>
                  <a:cubicBezTo>
                    <a:pt x="555" y="441"/>
                    <a:pt x="555" y="439"/>
                    <a:pt x="555" y="438"/>
                  </a:cubicBezTo>
                  <a:cubicBezTo>
                    <a:pt x="555" y="437"/>
                    <a:pt x="556" y="436"/>
                    <a:pt x="556" y="435"/>
                  </a:cubicBezTo>
                  <a:cubicBezTo>
                    <a:pt x="556" y="434"/>
                    <a:pt x="556" y="432"/>
                    <a:pt x="555" y="431"/>
                  </a:cubicBezTo>
                  <a:cubicBezTo>
                    <a:pt x="555" y="431"/>
                    <a:pt x="553" y="430"/>
                    <a:pt x="553" y="430"/>
                  </a:cubicBezTo>
                  <a:cubicBezTo>
                    <a:pt x="552" y="431"/>
                    <a:pt x="550" y="432"/>
                    <a:pt x="549" y="432"/>
                  </a:cubicBezTo>
                  <a:cubicBezTo>
                    <a:pt x="547" y="432"/>
                    <a:pt x="544" y="431"/>
                    <a:pt x="543" y="430"/>
                  </a:cubicBezTo>
                  <a:cubicBezTo>
                    <a:pt x="542" y="429"/>
                    <a:pt x="542" y="427"/>
                    <a:pt x="543" y="426"/>
                  </a:cubicBezTo>
                  <a:cubicBezTo>
                    <a:pt x="543" y="425"/>
                    <a:pt x="544" y="423"/>
                    <a:pt x="544" y="422"/>
                  </a:cubicBezTo>
                  <a:cubicBezTo>
                    <a:pt x="545" y="421"/>
                    <a:pt x="547" y="419"/>
                    <a:pt x="548" y="419"/>
                  </a:cubicBezTo>
                  <a:cubicBezTo>
                    <a:pt x="549" y="419"/>
                    <a:pt x="551" y="419"/>
                    <a:pt x="552" y="419"/>
                  </a:cubicBezTo>
                  <a:cubicBezTo>
                    <a:pt x="553" y="420"/>
                    <a:pt x="555" y="423"/>
                    <a:pt x="556" y="423"/>
                  </a:cubicBezTo>
                  <a:cubicBezTo>
                    <a:pt x="557" y="424"/>
                    <a:pt x="560" y="424"/>
                    <a:pt x="561" y="423"/>
                  </a:cubicBezTo>
                  <a:cubicBezTo>
                    <a:pt x="562" y="423"/>
                    <a:pt x="564" y="422"/>
                    <a:pt x="564" y="421"/>
                  </a:cubicBezTo>
                  <a:cubicBezTo>
                    <a:pt x="564" y="420"/>
                    <a:pt x="564" y="417"/>
                    <a:pt x="564" y="416"/>
                  </a:cubicBezTo>
                  <a:cubicBezTo>
                    <a:pt x="564" y="415"/>
                    <a:pt x="562" y="414"/>
                    <a:pt x="561" y="414"/>
                  </a:cubicBezTo>
                  <a:cubicBezTo>
                    <a:pt x="560" y="414"/>
                    <a:pt x="558" y="414"/>
                    <a:pt x="557" y="414"/>
                  </a:cubicBezTo>
                  <a:cubicBezTo>
                    <a:pt x="556" y="414"/>
                    <a:pt x="555" y="415"/>
                    <a:pt x="554" y="415"/>
                  </a:cubicBezTo>
                  <a:cubicBezTo>
                    <a:pt x="552" y="415"/>
                    <a:pt x="550" y="414"/>
                    <a:pt x="549" y="414"/>
                  </a:cubicBezTo>
                  <a:cubicBezTo>
                    <a:pt x="548" y="414"/>
                    <a:pt x="546" y="413"/>
                    <a:pt x="545" y="412"/>
                  </a:cubicBezTo>
                  <a:cubicBezTo>
                    <a:pt x="544" y="411"/>
                    <a:pt x="544" y="409"/>
                    <a:pt x="543" y="408"/>
                  </a:cubicBezTo>
                  <a:cubicBezTo>
                    <a:pt x="543" y="407"/>
                    <a:pt x="543" y="405"/>
                    <a:pt x="544" y="404"/>
                  </a:cubicBezTo>
                  <a:cubicBezTo>
                    <a:pt x="544" y="404"/>
                    <a:pt x="546" y="404"/>
                    <a:pt x="546" y="404"/>
                  </a:cubicBezTo>
                  <a:cubicBezTo>
                    <a:pt x="547" y="405"/>
                    <a:pt x="548" y="405"/>
                    <a:pt x="549" y="406"/>
                  </a:cubicBezTo>
                  <a:cubicBezTo>
                    <a:pt x="549" y="406"/>
                    <a:pt x="551" y="408"/>
                    <a:pt x="551" y="409"/>
                  </a:cubicBezTo>
                  <a:cubicBezTo>
                    <a:pt x="552" y="409"/>
                    <a:pt x="554" y="410"/>
                    <a:pt x="555" y="410"/>
                  </a:cubicBezTo>
                  <a:cubicBezTo>
                    <a:pt x="556" y="410"/>
                    <a:pt x="557" y="409"/>
                    <a:pt x="557" y="409"/>
                  </a:cubicBezTo>
                  <a:cubicBezTo>
                    <a:pt x="558" y="408"/>
                    <a:pt x="558" y="405"/>
                    <a:pt x="558" y="404"/>
                  </a:cubicBezTo>
                  <a:cubicBezTo>
                    <a:pt x="558" y="403"/>
                    <a:pt x="557" y="400"/>
                    <a:pt x="558" y="399"/>
                  </a:cubicBezTo>
                  <a:cubicBezTo>
                    <a:pt x="559" y="398"/>
                    <a:pt x="562" y="397"/>
                    <a:pt x="564" y="396"/>
                  </a:cubicBezTo>
                  <a:cubicBezTo>
                    <a:pt x="565" y="396"/>
                    <a:pt x="567" y="397"/>
                    <a:pt x="567" y="396"/>
                  </a:cubicBezTo>
                  <a:cubicBezTo>
                    <a:pt x="568" y="396"/>
                    <a:pt x="570" y="394"/>
                    <a:pt x="570" y="393"/>
                  </a:cubicBezTo>
                  <a:cubicBezTo>
                    <a:pt x="570" y="392"/>
                    <a:pt x="569" y="390"/>
                    <a:pt x="569" y="389"/>
                  </a:cubicBezTo>
                  <a:cubicBezTo>
                    <a:pt x="568" y="388"/>
                    <a:pt x="566" y="387"/>
                    <a:pt x="566" y="386"/>
                  </a:cubicBezTo>
                  <a:cubicBezTo>
                    <a:pt x="565" y="385"/>
                    <a:pt x="565" y="383"/>
                    <a:pt x="565" y="383"/>
                  </a:cubicBezTo>
                  <a:cubicBezTo>
                    <a:pt x="566" y="382"/>
                    <a:pt x="567" y="381"/>
                    <a:pt x="568" y="381"/>
                  </a:cubicBezTo>
                  <a:cubicBezTo>
                    <a:pt x="569" y="381"/>
                    <a:pt x="572" y="381"/>
                    <a:pt x="573" y="381"/>
                  </a:cubicBezTo>
                  <a:cubicBezTo>
                    <a:pt x="575" y="381"/>
                    <a:pt x="577" y="380"/>
                    <a:pt x="578" y="380"/>
                  </a:cubicBezTo>
                  <a:cubicBezTo>
                    <a:pt x="579" y="381"/>
                    <a:pt x="579" y="382"/>
                    <a:pt x="579" y="383"/>
                  </a:cubicBezTo>
                  <a:cubicBezTo>
                    <a:pt x="579" y="383"/>
                    <a:pt x="577" y="383"/>
                    <a:pt x="577" y="384"/>
                  </a:cubicBezTo>
                  <a:cubicBezTo>
                    <a:pt x="576" y="385"/>
                    <a:pt x="576" y="387"/>
                    <a:pt x="576" y="388"/>
                  </a:cubicBezTo>
                  <a:cubicBezTo>
                    <a:pt x="576" y="389"/>
                    <a:pt x="578" y="391"/>
                    <a:pt x="579" y="391"/>
                  </a:cubicBezTo>
                  <a:cubicBezTo>
                    <a:pt x="580" y="391"/>
                    <a:pt x="582" y="390"/>
                    <a:pt x="582" y="389"/>
                  </a:cubicBezTo>
                  <a:cubicBezTo>
                    <a:pt x="583" y="389"/>
                    <a:pt x="584" y="386"/>
                    <a:pt x="584" y="385"/>
                  </a:cubicBezTo>
                  <a:cubicBezTo>
                    <a:pt x="583" y="384"/>
                    <a:pt x="582" y="383"/>
                    <a:pt x="582" y="382"/>
                  </a:cubicBezTo>
                  <a:cubicBezTo>
                    <a:pt x="582" y="381"/>
                    <a:pt x="582" y="379"/>
                    <a:pt x="582" y="378"/>
                  </a:cubicBezTo>
                  <a:cubicBezTo>
                    <a:pt x="583" y="378"/>
                    <a:pt x="585" y="377"/>
                    <a:pt x="586" y="376"/>
                  </a:cubicBezTo>
                  <a:cubicBezTo>
                    <a:pt x="587" y="376"/>
                    <a:pt x="589" y="374"/>
                    <a:pt x="590" y="374"/>
                  </a:cubicBezTo>
                  <a:cubicBezTo>
                    <a:pt x="591" y="373"/>
                    <a:pt x="592" y="371"/>
                    <a:pt x="593" y="369"/>
                  </a:cubicBezTo>
                  <a:cubicBezTo>
                    <a:pt x="593" y="369"/>
                    <a:pt x="594" y="366"/>
                    <a:pt x="593" y="365"/>
                  </a:cubicBezTo>
                  <a:cubicBezTo>
                    <a:pt x="593" y="364"/>
                    <a:pt x="590" y="364"/>
                    <a:pt x="589" y="363"/>
                  </a:cubicBezTo>
                  <a:cubicBezTo>
                    <a:pt x="588" y="362"/>
                    <a:pt x="588" y="360"/>
                    <a:pt x="588" y="360"/>
                  </a:cubicBezTo>
                  <a:cubicBezTo>
                    <a:pt x="588" y="358"/>
                    <a:pt x="589" y="354"/>
                    <a:pt x="590" y="353"/>
                  </a:cubicBezTo>
                  <a:cubicBezTo>
                    <a:pt x="591" y="352"/>
                    <a:pt x="593" y="351"/>
                    <a:pt x="594" y="350"/>
                  </a:cubicBezTo>
                  <a:cubicBezTo>
                    <a:pt x="594" y="349"/>
                    <a:pt x="595" y="346"/>
                    <a:pt x="594" y="345"/>
                  </a:cubicBezTo>
                  <a:cubicBezTo>
                    <a:pt x="594" y="344"/>
                    <a:pt x="593" y="342"/>
                    <a:pt x="592" y="342"/>
                  </a:cubicBezTo>
                  <a:cubicBezTo>
                    <a:pt x="591" y="341"/>
                    <a:pt x="589" y="340"/>
                    <a:pt x="588" y="339"/>
                  </a:cubicBezTo>
                  <a:cubicBezTo>
                    <a:pt x="588" y="338"/>
                    <a:pt x="586" y="336"/>
                    <a:pt x="586" y="335"/>
                  </a:cubicBezTo>
                  <a:cubicBezTo>
                    <a:pt x="586" y="333"/>
                    <a:pt x="586" y="329"/>
                    <a:pt x="586" y="328"/>
                  </a:cubicBezTo>
                  <a:cubicBezTo>
                    <a:pt x="586" y="327"/>
                    <a:pt x="587" y="324"/>
                    <a:pt x="587" y="323"/>
                  </a:cubicBezTo>
                  <a:cubicBezTo>
                    <a:pt x="588" y="323"/>
                    <a:pt x="589" y="322"/>
                    <a:pt x="590" y="322"/>
                  </a:cubicBezTo>
                  <a:cubicBezTo>
                    <a:pt x="591" y="322"/>
                    <a:pt x="592" y="323"/>
                    <a:pt x="592" y="324"/>
                  </a:cubicBezTo>
                  <a:cubicBezTo>
                    <a:pt x="593" y="324"/>
                    <a:pt x="593" y="325"/>
                    <a:pt x="593" y="326"/>
                  </a:cubicBezTo>
                  <a:cubicBezTo>
                    <a:pt x="592" y="327"/>
                    <a:pt x="591" y="329"/>
                    <a:pt x="591" y="330"/>
                  </a:cubicBezTo>
                  <a:cubicBezTo>
                    <a:pt x="592" y="331"/>
                    <a:pt x="594" y="332"/>
                    <a:pt x="595" y="332"/>
                  </a:cubicBezTo>
                  <a:cubicBezTo>
                    <a:pt x="595" y="332"/>
                    <a:pt x="597" y="331"/>
                    <a:pt x="597" y="331"/>
                  </a:cubicBezTo>
                  <a:cubicBezTo>
                    <a:pt x="599" y="330"/>
                    <a:pt x="600" y="327"/>
                    <a:pt x="602" y="326"/>
                  </a:cubicBezTo>
                  <a:cubicBezTo>
                    <a:pt x="602" y="325"/>
                    <a:pt x="605" y="324"/>
                    <a:pt x="605" y="323"/>
                  </a:cubicBezTo>
                  <a:cubicBezTo>
                    <a:pt x="605" y="322"/>
                    <a:pt x="603" y="319"/>
                    <a:pt x="602" y="319"/>
                  </a:cubicBezTo>
                  <a:cubicBezTo>
                    <a:pt x="601" y="319"/>
                    <a:pt x="599" y="319"/>
                    <a:pt x="599" y="319"/>
                  </a:cubicBezTo>
                  <a:cubicBezTo>
                    <a:pt x="598" y="319"/>
                    <a:pt x="597" y="320"/>
                    <a:pt x="596" y="320"/>
                  </a:cubicBezTo>
                  <a:cubicBezTo>
                    <a:pt x="595" y="320"/>
                    <a:pt x="593" y="320"/>
                    <a:pt x="592" y="319"/>
                  </a:cubicBezTo>
                  <a:cubicBezTo>
                    <a:pt x="591" y="319"/>
                    <a:pt x="589" y="318"/>
                    <a:pt x="589" y="317"/>
                  </a:cubicBezTo>
                  <a:cubicBezTo>
                    <a:pt x="588" y="317"/>
                    <a:pt x="587" y="315"/>
                    <a:pt x="587" y="314"/>
                  </a:cubicBezTo>
                  <a:cubicBezTo>
                    <a:pt x="587" y="313"/>
                    <a:pt x="590" y="313"/>
                    <a:pt x="591" y="312"/>
                  </a:cubicBezTo>
                  <a:cubicBezTo>
                    <a:pt x="591" y="311"/>
                    <a:pt x="590" y="309"/>
                    <a:pt x="590" y="308"/>
                  </a:cubicBezTo>
                  <a:cubicBezTo>
                    <a:pt x="590" y="307"/>
                    <a:pt x="590" y="305"/>
                    <a:pt x="590" y="305"/>
                  </a:cubicBezTo>
                  <a:cubicBezTo>
                    <a:pt x="590" y="304"/>
                    <a:pt x="590" y="303"/>
                    <a:pt x="591" y="302"/>
                  </a:cubicBezTo>
                  <a:cubicBezTo>
                    <a:pt x="592" y="302"/>
                    <a:pt x="594" y="302"/>
                    <a:pt x="595" y="302"/>
                  </a:cubicBezTo>
                  <a:cubicBezTo>
                    <a:pt x="596" y="303"/>
                    <a:pt x="595" y="305"/>
                    <a:pt x="595" y="306"/>
                  </a:cubicBezTo>
                  <a:cubicBezTo>
                    <a:pt x="595" y="306"/>
                    <a:pt x="595" y="308"/>
                    <a:pt x="595" y="309"/>
                  </a:cubicBezTo>
                  <a:cubicBezTo>
                    <a:pt x="595" y="310"/>
                    <a:pt x="594" y="312"/>
                    <a:pt x="595" y="312"/>
                  </a:cubicBezTo>
                  <a:cubicBezTo>
                    <a:pt x="595" y="313"/>
                    <a:pt x="597" y="315"/>
                    <a:pt x="598" y="315"/>
                  </a:cubicBezTo>
                  <a:cubicBezTo>
                    <a:pt x="599" y="316"/>
                    <a:pt x="601" y="316"/>
                    <a:pt x="602" y="315"/>
                  </a:cubicBezTo>
                  <a:cubicBezTo>
                    <a:pt x="602" y="315"/>
                    <a:pt x="603" y="313"/>
                    <a:pt x="603" y="312"/>
                  </a:cubicBezTo>
                  <a:cubicBezTo>
                    <a:pt x="604" y="311"/>
                    <a:pt x="604" y="310"/>
                    <a:pt x="604" y="309"/>
                  </a:cubicBezTo>
                  <a:cubicBezTo>
                    <a:pt x="604" y="308"/>
                    <a:pt x="602" y="307"/>
                    <a:pt x="602" y="306"/>
                  </a:cubicBezTo>
                  <a:cubicBezTo>
                    <a:pt x="601" y="305"/>
                    <a:pt x="600" y="304"/>
                    <a:pt x="600" y="303"/>
                  </a:cubicBezTo>
                  <a:cubicBezTo>
                    <a:pt x="600" y="302"/>
                    <a:pt x="601" y="301"/>
                    <a:pt x="601" y="300"/>
                  </a:cubicBezTo>
                  <a:cubicBezTo>
                    <a:pt x="601" y="299"/>
                    <a:pt x="600" y="296"/>
                    <a:pt x="599" y="295"/>
                  </a:cubicBezTo>
                  <a:cubicBezTo>
                    <a:pt x="599" y="294"/>
                    <a:pt x="597" y="293"/>
                    <a:pt x="597" y="291"/>
                  </a:cubicBezTo>
                  <a:cubicBezTo>
                    <a:pt x="597" y="290"/>
                    <a:pt x="597" y="288"/>
                    <a:pt x="597" y="287"/>
                  </a:cubicBezTo>
                  <a:cubicBezTo>
                    <a:pt x="598" y="286"/>
                    <a:pt x="600" y="286"/>
                    <a:pt x="602" y="286"/>
                  </a:cubicBezTo>
                  <a:cubicBezTo>
                    <a:pt x="603" y="286"/>
                    <a:pt x="605" y="286"/>
                    <a:pt x="606" y="287"/>
                  </a:cubicBezTo>
                  <a:cubicBezTo>
                    <a:pt x="606" y="288"/>
                    <a:pt x="605" y="291"/>
                    <a:pt x="606" y="292"/>
                  </a:cubicBezTo>
                  <a:cubicBezTo>
                    <a:pt x="607" y="293"/>
                    <a:pt x="608" y="294"/>
                    <a:pt x="609" y="294"/>
                  </a:cubicBezTo>
                  <a:cubicBezTo>
                    <a:pt x="610" y="294"/>
                    <a:pt x="613" y="292"/>
                    <a:pt x="614" y="292"/>
                  </a:cubicBezTo>
                  <a:cubicBezTo>
                    <a:pt x="615" y="291"/>
                    <a:pt x="617" y="291"/>
                    <a:pt x="618" y="291"/>
                  </a:cubicBezTo>
                  <a:cubicBezTo>
                    <a:pt x="619" y="291"/>
                    <a:pt x="620" y="293"/>
                    <a:pt x="621" y="293"/>
                  </a:cubicBezTo>
                  <a:cubicBezTo>
                    <a:pt x="622" y="292"/>
                    <a:pt x="624" y="291"/>
                    <a:pt x="624" y="290"/>
                  </a:cubicBezTo>
                  <a:cubicBezTo>
                    <a:pt x="624" y="289"/>
                    <a:pt x="622" y="288"/>
                    <a:pt x="622" y="287"/>
                  </a:cubicBezTo>
                  <a:cubicBezTo>
                    <a:pt x="623" y="286"/>
                    <a:pt x="624" y="285"/>
                    <a:pt x="625" y="284"/>
                  </a:cubicBezTo>
                  <a:cubicBezTo>
                    <a:pt x="626" y="284"/>
                    <a:pt x="628" y="282"/>
                    <a:pt x="629" y="282"/>
                  </a:cubicBezTo>
                  <a:cubicBezTo>
                    <a:pt x="630" y="281"/>
                    <a:pt x="631" y="279"/>
                    <a:pt x="631" y="278"/>
                  </a:cubicBezTo>
                  <a:cubicBezTo>
                    <a:pt x="631" y="277"/>
                    <a:pt x="630" y="274"/>
                    <a:pt x="629" y="273"/>
                  </a:cubicBezTo>
                  <a:cubicBezTo>
                    <a:pt x="628" y="272"/>
                    <a:pt x="625" y="272"/>
                    <a:pt x="624" y="271"/>
                  </a:cubicBezTo>
                  <a:cubicBezTo>
                    <a:pt x="623" y="271"/>
                    <a:pt x="621" y="268"/>
                    <a:pt x="621" y="267"/>
                  </a:cubicBezTo>
                  <a:cubicBezTo>
                    <a:pt x="620" y="267"/>
                    <a:pt x="619" y="266"/>
                    <a:pt x="619" y="265"/>
                  </a:cubicBezTo>
                  <a:cubicBezTo>
                    <a:pt x="619" y="264"/>
                    <a:pt x="620" y="261"/>
                    <a:pt x="621" y="260"/>
                  </a:cubicBezTo>
                  <a:cubicBezTo>
                    <a:pt x="621" y="259"/>
                    <a:pt x="622" y="258"/>
                    <a:pt x="623" y="258"/>
                  </a:cubicBezTo>
                  <a:cubicBezTo>
                    <a:pt x="624" y="257"/>
                    <a:pt x="626" y="259"/>
                    <a:pt x="627" y="259"/>
                  </a:cubicBezTo>
                  <a:cubicBezTo>
                    <a:pt x="628" y="260"/>
                    <a:pt x="630" y="259"/>
                    <a:pt x="631" y="259"/>
                  </a:cubicBezTo>
                  <a:cubicBezTo>
                    <a:pt x="632" y="259"/>
                    <a:pt x="634" y="257"/>
                    <a:pt x="635" y="256"/>
                  </a:cubicBezTo>
                  <a:cubicBezTo>
                    <a:pt x="635" y="256"/>
                    <a:pt x="636" y="254"/>
                    <a:pt x="636" y="253"/>
                  </a:cubicBezTo>
                  <a:cubicBezTo>
                    <a:pt x="637" y="252"/>
                    <a:pt x="637" y="251"/>
                    <a:pt x="637" y="251"/>
                  </a:cubicBezTo>
                  <a:cubicBezTo>
                    <a:pt x="637" y="249"/>
                    <a:pt x="636" y="245"/>
                    <a:pt x="636" y="244"/>
                  </a:cubicBezTo>
                  <a:cubicBezTo>
                    <a:pt x="637" y="242"/>
                    <a:pt x="638" y="240"/>
                    <a:pt x="639" y="239"/>
                  </a:cubicBezTo>
                  <a:cubicBezTo>
                    <a:pt x="640" y="239"/>
                    <a:pt x="642" y="239"/>
                    <a:pt x="643" y="239"/>
                  </a:cubicBezTo>
                  <a:cubicBezTo>
                    <a:pt x="644" y="239"/>
                    <a:pt x="646" y="241"/>
                    <a:pt x="647" y="241"/>
                  </a:cubicBezTo>
                  <a:cubicBezTo>
                    <a:pt x="648" y="241"/>
                    <a:pt x="650" y="241"/>
                    <a:pt x="651" y="240"/>
                  </a:cubicBezTo>
                  <a:cubicBezTo>
                    <a:pt x="652" y="239"/>
                    <a:pt x="653" y="237"/>
                    <a:pt x="652" y="236"/>
                  </a:cubicBezTo>
                  <a:cubicBezTo>
                    <a:pt x="652" y="235"/>
                    <a:pt x="650" y="234"/>
                    <a:pt x="649" y="234"/>
                  </a:cubicBezTo>
                  <a:cubicBezTo>
                    <a:pt x="648" y="234"/>
                    <a:pt x="646" y="234"/>
                    <a:pt x="645" y="234"/>
                  </a:cubicBezTo>
                  <a:cubicBezTo>
                    <a:pt x="644" y="233"/>
                    <a:pt x="643" y="231"/>
                    <a:pt x="643" y="230"/>
                  </a:cubicBezTo>
                  <a:cubicBezTo>
                    <a:pt x="643" y="229"/>
                    <a:pt x="645" y="228"/>
                    <a:pt x="645" y="227"/>
                  </a:cubicBezTo>
                  <a:cubicBezTo>
                    <a:pt x="646" y="226"/>
                    <a:pt x="648" y="225"/>
                    <a:pt x="648" y="224"/>
                  </a:cubicBezTo>
                  <a:cubicBezTo>
                    <a:pt x="648" y="223"/>
                    <a:pt x="647" y="220"/>
                    <a:pt x="646" y="219"/>
                  </a:cubicBezTo>
                  <a:cubicBezTo>
                    <a:pt x="646" y="219"/>
                    <a:pt x="644" y="218"/>
                    <a:pt x="644" y="218"/>
                  </a:cubicBezTo>
                  <a:cubicBezTo>
                    <a:pt x="643" y="217"/>
                    <a:pt x="641" y="219"/>
                    <a:pt x="640" y="219"/>
                  </a:cubicBezTo>
                  <a:cubicBezTo>
                    <a:pt x="639" y="219"/>
                    <a:pt x="637" y="218"/>
                    <a:pt x="636" y="217"/>
                  </a:cubicBezTo>
                  <a:cubicBezTo>
                    <a:pt x="635" y="217"/>
                    <a:pt x="634" y="215"/>
                    <a:pt x="634" y="213"/>
                  </a:cubicBezTo>
                  <a:cubicBezTo>
                    <a:pt x="634" y="213"/>
                    <a:pt x="634" y="211"/>
                    <a:pt x="635" y="210"/>
                  </a:cubicBezTo>
                  <a:cubicBezTo>
                    <a:pt x="636" y="209"/>
                    <a:pt x="639" y="210"/>
                    <a:pt x="641" y="209"/>
                  </a:cubicBezTo>
                  <a:cubicBezTo>
                    <a:pt x="641" y="209"/>
                    <a:pt x="642" y="207"/>
                    <a:pt x="643" y="207"/>
                  </a:cubicBezTo>
                  <a:cubicBezTo>
                    <a:pt x="643" y="206"/>
                    <a:pt x="642" y="203"/>
                    <a:pt x="642" y="202"/>
                  </a:cubicBezTo>
                  <a:cubicBezTo>
                    <a:pt x="642" y="201"/>
                    <a:pt x="644" y="200"/>
                    <a:pt x="644" y="199"/>
                  </a:cubicBezTo>
                  <a:cubicBezTo>
                    <a:pt x="645" y="199"/>
                    <a:pt x="645" y="196"/>
                    <a:pt x="644" y="196"/>
                  </a:cubicBezTo>
                  <a:cubicBezTo>
                    <a:pt x="644" y="195"/>
                    <a:pt x="642" y="193"/>
                    <a:pt x="642" y="193"/>
                  </a:cubicBezTo>
                  <a:cubicBezTo>
                    <a:pt x="641" y="192"/>
                    <a:pt x="641" y="190"/>
                    <a:pt x="640" y="190"/>
                  </a:cubicBezTo>
                  <a:cubicBezTo>
                    <a:pt x="639" y="190"/>
                    <a:pt x="638" y="190"/>
                    <a:pt x="637" y="190"/>
                  </a:cubicBezTo>
                  <a:cubicBezTo>
                    <a:pt x="636" y="190"/>
                    <a:pt x="636" y="192"/>
                    <a:pt x="636" y="192"/>
                  </a:cubicBezTo>
                  <a:cubicBezTo>
                    <a:pt x="636" y="193"/>
                    <a:pt x="638" y="194"/>
                    <a:pt x="638" y="195"/>
                  </a:cubicBezTo>
                  <a:cubicBezTo>
                    <a:pt x="638" y="196"/>
                    <a:pt x="637" y="198"/>
                    <a:pt x="636" y="198"/>
                  </a:cubicBezTo>
                  <a:cubicBezTo>
                    <a:pt x="636" y="199"/>
                    <a:pt x="633" y="199"/>
                    <a:pt x="632" y="198"/>
                  </a:cubicBezTo>
                  <a:cubicBezTo>
                    <a:pt x="632" y="198"/>
                    <a:pt x="631" y="196"/>
                    <a:pt x="631" y="195"/>
                  </a:cubicBezTo>
                  <a:cubicBezTo>
                    <a:pt x="631" y="193"/>
                    <a:pt x="631" y="190"/>
                    <a:pt x="632" y="189"/>
                  </a:cubicBezTo>
                  <a:cubicBezTo>
                    <a:pt x="632" y="188"/>
                    <a:pt x="634" y="188"/>
                    <a:pt x="635" y="187"/>
                  </a:cubicBezTo>
                  <a:cubicBezTo>
                    <a:pt x="636" y="186"/>
                    <a:pt x="636" y="185"/>
                    <a:pt x="637" y="184"/>
                  </a:cubicBezTo>
                  <a:cubicBezTo>
                    <a:pt x="637" y="183"/>
                    <a:pt x="636" y="181"/>
                    <a:pt x="637" y="180"/>
                  </a:cubicBezTo>
                  <a:cubicBezTo>
                    <a:pt x="637" y="179"/>
                    <a:pt x="638" y="178"/>
                    <a:pt x="639" y="178"/>
                  </a:cubicBezTo>
                  <a:cubicBezTo>
                    <a:pt x="640" y="177"/>
                    <a:pt x="642" y="177"/>
                    <a:pt x="643" y="178"/>
                  </a:cubicBezTo>
                  <a:cubicBezTo>
                    <a:pt x="644" y="178"/>
                    <a:pt x="644" y="179"/>
                    <a:pt x="645" y="180"/>
                  </a:cubicBezTo>
                  <a:cubicBezTo>
                    <a:pt x="645" y="181"/>
                    <a:pt x="644" y="182"/>
                    <a:pt x="644" y="183"/>
                  </a:cubicBezTo>
                  <a:cubicBezTo>
                    <a:pt x="645" y="185"/>
                    <a:pt x="645" y="187"/>
                    <a:pt x="646" y="188"/>
                  </a:cubicBezTo>
                  <a:cubicBezTo>
                    <a:pt x="646" y="189"/>
                    <a:pt x="648" y="189"/>
                    <a:pt x="649" y="189"/>
                  </a:cubicBezTo>
                  <a:cubicBezTo>
                    <a:pt x="650" y="189"/>
                    <a:pt x="651" y="187"/>
                    <a:pt x="652" y="187"/>
                  </a:cubicBezTo>
                  <a:cubicBezTo>
                    <a:pt x="652" y="186"/>
                    <a:pt x="654" y="183"/>
                    <a:pt x="654" y="182"/>
                  </a:cubicBezTo>
                  <a:cubicBezTo>
                    <a:pt x="654" y="181"/>
                    <a:pt x="653" y="178"/>
                    <a:pt x="652" y="178"/>
                  </a:cubicBezTo>
                  <a:cubicBezTo>
                    <a:pt x="652" y="177"/>
                    <a:pt x="649" y="176"/>
                    <a:pt x="648" y="176"/>
                  </a:cubicBezTo>
                  <a:cubicBezTo>
                    <a:pt x="647" y="175"/>
                    <a:pt x="646" y="172"/>
                    <a:pt x="646" y="170"/>
                  </a:cubicBezTo>
                  <a:cubicBezTo>
                    <a:pt x="646" y="169"/>
                    <a:pt x="648" y="166"/>
                    <a:pt x="649" y="165"/>
                  </a:cubicBezTo>
                  <a:cubicBezTo>
                    <a:pt x="649" y="164"/>
                    <a:pt x="652" y="162"/>
                    <a:pt x="653" y="162"/>
                  </a:cubicBezTo>
                  <a:cubicBezTo>
                    <a:pt x="654" y="162"/>
                    <a:pt x="655" y="162"/>
                    <a:pt x="656" y="162"/>
                  </a:cubicBezTo>
                  <a:cubicBezTo>
                    <a:pt x="657" y="163"/>
                    <a:pt x="658" y="164"/>
                    <a:pt x="658" y="164"/>
                  </a:cubicBezTo>
                  <a:cubicBezTo>
                    <a:pt x="658" y="165"/>
                    <a:pt x="658" y="168"/>
                    <a:pt x="659" y="169"/>
                  </a:cubicBezTo>
                  <a:cubicBezTo>
                    <a:pt x="659" y="169"/>
                    <a:pt x="661" y="170"/>
                    <a:pt x="662" y="171"/>
                  </a:cubicBezTo>
                  <a:cubicBezTo>
                    <a:pt x="663" y="171"/>
                    <a:pt x="664" y="171"/>
                    <a:pt x="665" y="170"/>
                  </a:cubicBezTo>
                  <a:cubicBezTo>
                    <a:pt x="666" y="170"/>
                    <a:pt x="667" y="168"/>
                    <a:pt x="667" y="167"/>
                  </a:cubicBezTo>
                  <a:cubicBezTo>
                    <a:pt x="668" y="166"/>
                    <a:pt x="668" y="164"/>
                    <a:pt x="667" y="163"/>
                  </a:cubicBezTo>
                  <a:cubicBezTo>
                    <a:pt x="667" y="162"/>
                    <a:pt x="665" y="161"/>
                    <a:pt x="664" y="161"/>
                  </a:cubicBezTo>
                  <a:cubicBezTo>
                    <a:pt x="663" y="161"/>
                    <a:pt x="662" y="162"/>
                    <a:pt x="661" y="161"/>
                  </a:cubicBezTo>
                  <a:cubicBezTo>
                    <a:pt x="660" y="161"/>
                    <a:pt x="659" y="159"/>
                    <a:pt x="659" y="158"/>
                  </a:cubicBezTo>
                  <a:cubicBezTo>
                    <a:pt x="659" y="157"/>
                    <a:pt x="661" y="154"/>
                    <a:pt x="662" y="153"/>
                  </a:cubicBezTo>
                  <a:cubicBezTo>
                    <a:pt x="663" y="152"/>
                    <a:pt x="666" y="151"/>
                    <a:pt x="667" y="151"/>
                  </a:cubicBezTo>
                  <a:cubicBezTo>
                    <a:pt x="668" y="150"/>
                    <a:pt x="671" y="149"/>
                    <a:pt x="671" y="148"/>
                  </a:cubicBezTo>
                  <a:cubicBezTo>
                    <a:pt x="672" y="147"/>
                    <a:pt x="672" y="145"/>
                    <a:pt x="671" y="144"/>
                  </a:cubicBezTo>
                  <a:cubicBezTo>
                    <a:pt x="671" y="143"/>
                    <a:pt x="670" y="141"/>
                    <a:pt x="669" y="141"/>
                  </a:cubicBezTo>
                  <a:cubicBezTo>
                    <a:pt x="669" y="141"/>
                    <a:pt x="668" y="142"/>
                    <a:pt x="668" y="143"/>
                  </a:cubicBezTo>
                  <a:cubicBezTo>
                    <a:pt x="667" y="143"/>
                    <a:pt x="667" y="145"/>
                    <a:pt x="666" y="145"/>
                  </a:cubicBezTo>
                  <a:cubicBezTo>
                    <a:pt x="665" y="146"/>
                    <a:pt x="663" y="146"/>
                    <a:pt x="662" y="146"/>
                  </a:cubicBezTo>
                  <a:cubicBezTo>
                    <a:pt x="661" y="145"/>
                    <a:pt x="659" y="143"/>
                    <a:pt x="658" y="142"/>
                  </a:cubicBezTo>
                  <a:cubicBezTo>
                    <a:pt x="657" y="142"/>
                    <a:pt x="656" y="140"/>
                    <a:pt x="655" y="139"/>
                  </a:cubicBezTo>
                  <a:cubicBezTo>
                    <a:pt x="655" y="137"/>
                    <a:pt x="654" y="134"/>
                    <a:pt x="655" y="133"/>
                  </a:cubicBezTo>
                  <a:cubicBezTo>
                    <a:pt x="655" y="131"/>
                    <a:pt x="658" y="129"/>
                    <a:pt x="659" y="128"/>
                  </a:cubicBezTo>
                  <a:cubicBezTo>
                    <a:pt x="660" y="127"/>
                    <a:pt x="662" y="125"/>
                    <a:pt x="663" y="125"/>
                  </a:cubicBezTo>
                  <a:cubicBezTo>
                    <a:pt x="664" y="125"/>
                    <a:pt x="665" y="129"/>
                    <a:pt x="666" y="129"/>
                  </a:cubicBezTo>
                  <a:cubicBezTo>
                    <a:pt x="667" y="129"/>
                    <a:pt x="669" y="127"/>
                    <a:pt x="670" y="127"/>
                  </a:cubicBezTo>
                  <a:cubicBezTo>
                    <a:pt x="671" y="127"/>
                    <a:pt x="673" y="127"/>
                    <a:pt x="674" y="126"/>
                  </a:cubicBezTo>
                  <a:cubicBezTo>
                    <a:pt x="675" y="126"/>
                    <a:pt x="677" y="125"/>
                    <a:pt x="678" y="124"/>
                  </a:cubicBezTo>
                  <a:cubicBezTo>
                    <a:pt x="678" y="123"/>
                    <a:pt x="677" y="120"/>
                    <a:pt x="677" y="119"/>
                  </a:cubicBezTo>
                  <a:cubicBezTo>
                    <a:pt x="677" y="118"/>
                    <a:pt x="678" y="117"/>
                    <a:pt x="679" y="116"/>
                  </a:cubicBezTo>
                  <a:cubicBezTo>
                    <a:pt x="680" y="116"/>
                    <a:pt x="682" y="116"/>
                    <a:pt x="683" y="116"/>
                  </a:cubicBezTo>
                  <a:cubicBezTo>
                    <a:pt x="684" y="116"/>
                    <a:pt x="686" y="116"/>
                    <a:pt x="686" y="116"/>
                  </a:cubicBezTo>
                  <a:cubicBezTo>
                    <a:pt x="687" y="115"/>
                    <a:pt x="689" y="114"/>
                    <a:pt x="689" y="113"/>
                  </a:cubicBezTo>
                  <a:cubicBezTo>
                    <a:pt x="690" y="112"/>
                    <a:pt x="690" y="110"/>
                    <a:pt x="690" y="109"/>
                  </a:cubicBezTo>
                  <a:cubicBezTo>
                    <a:pt x="689" y="108"/>
                    <a:pt x="687" y="107"/>
                    <a:pt x="686" y="107"/>
                  </a:cubicBezTo>
                  <a:cubicBezTo>
                    <a:pt x="685" y="107"/>
                    <a:pt x="682" y="107"/>
                    <a:pt x="681" y="107"/>
                  </a:cubicBezTo>
                  <a:cubicBezTo>
                    <a:pt x="681" y="107"/>
                    <a:pt x="679" y="106"/>
                    <a:pt x="679" y="106"/>
                  </a:cubicBezTo>
                  <a:cubicBezTo>
                    <a:pt x="679" y="105"/>
                    <a:pt x="679" y="103"/>
                    <a:pt x="679" y="102"/>
                  </a:cubicBezTo>
                  <a:cubicBezTo>
                    <a:pt x="680" y="101"/>
                    <a:pt x="681" y="99"/>
                    <a:pt x="682" y="98"/>
                  </a:cubicBezTo>
                  <a:cubicBezTo>
                    <a:pt x="683" y="98"/>
                    <a:pt x="685" y="98"/>
                    <a:pt x="686" y="98"/>
                  </a:cubicBezTo>
                  <a:cubicBezTo>
                    <a:pt x="688" y="98"/>
                    <a:pt x="690" y="98"/>
                    <a:pt x="691" y="99"/>
                  </a:cubicBezTo>
                  <a:cubicBezTo>
                    <a:pt x="692" y="99"/>
                    <a:pt x="692" y="101"/>
                    <a:pt x="693" y="101"/>
                  </a:cubicBezTo>
                  <a:cubicBezTo>
                    <a:pt x="694" y="101"/>
                    <a:pt x="695" y="100"/>
                    <a:pt x="696" y="100"/>
                  </a:cubicBezTo>
                  <a:cubicBezTo>
                    <a:pt x="696" y="99"/>
                    <a:pt x="696" y="97"/>
                    <a:pt x="696" y="96"/>
                  </a:cubicBezTo>
                  <a:cubicBezTo>
                    <a:pt x="696" y="95"/>
                    <a:pt x="695" y="93"/>
                    <a:pt x="694" y="92"/>
                  </a:cubicBezTo>
                  <a:cubicBezTo>
                    <a:pt x="693" y="91"/>
                    <a:pt x="689" y="91"/>
                    <a:pt x="688" y="91"/>
                  </a:cubicBezTo>
                  <a:cubicBezTo>
                    <a:pt x="687" y="90"/>
                    <a:pt x="685" y="88"/>
                    <a:pt x="685" y="87"/>
                  </a:cubicBezTo>
                  <a:cubicBezTo>
                    <a:pt x="684" y="86"/>
                    <a:pt x="684" y="83"/>
                    <a:pt x="684" y="81"/>
                  </a:cubicBezTo>
                  <a:cubicBezTo>
                    <a:pt x="684" y="81"/>
                    <a:pt x="684" y="81"/>
                    <a:pt x="684" y="81"/>
                  </a:cubicBezTo>
                  <a:cubicBezTo>
                    <a:pt x="593" y="91"/>
                    <a:pt x="593" y="91"/>
                    <a:pt x="593" y="91"/>
                  </a:cubicBezTo>
                  <a:cubicBezTo>
                    <a:pt x="593" y="91"/>
                    <a:pt x="594" y="88"/>
                    <a:pt x="594" y="87"/>
                  </a:cubicBezTo>
                  <a:cubicBezTo>
                    <a:pt x="595" y="86"/>
                    <a:pt x="596" y="84"/>
                    <a:pt x="597" y="82"/>
                  </a:cubicBezTo>
                  <a:cubicBezTo>
                    <a:pt x="597" y="81"/>
                    <a:pt x="598" y="78"/>
                    <a:pt x="598" y="77"/>
                  </a:cubicBezTo>
                  <a:cubicBezTo>
                    <a:pt x="598" y="76"/>
                    <a:pt x="599" y="73"/>
                    <a:pt x="600" y="72"/>
                  </a:cubicBezTo>
                  <a:cubicBezTo>
                    <a:pt x="601" y="71"/>
                    <a:pt x="603" y="69"/>
                    <a:pt x="604" y="68"/>
                  </a:cubicBezTo>
                  <a:cubicBezTo>
                    <a:pt x="605" y="67"/>
                    <a:pt x="608" y="65"/>
                    <a:pt x="609" y="64"/>
                  </a:cubicBezTo>
                  <a:cubicBezTo>
                    <a:pt x="609" y="64"/>
                    <a:pt x="610" y="62"/>
                    <a:pt x="610" y="61"/>
                  </a:cubicBezTo>
                  <a:cubicBezTo>
                    <a:pt x="610" y="60"/>
                    <a:pt x="609" y="58"/>
                    <a:pt x="610" y="58"/>
                  </a:cubicBezTo>
                  <a:cubicBezTo>
                    <a:pt x="610" y="57"/>
                    <a:pt x="612" y="55"/>
                    <a:pt x="613" y="54"/>
                  </a:cubicBezTo>
                  <a:cubicBezTo>
                    <a:pt x="613" y="54"/>
                    <a:pt x="615" y="52"/>
                    <a:pt x="615" y="51"/>
                  </a:cubicBezTo>
                  <a:cubicBezTo>
                    <a:pt x="617" y="50"/>
                    <a:pt x="621" y="49"/>
                    <a:pt x="622" y="48"/>
                  </a:cubicBezTo>
                  <a:cubicBezTo>
                    <a:pt x="623" y="47"/>
                    <a:pt x="623" y="44"/>
                    <a:pt x="624" y="43"/>
                  </a:cubicBezTo>
                  <a:cubicBezTo>
                    <a:pt x="624" y="43"/>
                    <a:pt x="624" y="41"/>
                    <a:pt x="625" y="40"/>
                  </a:cubicBezTo>
                  <a:cubicBezTo>
                    <a:pt x="625" y="40"/>
                    <a:pt x="627" y="39"/>
                    <a:pt x="628" y="39"/>
                  </a:cubicBezTo>
                  <a:cubicBezTo>
                    <a:pt x="628" y="39"/>
                    <a:pt x="630" y="38"/>
                    <a:pt x="630" y="37"/>
                  </a:cubicBezTo>
                  <a:cubicBezTo>
                    <a:pt x="631" y="36"/>
                    <a:pt x="630" y="33"/>
                    <a:pt x="630" y="32"/>
                  </a:cubicBezTo>
                  <a:cubicBezTo>
                    <a:pt x="629" y="31"/>
                    <a:pt x="628" y="29"/>
                    <a:pt x="627" y="29"/>
                  </a:cubicBezTo>
                  <a:cubicBezTo>
                    <a:pt x="627" y="28"/>
                    <a:pt x="627" y="26"/>
                    <a:pt x="627" y="25"/>
                  </a:cubicBezTo>
                  <a:cubicBezTo>
                    <a:pt x="627" y="24"/>
                    <a:pt x="629" y="23"/>
                    <a:pt x="629" y="22"/>
                  </a:cubicBezTo>
                  <a:cubicBezTo>
                    <a:pt x="630" y="21"/>
                    <a:pt x="629" y="18"/>
                    <a:pt x="628" y="17"/>
                  </a:cubicBezTo>
                  <a:cubicBezTo>
                    <a:pt x="628" y="17"/>
                    <a:pt x="626" y="17"/>
                    <a:pt x="625" y="17"/>
                  </a:cubicBezTo>
                  <a:cubicBezTo>
                    <a:pt x="623" y="16"/>
                    <a:pt x="621" y="14"/>
                    <a:pt x="620" y="13"/>
                  </a:cubicBezTo>
                  <a:cubicBezTo>
                    <a:pt x="619" y="12"/>
                    <a:pt x="617" y="10"/>
                    <a:pt x="616" y="9"/>
                  </a:cubicBezTo>
                  <a:cubicBezTo>
                    <a:pt x="616" y="8"/>
                    <a:pt x="617" y="5"/>
                    <a:pt x="616" y="3"/>
                  </a:cubicBezTo>
                  <a:cubicBezTo>
                    <a:pt x="615" y="2"/>
                    <a:pt x="613" y="0"/>
                    <a:pt x="611" y="0"/>
                  </a:cubicBezTo>
                  <a:cubicBezTo>
                    <a:pt x="609" y="0"/>
                    <a:pt x="604" y="1"/>
                    <a:pt x="604" y="1"/>
                  </a:cubicBezTo>
                  <a:cubicBezTo>
                    <a:pt x="404" y="21"/>
                    <a:pt x="404" y="21"/>
                    <a:pt x="404" y="21"/>
                  </a:cubicBezTo>
                  <a:cubicBezTo>
                    <a:pt x="342" y="25"/>
                    <a:pt x="342" y="25"/>
                    <a:pt x="342" y="25"/>
                  </a:cubicBezTo>
                  <a:cubicBezTo>
                    <a:pt x="251" y="32"/>
                    <a:pt x="251" y="32"/>
                    <a:pt x="251" y="32"/>
                  </a:cubicBezTo>
                  <a:cubicBezTo>
                    <a:pt x="175" y="38"/>
                    <a:pt x="175" y="38"/>
                    <a:pt x="175" y="38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37" y="241"/>
                    <a:pt x="37" y="241"/>
                    <a:pt x="37" y="241"/>
                  </a:cubicBezTo>
                  <a:cubicBezTo>
                    <a:pt x="46" y="544"/>
                    <a:pt x="46" y="544"/>
                    <a:pt x="46" y="544"/>
                  </a:cubicBezTo>
                  <a:cubicBezTo>
                    <a:pt x="47" y="544"/>
                    <a:pt x="47" y="544"/>
                    <a:pt x="47" y="544"/>
                  </a:cubicBezTo>
                  <a:cubicBezTo>
                    <a:pt x="48" y="544"/>
                    <a:pt x="49" y="545"/>
                    <a:pt x="50" y="546"/>
                  </a:cubicBezTo>
                  <a:cubicBezTo>
                    <a:pt x="53" y="548"/>
                    <a:pt x="53" y="551"/>
                    <a:pt x="53" y="552"/>
                  </a:cubicBezTo>
                  <a:cubicBezTo>
                    <a:pt x="52" y="553"/>
                    <a:pt x="52" y="553"/>
                    <a:pt x="52" y="553"/>
                  </a:cubicBezTo>
                  <a:cubicBezTo>
                    <a:pt x="53" y="554"/>
                    <a:pt x="54" y="554"/>
                    <a:pt x="54" y="554"/>
                  </a:cubicBezTo>
                  <a:cubicBezTo>
                    <a:pt x="55" y="555"/>
                    <a:pt x="56" y="556"/>
                    <a:pt x="56" y="556"/>
                  </a:cubicBezTo>
                  <a:cubicBezTo>
                    <a:pt x="57" y="556"/>
                    <a:pt x="57" y="556"/>
                    <a:pt x="58" y="556"/>
                  </a:cubicBezTo>
                  <a:cubicBezTo>
                    <a:pt x="59" y="556"/>
                    <a:pt x="59" y="556"/>
                    <a:pt x="60" y="556"/>
                  </a:cubicBezTo>
                  <a:cubicBezTo>
                    <a:pt x="61" y="556"/>
                    <a:pt x="61" y="557"/>
                    <a:pt x="62" y="557"/>
                  </a:cubicBezTo>
                  <a:cubicBezTo>
                    <a:pt x="63" y="557"/>
                    <a:pt x="64" y="557"/>
                    <a:pt x="65" y="557"/>
                  </a:cubicBezTo>
                  <a:cubicBezTo>
                    <a:pt x="65" y="557"/>
                    <a:pt x="65" y="557"/>
                    <a:pt x="65" y="557"/>
                  </a:cubicBezTo>
                  <a:cubicBezTo>
                    <a:pt x="65" y="557"/>
                    <a:pt x="65" y="557"/>
                    <a:pt x="65" y="557"/>
                  </a:cubicBezTo>
                  <a:cubicBezTo>
                    <a:pt x="66" y="557"/>
                    <a:pt x="67" y="557"/>
                    <a:pt x="67" y="557"/>
                  </a:cubicBezTo>
                  <a:cubicBezTo>
                    <a:pt x="68" y="557"/>
                    <a:pt x="70" y="555"/>
                    <a:pt x="71" y="555"/>
                  </a:cubicBezTo>
                  <a:cubicBezTo>
                    <a:pt x="72" y="555"/>
                    <a:pt x="74" y="555"/>
                    <a:pt x="75" y="555"/>
                  </a:cubicBezTo>
                  <a:cubicBezTo>
                    <a:pt x="76" y="555"/>
                    <a:pt x="78" y="555"/>
                    <a:pt x="79" y="555"/>
                  </a:cubicBezTo>
                  <a:cubicBezTo>
                    <a:pt x="79" y="556"/>
                    <a:pt x="79" y="556"/>
                    <a:pt x="80" y="556"/>
                  </a:cubicBezTo>
                  <a:cubicBezTo>
                    <a:pt x="80" y="556"/>
                    <a:pt x="80" y="556"/>
                    <a:pt x="80" y="556"/>
                  </a:cubicBezTo>
                  <a:cubicBezTo>
                    <a:pt x="81" y="554"/>
                    <a:pt x="83" y="551"/>
                    <a:pt x="86" y="551"/>
                  </a:cubicBezTo>
                  <a:cubicBezTo>
                    <a:pt x="87" y="551"/>
                    <a:pt x="87" y="551"/>
                    <a:pt x="88" y="551"/>
                  </a:cubicBezTo>
                  <a:cubicBezTo>
                    <a:pt x="89" y="551"/>
                    <a:pt x="92" y="551"/>
                    <a:pt x="93" y="552"/>
                  </a:cubicBezTo>
                  <a:cubicBezTo>
                    <a:pt x="94" y="553"/>
                    <a:pt x="95" y="554"/>
                    <a:pt x="95" y="555"/>
                  </a:cubicBezTo>
                  <a:cubicBezTo>
                    <a:pt x="96" y="554"/>
                    <a:pt x="97" y="554"/>
                    <a:pt x="97" y="553"/>
                  </a:cubicBezTo>
                  <a:cubicBezTo>
                    <a:pt x="99" y="552"/>
                    <a:pt x="100" y="552"/>
                    <a:pt x="101" y="552"/>
                  </a:cubicBezTo>
                  <a:cubicBezTo>
                    <a:pt x="103" y="552"/>
                    <a:pt x="104" y="553"/>
                    <a:pt x="105" y="554"/>
                  </a:cubicBezTo>
                  <a:cubicBezTo>
                    <a:pt x="106" y="554"/>
                    <a:pt x="107" y="555"/>
                    <a:pt x="107" y="556"/>
                  </a:cubicBezTo>
                  <a:cubicBezTo>
                    <a:pt x="111" y="556"/>
                    <a:pt x="111" y="556"/>
                    <a:pt x="111" y="556"/>
                  </a:cubicBezTo>
                  <a:cubicBezTo>
                    <a:pt x="112" y="561"/>
                    <a:pt x="112" y="561"/>
                    <a:pt x="112" y="561"/>
                  </a:cubicBezTo>
                  <a:cubicBezTo>
                    <a:pt x="117" y="650"/>
                    <a:pt x="117" y="650"/>
                    <a:pt x="117" y="650"/>
                  </a:cubicBezTo>
                  <a:lnTo>
                    <a:pt x="265" y="639"/>
                  </a:ln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9" name="Freeform 48">
              <a:extLst>
                <a:ext uri="{FF2B5EF4-FFF2-40B4-BE49-F238E27FC236}">
                  <a16:creationId xmlns:a16="http://schemas.microsoft.com/office/drawing/2014/main" id="{B5281510-D53F-47DB-90FB-35B18A300A60}"/>
                </a:ext>
              </a:extLst>
            </p:cNvPr>
            <p:cNvSpPr>
              <a:spLocks/>
            </p:cNvSpPr>
            <p:nvPr/>
          </p:nvSpPr>
          <p:spPr bwMode="auto">
            <a:xfrm>
              <a:off x="4240211" y="4178303"/>
              <a:ext cx="3175" cy="1588"/>
            </a:xfrm>
            <a:custGeom>
              <a:avLst/>
              <a:gdLst>
                <a:gd name="T0" fmla="*/ 3 w 3"/>
                <a:gd name="T1" fmla="*/ 2 h 3"/>
                <a:gd name="T2" fmla="*/ 2 w 3"/>
                <a:gd name="T3" fmla="*/ 0 h 3"/>
                <a:gd name="T4" fmla="*/ 2 w 3"/>
                <a:gd name="T5" fmla="*/ 0 h 3"/>
                <a:gd name="T6" fmla="*/ 0 w 3"/>
                <a:gd name="T7" fmla="*/ 1 h 3"/>
                <a:gd name="T8" fmla="*/ 0 w 3"/>
                <a:gd name="T9" fmla="*/ 3 h 3"/>
                <a:gd name="T10" fmla="*/ 0 w 3"/>
                <a:gd name="T11" fmla="*/ 3 h 3"/>
                <a:gd name="T12" fmla="*/ 3 w 3"/>
                <a:gd name="T13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" h="3">
                  <a:moveTo>
                    <a:pt x="3" y="2"/>
                  </a:moveTo>
                  <a:cubicBezTo>
                    <a:pt x="3" y="1"/>
                    <a:pt x="2" y="1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1" y="1"/>
                    <a:pt x="0" y="1"/>
                  </a:cubicBezTo>
                  <a:cubicBezTo>
                    <a:pt x="0" y="2"/>
                    <a:pt x="0" y="2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1" y="3"/>
                    <a:pt x="2" y="2"/>
                    <a:pt x="3" y="2"/>
                  </a:cubicBez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0" name="Freeform 49">
              <a:extLst>
                <a:ext uri="{FF2B5EF4-FFF2-40B4-BE49-F238E27FC236}">
                  <a16:creationId xmlns:a16="http://schemas.microsoft.com/office/drawing/2014/main" id="{A8F0DE4A-700D-42E1-BBC7-768B60E969F7}"/>
                </a:ext>
              </a:extLst>
            </p:cNvPr>
            <p:cNvSpPr>
              <a:spLocks/>
            </p:cNvSpPr>
            <p:nvPr/>
          </p:nvSpPr>
          <p:spPr bwMode="auto">
            <a:xfrm>
              <a:off x="4198937" y="4014791"/>
              <a:ext cx="412750" cy="725488"/>
            </a:xfrm>
            <a:custGeom>
              <a:avLst/>
              <a:gdLst>
                <a:gd name="T0" fmla="*/ 395 w 490"/>
                <a:gd name="T1" fmla="*/ 5 h 862"/>
                <a:gd name="T2" fmla="*/ 141 w 490"/>
                <a:gd name="T3" fmla="*/ 30 h 862"/>
                <a:gd name="T4" fmla="*/ 127 w 490"/>
                <a:gd name="T5" fmla="*/ 35 h 862"/>
                <a:gd name="T6" fmla="*/ 135 w 490"/>
                <a:gd name="T7" fmla="*/ 55 h 862"/>
                <a:gd name="T8" fmla="*/ 119 w 490"/>
                <a:gd name="T9" fmla="*/ 66 h 862"/>
                <a:gd name="T10" fmla="*/ 108 w 490"/>
                <a:gd name="T11" fmla="*/ 68 h 862"/>
                <a:gd name="T12" fmla="*/ 110 w 490"/>
                <a:gd name="T13" fmla="*/ 84 h 862"/>
                <a:gd name="T14" fmla="*/ 102 w 490"/>
                <a:gd name="T15" fmla="*/ 105 h 862"/>
                <a:gd name="T16" fmla="*/ 96 w 490"/>
                <a:gd name="T17" fmla="*/ 126 h 862"/>
                <a:gd name="T18" fmla="*/ 91 w 490"/>
                <a:gd name="T19" fmla="*/ 150 h 862"/>
                <a:gd name="T20" fmla="*/ 81 w 490"/>
                <a:gd name="T21" fmla="*/ 166 h 862"/>
                <a:gd name="T22" fmla="*/ 67 w 490"/>
                <a:gd name="T23" fmla="*/ 171 h 862"/>
                <a:gd name="T24" fmla="*/ 71 w 490"/>
                <a:gd name="T25" fmla="*/ 193 h 862"/>
                <a:gd name="T26" fmla="*/ 56 w 490"/>
                <a:gd name="T27" fmla="*/ 219 h 862"/>
                <a:gd name="T28" fmla="*/ 46 w 490"/>
                <a:gd name="T29" fmla="*/ 231 h 862"/>
                <a:gd name="T30" fmla="*/ 39 w 490"/>
                <a:gd name="T31" fmla="*/ 248 h 862"/>
                <a:gd name="T32" fmla="*/ 42 w 490"/>
                <a:gd name="T33" fmla="*/ 265 h 862"/>
                <a:gd name="T34" fmla="*/ 40 w 490"/>
                <a:gd name="T35" fmla="*/ 282 h 862"/>
                <a:gd name="T36" fmla="*/ 28 w 490"/>
                <a:gd name="T37" fmla="*/ 298 h 862"/>
                <a:gd name="T38" fmla="*/ 21 w 490"/>
                <a:gd name="T39" fmla="*/ 300 h 862"/>
                <a:gd name="T40" fmla="*/ 36 w 490"/>
                <a:gd name="T41" fmla="*/ 311 h 862"/>
                <a:gd name="T42" fmla="*/ 41 w 490"/>
                <a:gd name="T43" fmla="*/ 330 h 862"/>
                <a:gd name="T44" fmla="*/ 36 w 490"/>
                <a:gd name="T45" fmla="*/ 338 h 862"/>
                <a:gd name="T46" fmla="*/ 53 w 490"/>
                <a:gd name="T47" fmla="*/ 346 h 862"/>
                <a:gd name="T48" fmla="*/ 47 w 490"/>
                <a:gd name="T49" fmla="*/ 360 h 862"/>
                <a:gd name="T50" fmla="*/ 44 w 490"/>
                <a:gd name="T51" fmla="*/ 384 h 862"/>
                <a:gd name="T52" fmla="*/ 55 w 490"/>
                <a:gd name="T53" fmla="*/ 410 h 862"/>
                <a:gd name="T54" fmla="*/ 43 w 490"/>
                <a:gd name="T55" fmla="*/ 435 h 862"/>
                <a:gd name="T56" fmla="*/ 56 w 490"/>
                <a:gd name="T57" fmla="*/ 451 h 862"/>
                <a:gd name="T58" fmla="*/ 67 w 490"/>
                <a:gd name="T59" fmla="*/ 473 h 862"/>
                <a:gd name="T60" fmla="*/ 75 w 490"/>
                <a:gd name="T61" fmla="*/ 501 h 862"/>
                <a:gd name="T62" fmla="*/ 79 w 490"/>
                <a:gd name="T63" fmla="*/ 522 h 862"/>
                <a:gd name="T64" fmla="*/ 67 w 490"/>
                <a:gd name="T65" fmla="*/ 557 h 862"/>
                <a:gd name="T66" fmla="*/ 58 w 490"/>
                <a:gd name="T67" fmla="*/ 577 h 862"/>
                <a:gd name="T68" fmla="*/ 52 w 490"/>
                <a:gd name="T69" fmla="*/ 580 h 862"/>
                <a:gd name="T70" fmla="*/ 46 w 490"/>
                <a:gd name="T71" fmla="*/ 594 h 862"/>
                <a:gd name="T72" fmla="*/ 36 w 490"/>
                <a:gd name="T73" fmla="*/ 610 h 862"/>
                <a:gd name="T74" fmla="*/ 32 w 490"/>
                <a:gd name="T75" fmla="*/ 615 h 862"/>
                <a:gd name="T76" fmla="*/ 26 w 490"/>
                <a:gd name="T77" fmla="*/ 638 h 862"/>
                <a:gd name="T78" fmla="*/ 10 w 490"/>
                <a:gd name="T79" fmla="*/ 662 h 862"/>
                <a:gd name="T80" fmla="*/ 18 w 490"/>
                <a:gd name="T81" fmla="*/ 674 h 862"/>
                <a:gd name="T82" fmla="*/ 4 w 490"/>
                <a:gd name="T83" fmla="*/ 710 h 862"/>
                <a:gd name="T84" fmla="*/ 0 w 490"/>
                <a:gd name="T85" fmla="*/ 728 h 862"/>
                <a:gd name="T86" fmla="*/ 70 w 490"/>
                <a:gd name="T87" fmla="*/ 738 h 862"/>
                <a:gd name="T88" fmla="*/ 282 w 490"/>
                <a:gd name="T89" fmla="*/ 733 h 862"/>
                <a:gd name="T90" fmla="*/ 280 w 490"/>
                <a:gd name="T91" fmla="*/ 748 h 862"/>
                <a:gd name="T92" fmla="*/ 274 w 490"/>
                <a:gd name="T93" fmla="*/ 763 h 862"/>
                <a:gd name="T94" fmla="*/ 274 w 490"/>
                <a:gd name="T95" fmla="*/ 777 h 862"/>
                <a:gd name="T96" fmla="*/ 279 w 490"/>
                <a:gd name="T97" fmla="*/ 792 h 862"/>
                <a:gd name="T98" fmla="*/ 291 w 490"/>
                <a:gd name="T99" fmla="*/ 806 h 862"/>
                <a:gd name="T100" fmla="*/ 304 w 490"/>
                <a:gd name="T101" fmla="*/ 826 h 862"/>
                <a:gd name="T102" fmla="*/ 311 w 490"/>
                <a:gd name="T103" fmla="*/ 844 h 862"/>
                <a:gd name="T104" fmla="*/ 318 w 490"/>
                <a:gd name="T105" fmla="*/ 854 h 862"/>
                <a:gd name="T106" fmla="*/ 332 w 490"/>
                <a:gd name="T107" fmla="*/ 861 h 862"/>
                <a:gd name="T108" fmla="*/ 348 w 490"/>
                <a:gd name="T109" fmla="*/ 840 h 862"/>
                <a:gd name="T110" fmla="*/ 351 w 490"/>
                <a:gd name="T111" fmla="*/ 823 h 862"/>
                <a:gd name="T112" fmla="*/ 356 w 490"/>
                <a:gd name="T113" fmla="*/ 834 h 862"/>
                <a:gd name="T114" fmla="*/ 384 w 490"/>
                <a:gd name="T115" fmla="*/ 823 h 862"/>
                <a:gd name="T116" fmla="*/ 419 w 490"/>
                <a:gd name="T117" fmla="*/ 816 h 862"/>
                <a:gd name="T118" fmla="*/ 440 w 490"/>
                <a:gd name="T119" fmla="*/ 819 h 862"/>
                <a:gd name="T120" fmla="*/ 473 w 490"/>
                <a:gd name="T121" fmla="*/ 816 h 862"/>
                <a:gd name="T122" fmla="*/ 490 w 490"/>
                <a:gd name="T123" fmla="*/ 807 h 8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490" h="862">
                  <a:moveTo>
                    <a:pt x="446" y="544"/>
                  </a:moveTo>
                  <a:cubicBezTo>
                    <a:pt x="436" y="17"/>
                    <a:pt x="436" y="17"/>
                    <a:pt x="436" y="17"/>
                  </a:cubicBezTo>
                  <a:cubicBezTo>
                    <a:pt x="430" y="17"/>
                    <a:pt x="430" y="17"/>
                    <a:pt x="430" y="17"/>
                  </a:cubicBezTo>
                  <a:cubicBezTo>
                    <a:pt x="420" y="0"/>
                    <a:pt x="420" y="0"/>
                    <a:pt x="420" y="0"/>
                  </a:cubicBezTo>
                  <a:cubicBezTo>
                    <a:pt x="419" y="0"/>
                    <a:pt x="419" y="0"/>
                    <a:pt x="418" y="0"/>
                  </a:cubicBezTo>
                  <a:cubicBezTo>
                    <a:pt x="412" y="1"/>
                    <a:pt x="401" y="4"/>
                    <a:pt x="395" y="5"/>
                  </a:cubicBezTo>
                  <a:cubicBezTo>
                    <a:pt x="380" y="7"/>
                    <a:pt x="351" y="10"/>
                    <a:pt x="337" y="11"/>
                  </a:cubicBezTo>
                  <a:cubicBezTo>
                    <a:pt x="322" y="13"/>
                    <a:pt x="293" y="16"/>
                    <a:pt x="279" y="18"/>
                  </a:cubicBezTo>
                  <a:cubicBezTo>
                    <a:pt x="263" y="20"/>
                    <a:pt x="232" y="23"/>
                    <a:pt x="216" y="25"/>
                  </a:cubicBezTo>
                  <a:cubicBezTo>
                    <a:pt x="201" y="27"/>
                    <a:pt x="167" y="21"/>
                    <a:pt x="144" y="22"/>
                  </a:cubicBezTo>
                  <a:cubicBezTo>
                    <a:pt x="144" y="23"/>
                    <a:pt x="143" y="23"/>
                    <a:pt x="143" y="24"/>
                  </a:cubicBezTo>
                  <a:cubicBezTo>
                    <a:pt x="143" y="26"/>
                    <a:pt x="142" y="28"/>
                    <a:pt x="141" y="30"/>
                  </a:cubicBezTo>
                  <a:cubicBezTo>
                    <a:pt x="139" y="32"/>
                    <a:pt x="136" y="33"/>
                    <a:pt x="134" y="34"/>
                  </a:cubicBezTo>
                  <a:cubicBezTo>
                    <a:pt x="133" y="35"/>
                    <a:pt x="131" y="35"/>
                    <a:pt x="130" y="35"/>
                  </a:cubicBezTo>
                  <a:cubicBezTo>
                    <a:pt x="129" y="35"/>
                    <a:pt x="128" y="35"/>
                    <a:pt x="128" y="34"/>
                  </a:cubicBezTo>
                  <a:cubicBezTo>
                    <a:pt x="127" y="34"/>
                    <a:pt x="127" y="34"/>
                    <a:pt x="127" y="34"/>
                  </a:cubicBezTo>
                  <a:cubicBezTo>
                    <a:pt x="127" y="34"/>
                    <a:pt x="127" y="34"/>
                    <a:pt x="127" y="34"/>
                  </a:cubicBezTo>
                  <a:cubicBezTo>
                    <a:pt x="127" y="34"/>
                    <a:pt x="127" y="34"/>
                    <a:pt x="127" y="35"/>
                  </a:cubicBezTo>
                  <a:cubicBezTo>
                    <a:pt x="127" y="35"/>
                    <a:pt x="127" y="35"/>
                    <a:pt x="127" y="35"/>
                  </a:cubicBezTo>
                  <a:cubicBezTo>
                    <a:pt x="128" y="35"/>
                    <a:pt x="128" y="37"/>
                    <a:pt x="129" y="37"/>
                  </a:cubicBezTo>
                  <a:cubicBezTo>
                    <a:pt x="129" y="37"/>
                    <a:pt x="129" y="37"/>
                    <a:pt x="130" y="37"/>
                  </a:cubicBezTo>
                  <a:cubicBezTo>
                    <a:pt x="131" y="38"/>
                    <a:pt x="133" y="38"/>
                    <a:pt x="135" y="40"/>
                  </a:cubicBezTo>
                  <a:cubicBezTo>
                    <a:pt x="136" y="41"/>
                    <a:pt x="139" y="45"/>
                    <a:pt x="138" y="48"/>
                  </a:cubicBezTo>
                  <a:cubicBezTo>
                    <a:pt x="138" y="50"/>
                    <a:pt x="137" y="53"/>
                    <a:pt x="135" y="55"/>
                  </a:cubicBezTo>
                  <a:cubicBezTo>
                    <a:pt x="134" y="56"/>
                    <a:pt x="133" y="57"/>
                    <a:pt x="132" y="57"/>
                  </a:cubicBezTo>
                  <a:cubicBezTo>
                    <a:pt x="131" y="58"/>
                    <a:pt x="131" y="58"/>
                    <a:pt x="131" y="58"/>
                  </a:cubicBezTo>
                  <a:cubicBezTo>
                    <a:pt x="131" y="59"/>
                    <a:pt x="131" y="60"/>
                    <a:pt x="131" y="61"/>
                  </a:cubicBezTo>
                  <a:cubicBezTo>
                    <a:pt x="130" y="64"/>
                    <a:pt x="127" y="67"/>
                    <a:pt x="124" y="68"/>
                  </a:cubicBezTo>
                  <a:cubicBezTo>
                    <a:pt x="124" y="68"/>
                    <a:pt x="124" y="68"/>
                    <a:pt x="123" y="68"/>
                  </a:cubicBezTo>
                  <a:cubicBezTo>
                    <a:pt x="121" y="68"/>
                    <a:pt x="120" y="67"/>
                    <a:pt x="119" y="66"/>
                  </a:cubicBezTo>
                  <a:cubicBezTo>
                    <a:pt x="118" y="66"/>
                    <a:pt x="118" y="66"/>
                    <a:pt x="118" y="66"/>
                  </a:cubicBezTo>
                  <a:cubicBezTo>
                    <a:pt x="118" y="66"/>
                    <a:pt x="117" y="67"/>
                    <a:pt x="117" y="67"/>
                  </a:cubicBezTo>
                  <a:cubicBezTo>
                    <a:pt x="115" y="68"/>
                    <a:pt x="114" y="69"/>
                    <a:pt x="111" y="69"/>
                  </a:cubicBezTo>
                  <a:cubicBezTo>
                    <a:pt x="111" y="69"/>
                    <a:pt x="111" y="69"/>
                    <a:pt x="111" y="69"/>
                  </a:cubicBezTo>
                  <a:cubicBezTo>
                    <a:pt x="111" y="69"/>
                    <a:pt x="111" y="69"/>
                    <a:pt x="111" y="69"/>
                  </a:cubicBezTo>
                  <a:cubicBezTo>
                    <a:pt x="110" y="69"/>
                    <a:pt x="109" y="69"/>
                    <a:pt x="108" y="68"/>
                  </a:cubicBezTo>
                  <a:cubicBezTo>
                    <a:pt x="108" y="70"/>
                    <a:pt x="108" y="70"/>
                    <a:pt x="108" y="71"/>
                  </a:cubicBezTo>
                  <a:cubicBezTo>
                    <a:pt x="108" y="72"/>
                    <a:pt x="108" y="72"/>
                    <a:pt x="108" y="73"/>
                  </a:cubicBezTo>
                  <a:cubicBezTo>
                    <a:pt x="108" y="73"/>
                    <a:pt x="108" y="73"/>
                    <a:pt x="108" y="73"/>
                  </a:cubicBezTo>
                  <a:cubicBezTo>
                    <a:pt x="108" y="73"/>
                    <a:pt x="108" y="73"/>
                    <a:pt x="108" y="73"/>
                  </a:cubicBezTo>
                  <a:cubicBezTo>
                    <a:pt x="109" y="74"/>
                    <a:pt x="110" y="76"/>
                    <a:pt x="111" y="78"/>
                  </a:cubicBezTo>
                  <a:cubicBezTo>
                    <a:pt x="111" y="80"/>
                    <a:pt x="111" y="82"/>
                    <a:pt x="110" y="84"/>
                  </a:cubicBezTo>
                  <a:cubicBezTo>
                    <a:pt x="110" y="85"/>
                    <a:pt x="109" y="86"/>
                    <a:pt x="109" y="86"/>
                  </a:cubicBezTo>
                  <a:cubicBezTo>
                    <a:pt x="111" y="88"/>
                    <a:pt x="112" y="91"/>
                    <a:pt x="112" y="93"/>
                  </a:cubicBezTo>
                  <a:cubicBezTo>
                    <a:pt x="112" y="96"/>
                    <a:pt x="109" y="98"/>
                    <a:pt x="108" y="99"/>
                  </a:cubicBezTo>
                  <a:cubicBezTo>
                    <a:pt x="108" y="100"/>
                    <a:pt x="107" y="100"/>
                    <a:pt x="107" y="100"/>
                  </a:cubicBezTo>
                  <a:cubicBezTo>
                    <a:pt x="107" y="100"/>
                    <a:pt x="107" y="101"/>
                    <a:pt x="106" y="101"/>
                  </a:cubicBezTo>
                  <a:cubicBezTo>
                    <a:pt x="105" y="103"/>
                    <a:pt x="104" y="104"/>
                    <a:pt x="102" y="105"/>
                  </a:cubicBezTo>
                  <a:cubicBezTo>
                    <a:pt x="102" y="106"/>
                    <a:pt x="100" y="107"/>
                    <a:pt x="97" y="107"/>
                  </a:cubicBezTo>
                  <a:cubicBezTo>
                    <a:pt x="97" y="108"/>
                    <a:pt x="98" y="108"/>
                    <a:pt x="98" y="108"/>
                  </a:cubicBezTo>
                  <a:cubicBezTo>
                    <a:pt x="99" y="109"/>
                    <a:pt x="101" y="112"/>
                    <a:pt x="101" y="114"/>
                  </a:cubicBezTo>
                  <a:cubicBezTo>
                    <a:pt x="102" y="117"/>
                    <a:pt x="101" y="120"/>
                    <a:pt x="100" y="123"/>
                  </a:cubicBezTo>
                  <a:cubicBezTo>
                    <a:pt x="99" y="124"/>
                    <a:pt x="98" y="125"/>
                    <a:pt x="96" y="126"/>
                  </a:cubicBezTo>
                  <a:cubicBezTo>
                    <a:pt x="96" y="126"/>
                    <a:pt x="96" y="126"/>
                    <a:pt x="96" y="126"/>
                  </a:cubicBezTo>
                  <a:cubicBezTo>
                    <a:pt x="96" y="127"/>
                    <a:pt x="96" y="128"/>
                    <a:pt x="96" y="129"/>
                  </a:cubicBezTo>
                  <a:cubicBezTo>
                    <a:pt x="97" y="130"/>
                    <a:pt x="99" y="131"/>
                    <a:pt x="100" y="133"/>
                  </a:cubicBezTo>
                  <a:cubicBezTo>
                    <a:pt x="101" y="136"/>
                    <a:pt x="100" y="140"/>
                    <a:pt x="100" y="141"/>
                  </a:cubicBezTo>
                  <a:cubicBezTo>
                    <a:pt x="99" y="143"/>
                    <a:pt x="97" y="146"/>
                    <a:pt x="95" y="147"/>
                  </a:cubicBezTo>
                  <a:cubicBezTo>
                    <a:pt x="94" y="148"/>
                    <a:pt x="93" y="149"/>
                    <a:pt x="92" y="150"/>
                  </a:cubicBezTo>
                  <a:cubicBezTo>
                    <a:pt x="91" y="150"/>
                    <a:pt x="91" y="150"/>
                    <a:pt x="91" y="150"/>
                  </a:cubicBezTo>
                  <a:cubicBezTo>
                    <a:pt x="90" y="151"/>
                    <a:pt x="90" y="151"/>
                    <a:pt x="89" y="151"/>
                  </a:cubicBezTo>
                  <a:cubicBezTo>
                    <a:pt x="89" y="151"/>
                    <a:pt x="89" y="151"/>
                    <a:pt x="89" y="151"/>
                  </a:cubicBezTo>
                  <a:cubicBezTo>
                    <a:pt x="90" y="152"/>
                    <a:pt x="91" y="153"/>
                    <a:pt x="91" y="155"/>
                  </a:cubicBezTo>
                  <a:cubicBezTo>
                    <a:pt x="91" y="158"/>
                    <a:pt x="89" y="161"/>
                    <a:pt x="88" y="163"/>
                  </a:cubicBezTo>
                  <a:cubicBezTo>
                    <a:pt x="88" y="163"/>
                    <a:pt x="85" y="166"/>
                    <a:pt x="81" y="166"/>
                  </a:cubicBezTo>
                  <a:cubicBezTo>
                    <a:pt x="81" y="166"/>
                    <a:pt x="81" y="166"/>
                    <a:pt x="81" y="166"/>
                  </a:cubicBezTo>
                  <a:cubicBezTo>
                    <a:pt x="81" y="166"/>
                    <a:pt x="81" y="166"/>
                    <a:pt x="81" y="166"/>
                  </a:cubicBezTo>
                  <a:cubicBezTo>
                    <a:pt x="79" y="166"/>
                    <a:pt x="78" y="165"/>
                    <a:pt x="77" y="165"/>
                  </a:cubicBezTo>
                  <a:cubicBezTo>
                    <a:pt x="76" y="167"/>
                    <a:pt x="74" y="170"/>
                    <a:pt x="72" y="171"/>
                  </a:cubicBezTo>
                  <a:cubicBezTo>
                    <a:pt x="71" y="171"/>
                    <a:pt x="70" y="172"/>
                    <a:pt x="69" y="172"/>
                  </a:cubicBezTo>
                  <a:cubicBezTo>
                    <a:pt x="68" y="172"/>
                    <a:pt x="67" y="171"/>
                    <a:pt x="67" y="171"/>
                  </a:cubicBezTo>
                  <a:cubicBezTo>
                    <a:pt x="67" y="171"/>
                    <a:pt x="67" y="171"/>
                    <a:pt x="67" y="171"/>
                  </a:cubicBezTo>
                  <a:cubicBezTo>
                    <a:pt x="66" y="171"/>
                    <a:pt x="65" y="172"/>
                    <a:pt x="65" y="172"/>
                  </a:cubicBezTo>
                  <a:cubicBezTo>
                    <a:pt x="65" y="173"/>
                    <a:pt x="65" y="174"/>
                    <a:pt x="65" y="175"/>
                  </a:cubicBezTo>
                  <a:cubicBezTo>
                    <a:pt x="65" y="176"/>
                    <a:pt x="65" y="178"/>
                    <a:pt x="64" y="179"/>
                  </a:cubicBezTo>
                  <a:cubicBezTo>
                    <a:pt x="65" y="179"/>
                    <a:pt x="65" y="179"/>
                    <a:pt x="65" y="179"/>
                  </a:cubicBezTo>
                  <a:cubicBezTo>
                    <a:pt x="67" y="180"/>
                    <a:pt x="70" y="182"/>
                    <a:pt x="71" y="184"/>
                  </a:cubicBezTo>
                  <a:cubicBezTo>
                    <a:pt x="72" y="186"/>
                    <a:pt x="72" y="190"/>
                    <a:pt x="71" y="193"/>
                  </a:cubicBezTo>
                  <a:cubicBezTo>
                    <a:pt x="69" y="196"/>
                    <a:pt x="66" y="197"/>
                    <a:pt x="64" y="198"/>
                  </a:cubicBezTo>
                  <a:cubicBezTo>
                    <a:pt x="64" y="198"/>
                    <a:pt x="63" y="199"/>
                    <a:pt x="62" y="199"/>
                  </a:cubicBezTo>
                  <a:cubicBezTo>
                    <a:pt x="64" y="201"/>
                    <a:pt x="64" y="205"/>
                    <a:pt x="63" y="206"/>
                  </a:cubicBezTo>
                  <a:cubicBezTo>
                    <a:pt x="63" y="207"/>
                    <a:pt x="63" y="208"/>
                    <a:pt x="62" y="209"/>
                  </a:cubicBezTo>
                  <a:cubicBezTo>
                    <a:pt x="62" y="211"/>
                    <a:pt x="62" y="212"/>
                    <a:pt x="62" y="214"/>
                  </a:cubicBezTo>
                  <a:cubicBezTo>
                    <a:pt x="60" y="217"/>
                    <a:pt x="57" y="219"/>
                    <a:pt x="56" y="219"/>
                  </a:cubicBezTo>
                  <a:cubicBezTo>
                    <a:pt x="55" y="219"/>
                    <a:pt x="54" y="220"/>
                    <a:pt x="52" y="220"/>
                  </a:cubicBezTo>
                  <a:cubicBezTo>
                    <a:pt x="52" y="220"/>
                    <a:pt x="51" y="220"/>
                    <a:pt x="51" y="220"/>
                  </a:cubicBezTo>
                  <a:cubicBezTo>
                    <a:pt x="52" y="221"/>
                    <a:pt x="52" y="222"/>
                    <a:pt x="52" y="224"/>
                  </a:cubicBezTo>
                  <a:cubicBezTo>
                    <a:pt x="52" y="224"/>
                    <a:pt x="51" y="229"/>
                    <a:pt x="48" y="231"/>
                  </a:cubicBezTo>
                  <a:cubicBezTo>
                    <a:pt x="47" y="231"/>
                    <a:pt x="46" y="231"/>
                    <a:pt x="45" y="231"/>
                  </a:cubicBezTo>
                  <a:cubicBezTo>
                    <a:pt x="45" y="231"/>
                    <a:pt x="46" y="231"/>
                    <a:pt x="46" y="231"/>
                  </a:cubicBezTo>
                  <a:cubicBezTo>
                    <a:pt x="46" y="233"/>
                    <a:pt x="46" y="237"/>
                    <a:pt x="44" y="239"/>
                  </a:cubicBezTo>
                  <a:cubicBezTo>
                    <a:pt x="43" y="241"/>
                    <a:pt x="41" y="242"/>
                    <a:pt x="39" y="243"/>
                  </a:cubicBezTo>
                  <a:cubicBezTo>
                    <a:pt x="39" y="243"/>
                    <a:pt x="38" y="243"/>
                    <a:pt x="38" y="243"/>
                  </a:cubicBezTo>
                  <a:cubicBezTo>
                    <a:pt x="38" y="244"/>
                    <a:pt x="38" y="244"/>
                    <a:pt x="37" y="245"/>
                  </a:cubicBezTo>
                  <a:cubicBezTo>
                    <a:pt x="37" y="245"/>
                    <a:pt x="38" y="246"/>
                    <a:pt x="38" y="247"/>
                  </a:cubicBezTo>
                  <a:cubicBezTo>
                    <a:pt x="38" y="247"/>
                    <a:pt x="39" y="247"/>
                    <a:pt x="39" y="248"/>
                  </a:cubicBezTo>
                  <a:cubicBezTo>
                    <a:pt x="39" y="248"/>
                    <a:pt x="40" y="247"/>
                    <a:pt x="40" y="247"/>
                  </a:cubicBezTo>
                  <a:cubicBezTo>
                    <a:pt x="41" y="247"/>
                    <a:pt x="42" y="247"/>
                    <a:pt x="43" y="247"/>
                  </a:cubicBezTo>
                  <a:cubicBezTo>
                    <a:pt x="44" y="247"/>
                    <a:pt x="45" y="247"/>
                    <a:pt x="46" y="248"/>
                  </a:cubicBezTo>
                  <a:cubicBezTo>
                    <a:pt x="49" y="249"/>
                    <a:pt x="51" y="253"/>
                    <a:pt x="51" y="256"/>
                  </a:cubicBezTo>
                  <a:cubicBezTo>
                    <a:pt x="52" y="258"/>
                    <a:pt x="51" y="261"/>
                    <a:pt x="49" y="263"/>
                  </a:cubicBezTo>
                  <a:cubicBezTo>
                    <a:pt x="47" y="265"/>
                    <a:pt x="43" y="265"/>
                    <a:pt x="42" y="265"/>
                  </a:cubicBezTo>
                  <a:cubicBezTo>
                    <a:pt x="42" y="265"/>
                    <a:pt x="42" y="265"/>
                    <a:pt x="42" y="265"/>
                  </a:cubicBezTo>
                  <a:cubicBezTo>
                    <a:pt x="41" y="265"/>
                    <a:pt x="41" y="265"/>
                    <a:pt x="40" y="265"/>
                  </a:cubicBezTo>
                  <a:cubicBezTo>
                    <a:pt x="41" y="265"/>
                    <a:pt x="41" y="266"/>
                    <a:pt x="42" y="266"/>
                  </a:cubicBezTo>
                  <a:cubicBezTo>
                    <a:pt x="45" y="268"/>
                    <a:pt x="46" y="270"/>
                    <a:pt x="47" y="272"/>
                  </a:cubicBezTo>
                  <a:cubicBezTo>
                    <a:pt x="47" y="275"/>
                    <a:pt x="46" y="279"/>
                    <a:pt x="44" y="281"/>
                  </a:cubicBezTo>
                  <a:cubicBezTo>
                    <a:pt x="43" y="282"/>
                    <a:pt x="41" y="282"/>
                    <a:pt x="40" y="282"/>
                  </a:cubicBezTo>
                  <a:cubicBezTo>
                    <a:pt x="40" y="282"/>
                    <a:pt x="40" y="282"/>
                    <a:pt x="40" y="282"/>
                  </a:cubicBezTo>
                  <a:cubicBezTo>
                    <a:pt x="39" y="284"/>
                    <a:pt x="37" y="285"/>
                    <a:pt x="35" y="286"/>
                  </a:cubicBezTo>
                  <a:cubicBezTo>
                    <a:pt x="34" y="286"/>
                    <a:pt x="34" y="286"/>
                    <a:pt x="34" y="286"/>
                  </a:cubicBezTo>
                  <a:cubicBezTo>
                    <a:pt x="33" y="286"/>
                    <a:pt x="33" y="286"/>
                    <a:pt x="33" y="286"/>
                  </a:cubicBezTo>
                  <a:cubicBezTo>
                    <a:pt x="33" y="288"/>
                    <a:pt x="34" y="290"/>
                    <a:pt x="33" y="292"/>
                  </a:cubicBezTo>
                  <a:cubicBezTo>
                    <a:pt x="33" y="294"/>
                    <a:pt x="30" y="297"/>
                    <a:pt x="28" y="298"/>
                  </a:cubicBezTo>
                  <a:cubicBezTo>
                    <a:pt x="27" y="299"/>
                    <a:pt x="26" y="299"/>
                    <a:pt x="25" y="299"/>
                  </a:cubicBezTo>
                  <a:cubicBezTo>
                    <a:pt x="24" y="299"/>
                    <a:pt x="23" y="299"/>
                    <a:pt x="22" y="298"/>
                  </a:cubicBezTo>
                  <a:cubicBezTo>
                    <a:pt x="22" y="298"/>
                    <a:pt x="22" y="298"/>
                    <a:pt x="21" y="298"/>
                  </a:cubicBezTo>
                  <a:cubicBezTo>
                    <a:pt x="21" y="299"/>
                    <a:pt x="20" y="299"/>
                    <a:pt x="20" y="299"/>
                  </a:cubicBezTo>
                  <a:cubicBezTo>
                    <a:pt x="20" y="299"/>
                    <a:pt x="20" y="299"/>
                    <a:pt x="20" y="300"/>
                  </a:cubicBezTo>
                  <a:cubicBezTo>
                    <a:pt x="20" y="300"/>
                    <a:pt x="21" y="300"/>
                    <a:pt x="21" y="300"/>
                  </a:cubicBezTo>
                  <a:cubicBezTo>
                    <a:pt x="23" y="301"/>
                    <a:pt x="24" y="302"/>
                    <a:pt x="26" y="304"/>
                  </a:cubicBezTo>
                  <a:cubicBezTo>
                    <a:pt x="26" y="304"/>
                    <a:pt x="26" y="304"/>
                    <a:pt x="26" y="305"/>
                  </a:cubicBezTo>
                  <a:cubicBezTo>
                    <a:pt x="26" y="305"/>
                    <a:pt x="26" y="305"/>
                    <a:pt x="26" y="305"/>
                  </a:cubicBezTo>
                  <a:cubicBezTo>
                    <a:pt x="27" y="305"/>
                    <a:pt x="29" y="305"/>
                    <a:pt x="30" y="305"/>
                  </a:cubicBezTo>
                  <a:cubicBezTo>
                    <a:pt x="31" y="306"/>
                    <a:pt x="34" y="308"/>
                    <a:pt x="35" y="310"/>
                  </a:cubicBezTo>
                  <a:cubicBezTo>
                    <a:pt x="36" y="310"/>
                    <a:pt x="36" y="310"/>
                    <a:pt x="36" y="311"/>
                  </a:cubicBezTo>
                  <a:cubicBezTo>
                    <a:pt x="37" y="310"/>
                    <a:pt x="38" y="309"/>
                    <a:pt x="39" y="309"/>
                  </a:cubicBezTo>
                  <a:cubicBezTo>
                    <a:pt x="40" y="309"/>
                    <a:pt x="40" y="309"/>
                    <a:pt x="40" y="309"/>
                  </a:cubicBezTo>
                  <a:cubicBezTo>
                    <a:pt x="43" y="310"/>
                    <a:pt x="46" y="312"/>
                    <a:pt x="47" y="314"/>
                  </a:cubicBezTo>
                  <a:cubicBezTo>
                    <a:pt x="48" y="317"/>
                    <a:pt x="48" y="321"/>
                    <a:pt x="48" y="323"/>
                  </a:cubicBezTo>
                  <a:cubicBezTo>
                    <a:pt x="47" y="325"/>
                    <a:pt x="44" y="328"/>
                    <a:pt x="44" y="328"/>
                  </a:cubicBezTo>
                  <a:cubicBezTo>
                    <a:pt x="43" y="329"/>
                    <a:pt x="42" y="330"/>
                    <a:pt x="41" y="330"/>
                  </a:cubicBezTo>
                  <a:cubicBezTo>
                    <a:pt x="41" y="330"/>
                    <a:pt x="41" y="331"/>
                    <a:pt x="41" y="331"/>
                  </a:cubicBezTo>
                  <a:cubicBezTo>
                    <a:pt x="41" y="331"/>
                    <a:pt x="40" y="331"/>
                    <a:pt x="40" y="332"/>
                  </a:cubicBezTo>
                  <a:cubicBezTo>
                    <a:pt x="40" y="332"/>
                    <a:pt x="39" y="333"/>
                    <a:pt x="39" y="334"/>
                  </a:cubicBezTo>
                  <a:cubicBezTo>
                    <a:pt x="38" y="335"/>
                    <a:pt x="38" y="335"/>
                    <a:pt x="37" y="336"/>
                  </a:cubicBezTo>
                  <a:cubicBezTo>
                    <a:pt x="37" y="336"/>
                    <a:pt x="37" y="336"/>
                    <a:pt x="36" y="336"/>
                  </a:cubicBezTo>
                  <a:cubicBezTo>
                    <a:pt x="36" y="337"/>
                    <a:pt x="36" y="338"/>
                    <a:pt x="36" y="338"/>
                  </a:cubicBezTo>
                  <a:cubicBezTo>
                    <a:pt x="36" y="339"/>
                    <a:pt x="37" y="340"/>
                    <a:pt x="37" y="341"/>
                  </a:cubicBezTo>
                  <a:cubicBezTo>
                    <a:pt x="37" y="341"/>
                    <a:pt x="37" y="341"/>
                    <a:pt x="37" y="341"/>
                  </a:cubicBezTo>
                  <a:cubicBezTo>
                    <a:pt x="38" y="340"/>
                    <a:pt x="38" y="340"/>
                    <a:pt x="39" y="339"/>
                  </a:cubicBezTo>
                  <a:cubicBezTo>
                    <a:pt x="40" y="339"/>
                    <a:pt x="42" y="338"/>
                    <a:pt x="44" y="338"/>
                  </a:cubicBezTo>
                  <a:cubicBezTo>
                    <a:pt x="45" y="338"/>
                    <a:pt x="47" y="338"/>
                    <a:pt x="48" y="339"/>
                  </a:cubicBezTo>
                  <a:cubicBezTo>
                    <a:pt x="50" y="341"/>
                    <a:pt x="52" y="344"/>
                    <a:pt x="53" y="346"/>
                  </a:cubicBezTo>
                  <a:cubicBezTo>
                    <a:pt x="53" y="348"/>
                    <a:pt x="52" y="350"/>
                    <a:pt x="51" y="353"/>
                  </a:cubicBezTo>
                  <a:cubicBezTo>
                    <a:pt x="51" y="353"/>
                    <a:pt x="51" y="353"/>
                    <a:pt x="51" y="353"/>
                  </a:cubicBezTo>
                  <a:cubicBezTo>
                    <a:pt x="50" y="355"/>
                    <a:pt x="49" y="357"/>
                    <a:pt x="48" y="358"/>
                  </a:cubicBezTo>
                  <a:cubicBezTo>
                    <a:pt x="48" y="358"/>
                    <a:pt x="47" y="359"/>
                    <a:pt x="47" y="359"/>
                  </a:cubicBezTo>
                  <a:cubicBezTo>
                    <a:pt x="47" y="359"/>
                    <a:pt x="47" y="359"/>
                    <a:pt x="47" y="359"/>
                  </a:cubicBezTo>
                  <a:cubicBezTo>
                    <a:pt x="47" y="359"/>
                    <a:pt x="47" y="360"/>
                    <a:pt x="47" y="360"/>
                  </a:cubicBezTo>
                  <a:cubicBezTo>
                    <a:pt x="47" y="362"/>
                    <a:pt x="47" y="363"/>
                    <a:pt x="47" y="365"/>
                  </a:cubicBezTo>
                  <a:cubicBezTo>
                    <a:pt x="47" y="366"/>
                    <a:pt x="47" y="370"/>
                    <a:pt x="46" y="372"/>
                  </a:cubicBezTo>
                  <a:cubicBezTo>
                    <a:pt x="45" y="373"/>
                    <a:pt x="44" y="376"/>
                    <a:pt x="41" y="377"/>
                  </a:cubicBezTo>
                  <a:cubicBezTo>
                    <a:pt x="40" y="377"/>
                    <a:pt x="39" y="377"/>
                    <a:pt x="38" y="377"/>
                  </a:cubicBezTo>
                  <a:cubicBezTo>
                    <a:pt x="38" y="377"/>
                    <a:pt x="38" y="377"/>
                    <a:pt x="38" y="377"/>
                  </a:cubicBezTo>
                  <a:cubicBezTo>
                    <a:pt x="40" y="379"/>
                    <a:pt x="43" y="381"/>
                    <a:pt x="44" y="384"/>
                  </a:cubicBezTo>
                  <a:cubicBezTo>
                    <a:pt x="45" y="387"/>
                    <a:pt x="43" y="390"/>
                    <a:pt x="43" y="392"/>
                  </a:cubicBezTo>
                  <a:cubicBezTo>
                    <a:pt x="45" y="392"/>
                    <a:pt x="47" y="394"/>
                    <a:pt x="49" y="395"/>
                  </a:cubicBezTo>
                  <a:cubicBezTo>
                    <a:pt x="50" y="397"/>
                    <a:pt x="50" y="399"/>
                    <a:pt x="51" y="401"/>
                  </a:cubicBezTo>
                  <a:cubicBezTo>
                    <a:pt x="51" y="401"/>
                    <a:pt x="51" y="401"/>
                    <a:pt x="51" y="402"/>
                  </a:cubicBezTo>
                  <a:cubicBezTo>
                    <a:pt x="51" y="402"/>
                    <a:pt x="52" y="403"/>
                    <a:pt x="52" y="403"/>
                  </a:cubicBezTo>
                  <a:cubicBezTo>
                    <a:pt x="54" y="405"/>
                    <a:pt x="55" y="408"/>
                    <a:pt x="55" y="410"/>
                  </a:cubicBezTo>
                  <a:cubicBezTo>
                    <a:pt x="55" y="414"/>
                    <a:pt x="52" y="419"/>
                    <a:pt x="50" y="421"/>
                  </a:cubicBezTo>
                  <a:cubicBezTo>
                    <a:pt x="49" y="422"/>
                    <a:pt x="47" y="423"/>
                    <a:pt x="46" y="424"/>
                  </a:cubicBezTo>
                  <a:cubicBezTo>
                    <a:pt x="45" y="424"/>
                    <a:pt x="45" y="424"/>
                    <a:pt x="45" y="424"/>
                  </a:cubicBezTo>
                  <a:cubicBezTo>
                    <a:pt x="43" y="425"/>
                    <a:pt x="43" y="426"/>
                    <a:pt x="42" y="426"/>
                  </a:cubicBezTo>
                  <a:cubicBezTo>
                    <a:pt x="42" y="427"/>
                    <a:pt x="42" y="429"/>
                    <a:pt x="42" y="431"/>
                  </a:cubicBezTo>
                  <a:cubicBezTo>
                    <a:pt x="42" y="432"/>
                    <a:pt x="42" y="434"/>
                    <a:pt x="43" y="435"/>
                  </a:cubicBezTo>
                  <a:cubicBezTo>
                    <a:pt x="43" y="435"/>
                    <a:pt x="43" y="435"/>
                    <a:pt x="43" y="435"/>
                  </a:cubicBezTo>
                  <a:cubicBezTo>
                    <a:pt x="43" y="435"/>
                    <a:pt x="44" y="435"/>
                    <a:pt x="45" y="435"/>
                  </a:cubicBezTo>
                  <a:cubicBezTo>
                    <a:pt x="45" y="435"/>
                    <a:pt x="46" y="435"/>
                    <a:pt x="46" y="435"/>
                  </a:cubicBezTo>
                  <a:cubicBezTo>
                    <a:pt x="49" y="435"/>
                    <a:pt x="53" y="435"/>
                    <a:pt x="55" y="436"/>
                  </a:cubicBezTo>
                  <a:cubicBezTo>
                    <a:pt x="57" y="438"/>
                    <a:pt x="60" y="442"/>
                    <a:pt x="59" y="446"/>
                  </a:cubicBezTo>
                  <a:cubicBezTo>
                    <a:pt x="59" y="448"/>
                    <a:pt x="58" y="450"/>
                    <a:pt x="56" y="451"/>
                  </a:cubicBezTo>
                  <a:cubicBezTo>
                    <a:pt x="57" y="451"/>
                    <a:pt x="58" y="450"/>
                    <a:pt x="59" y="450"/>
                  </a:cubicBezTo>
                  <a:cubicBezTo>
                    <a:pt x="59" y="450"/>
                    <a:pt x="59" y="450"/>
                    <a:pt x="59" y="450"/>
                  </a:cubicBezTo>
                  <a:cubicBezTo>
                    <a:pt x="63" y="450"/>
                    <a:pt x="66" y="453"/>
                    <a:pt x="67" y="455"/>
                  </a:cubicBezTo>
                  <a:cubicBezTo>
                    <a:pt x="69" y="457"/>
                    <a:pt x="69" y="462"/>
                    <a:pt x="69" y="465"/>
                  </a:cubicBezTo>
                  <a:cubicBezTo>
                    <a:pt x="68" y="468"/>
                    <a:pt x="64" y="471"/>
                    <a:pt x="63" y="472"/>
                  </a:cubicBezTo>
                  <a:cubicBezTo>
                    <a:pt x="64" y="472"/>
                    <a:pt x="66" y="472"/>
                    <a:pt x="67" y="473"/>
                  </a:cubicBezTo>
                  <a:cubicBezTo>
                    <a:pt x="69" y="475"/>
                    <a:pt x="71" y="477"/>
                    <a:pt x="72" y="479"/>
                  </a:cubicBezTo>
                  <a:cubicBezTo>
                    <a:pt x="72" y="481"/>
                    <a:pt x="72" y="482"/>
                    <a:pt x="71" y="484"/>
                  </a:cubicBezTo>
                  <a:cubicBezTo>
                    <a:pt x="71" y="484"/>
                    <a:pt x="71" y="484"/>
                    <a:pt x="72" y="484"/>
                  </a:cubicBezTo>
                  <a:cubicBezTo>
                    <a:pt x="74" y="486"/>
                    <a:pt x="76" y="489"/>
                    <a:pt x="76" y="491"/>
                  </a:cubicBezTo>
                  <a:cubicBezTo>
                    <a:pt x="77" y="494"/>
                    <a:pt x="78" y="498"/>
                    <a:pt x="75" y="501"/>
                  </a:cubicBezTo>
                  <a:cubicBezTo>
                    <a:pt x="75" y="501"/>
                    <a:pt x="75" y="501"/>
                    <a:pt x="75" y="501"/>
                  </a:cubicBezTo>
                  <a:cubicBezTo>
                    <a:pt x="76" y="501"/>
                    <a:pt x="76" y="501"/>
                    <a:pt x="77" y="501"/>
                  </a:cubicBezTo>
                  <a:cubicBezTo>
                    <a:pt x="77" y="501"/>
                    <a:pt x="77" y="501"/>
                    <a:pt x="78" y="501"/>
                  </a:cubicBezTo>
                  <a:cubicBezTo>
                    <a:pt x="79" y="501"/>
                    <a:pt x="83" y="501"/>
                    <a:pt x="86" y="504"/>
                  </a:cubicBezTo>
                  <a:cubicBezTo>
                    <a:pt x="88" y="506"/>
                    <a:pt x="88" y="511"/>
                    <a:pt x="88" y="513"/>
                  </a:cubicBezTo>
                  <a:cubicBezTo>
                    <a:pt x="87" y="516"/>
                    <a:pt x="84" y="519"/>
                    <a:pt x="82" y="520"/>
                  </a:cubicBezTo>
                  <a:cubicBezTo>
                    <a:pt x="82" y="520"/>
                    <a:pt x="80" y="522"/>
                    <a:pt x="79" y="522"/>
                  </a:cubicBezTo>
                  <a:cubicBezTo>
                    <a:pt x="79" y="525"/>
                    <a:pt x="78" y="529"/>
                    <a:pt x="77" y="529"/>
                  </a:cubicBezTo>
                  <a:cubicBezTo>
                    <a:pt x="76" y="532"/>
                    <a:pt x="75" y="534"/>
                    <a:pt x="72" y="535"/>
                  </a:cubicBezTo>
                  <a:cubicBezTo>
                    <a:pt x="73" y="536"/>
                    <a:pt x="74" y="537"/>
                    <a:pt x="75" y="539"/>
                  </a:cubicBezTo>
                  <a:cubicBezTo>
                    <a:pt x="76" y="541"/>
                    <a:pt x="76" y="545"/>
                    <a:pt x="75" y="547"/>
                  </a:cubicBezTo>
                  <a:cubicBezTo>
                    <a:pt x="75" y="549"/>
                    <a:pt x="73" y="551"/>
                    <a:pt x="72" y="552"/>
                  </a:cubicBezTo>
                  <a:cubicBezTo>
                    <a:pt x="71" y="554"/>
                    <a:pt x="68" y="556"/>
                    <a:pt x="67" y="557"/>
                  </a:cubicBezTo>
                  <a:cubicBezTo>
                    <a:pt x="66" y="557"/>
                    <a:pt x="66" y="558"/>
                    <a:pt x="66" y="558"/>
                  </a:cubicBezTo>
                  <a:cubicBezTo>
                    <a:pt x="66" y="559"/>
                    <a:pt x="66" y="560"/>
                    <a:pt x="65" y="561"/>
                  </a:cubicBezTo>
                  <a:cubicBezTo>
                    <a:pt x="65" y="561"/>
                    <a:pt x="65" y="561"/>
                    <a:pt x="64" y="562"/>
                  </a:cubicBezTo>
                  <a:cubicBezTo>
                    <a:pt x="65" y="563"/>
                    <a:pt x="66" y="564"/>
                    <a:pt x="66" y="565"/>
                  </a:cubicBezTo>
                  <a:cubicBezTo>
                    <a:pt x="67" y="568"/>
                    <a:pt x="65" y="571"/>
                    <a:pt x="64" y="572"/>
                  </a:cubicBezTo>
                  <a:cubicBezTo>
                    <a:pt x="63" y="573"/>
                    <a:pt x="60" y="576"/>
                    <a:pt x="58" y="577"/>
                  </a:cubicBezTo>
                  <a:cubicBezTo>
                    <a:pt x="57" y="578"/>
                    <a:pt x="56" y="578"/>
                    <a:pt x="55" y="578"/>
                  </a:cubicBezTo>
                  <a:cubicBezTo>
                    <a:pt x="54" y="578"/>
                    <a:pt x="53" y="578"/>
                    <a:pt x="53" y="578"/>
                  </a:cubicBezTo>
                  <a:cubicBezTo>
                    <a:pt x="53" y="578"/>
                    <a:pt x="53" y="578"/>
                    <a:pt x="52" y="578"/>
                  </a:cubicBezTo>
                  <a:cubicBezTo>
                    <a:pt x="52" y="578"/>
                    <a:pt x="52" y="578"/>
                    <a:pt x="52" y="578"/>
                  </a:cubicBezTo>
                  <a:cubicBezTo>
                    <a:pt x="52" y="578"/>
                    <a:pt x="52" y="579"/>
                    <a:pt x="52" y="579"/>
                  </a:cubicBezTo>
                  <a:cubicBezTo>
                    <a:pt x="52" y="579"/>
                    <a:pt x="52" y="580"/>
                    <a:pt x="52" y="580"/>
                  </a:cubicBezTo>
                  <a:cubicBezTo>
                    <a:pt x="53" y="582"/>
                    <a:pt x="54" y="584"/>
                    <a:pt x="53" y="587"/>
                  </a:cubicBezTo>
                  <a:cubicBezTo>
                    <a:pt x="52" y="589"/>
                    <a:pt x="50" y="590"/>
                    <a:pt x="49" y="591"/>
                  </a:cubicBezTo>
                  <a:cubicBezTo>
                    <a:pt x="49" y="591"/>
                    <a:pt x="49" y="591"/>
                    <a:pt x="49" y="591"/>
                  </a:cubicBezTo>
                  <a:cubicBezTo>
                    <a:pt x="48" y="592"/>
                    <a:pt x="48" y="592"/>
                    <a:pt x="47" y="592"/>
                  </a:cubicBezTo>
                  <a:cubicBezTo>
                    <a:pt x="47" y="592"/>
                    <a:pt x="47" y="592"/>
                    <a:pt x="47" y="593"/>
                  </a:cubicBezTo>
                  <a:cubicBezTo>
                    <a:pt x="47" y="593"/>
                    <a:pt x="46" y="593"/>
                    <a:pt x="46" y="594"/>
                  </a:cubicBezTo>
                  <a:cubicBezTo>
                    <a:pt x="46" y="594"/>
                    <a:pt x="45" y="595"/>
                    <a:pt x="44" y="596"/>
                  </a:cubicBezTo>
                  <a:cubicBezTo>
                    <a:pt x="44" y="596"/>
                    <a:pt x="44" y="596"/>
                    <a:pt x="44" y="596"/>
                  </a:cubicBezTo>
                  <a:cubicBezTo>
                    <a:pt x="44" y="597"/>
                    <a:pt x="45" y="597"/>
                    <a:pt x="45" y="598"/>
                  </a:cubicBezTo>
                  <a:cubicBezTo>
                    <a:pt x="46" y="601"/>
                    <a:pt x="46" y="605"/>
                    <a:pt x="44" y="607"/>
                  </a:cubicBezTo>
                  <a:cubicBezTo>
                    <a:pt x="42" y="609"/>
                    <a:pt x="39" y="610"/>
                    <a:pt x="37" y="610"/>
                  </a:cubicBezTo>
                  <a:cubicBezTo>
                    <a:pt x="37" y="610"/>
                    <a:pt x="36" y="610"/>
                    <a:pt x="36" y="610"/>
                  </a:cubicBezTo>
                  <a:cubicBezTo>
                    <a:pt x="33" y="609"/>
                    <a:pt x="31" y="606"/>
                    <a:pt x="30" y="604"/>
                  </a:cubicBezTo>
                  <a:cubicBezTo>
                    <a:pt x="30" y="605"/>
                    <a:pt x="30" y="605"/>
                    <a:pt x="30" y="605"/>
                  </a:cubicBezTo>
                  <a:cubicBezTo>
                    <a:pt x="30" y="606"/>
                    <a:pt x="30" y="607"/>
                    <a:pt x="30" y="608"/>
                  </a:cubicBezTo>
                  <a:cubicBezTo>
                    <a:pt x="30" y="608"/>
                    <a:pt x="29" y="609"/>
                    <a:pt x="29" y="609"/>
                  </a:cubicBezTo>
                  <a:cubicBezTo>
                    <a:pt x="29" y="609"/>
                    <a:pt x="29" y="610"/>
                    <a:pt x="29" y="610"/>
                  </a:cubicBezTo>
                  <a:cubicBezTo>
                    <a:pt x="30" y="611"/>
                    <a:pt x="31" y="613"/>
                    <a:pt x="32" y="615"/>
                  </a:cubicBezTo>
                  <a:cubicBezTo>
                    <a:pt x="32" y="618"/>
                    <a:pt x="30" y="621"/>
                    <a:pt x="29" y="622"/>
                  </a:cubicBezTo>
                  <a:cubicBezTo>
                    <a:pt x="27" y="623"/>
                    <a:pt x="26" y="624"/>
                    <a:pt x="25" y="624"/>
                  </a:cubicBezTo>
                  <a:cubicBezTo>
                    <a:pt x="25" y="624"/>
                    <a:pt x="25" y="624"/>
                    <a:pt x="25" y="624"/>
                  </a:cubicBezTo>
                  <a:cubicBezTo>
                    <a:pt x="25" y="624"/>
                    <a:pt x="24" y="624"/>
                    <a:pt x="24" y="624"/>
                  </a:cubicBezTo>
                  <a:cubicBezTo>
                    <a:pt x="25" y="625"/>
                    <a:pt x="25" y="626"/>
                    <a:pt x="25" y="627"/>
                  </a:cubicBezTo>
                  <a:cubicBezTo>
                    <a:pt x="27" y="632"/>
                    <a:pt x="27" y="635"/>
                    <a:pt x="26" y="638"/>
                  </a:cubicBezTo>
                  <a:cubicBezTo>
                    <a:pt x="26" y="639"/>
                    <a:pt x="25" y="640"/>
                    <a:pt x="25" y="641"/>
                  </a:cubicBezTo>
                  <a:cubicBezTo>
                    <a:pt x="26" y="643"/>
                    <a:pt x="27" y="646"/>
                    <a:pt x="27" y="648"/>
                  </a:cubicBezTo>
                  <a:cubicBezTo>
                    <a:pt x="26" y="651"/>
                    <a:pt x="24" y="653"/>
                    <a:pt x="21" y="656"/>
                  </a:cubicBezTo>
                  <a:cubicBezTo>
                    <a:pt x="21" y="656"/>
                    <a:pt x="21" y="656"/>
                    <a:pt x="20" y="656"/>
                  </a:cubicBezTo>
                  <a:cubicBezTo>
                    <a:pt x="20" y="657"/>
                    <a:pt x="17" y="659"/>
                    <a:pt x="15" y="660"/>
                  </a:cubicBezTo>
                  <a:cubicBezTo>
                    <a:pt x="14" y="661"/>
                    <a:pt x="11" y="662"/>
                    <a:pt x="10" y="662"/>
                  </a:cubicBezTo>
                  <a:cubicBezTo>
                    <a:pt x="10" y="662"/>
                    <a:pt x="10" y="662"/>
                    <a:pt x="10" y="662"/>
                  </a:cubicBezTo>
                  <a:cubicBezTo>
                    <a:pt x="10" y="663"/>
                    <a:pt x="10" y="665"/>
                    <a:pt x="10" y="666"/>
                  </a:cubicBezTo>
                  <a:cubicBezTo>
                    <a:pt x="11" y="667"/>
                    <a:pt x="11" y="668"/>
                    <a:pt x="11" y="669"/>
                  </a:cubicBezTo>
                  <a:cubicBezTo>
                    <a:pt x="12" y="669"/>
                    <a:pt x="13" y="671"/>
                    <a:pt x="14" y="671"/>
                  </a:cubicBezTo>
                  <a:cubicBezTo>
                    <a:pt x="14" y="671"/>
                    <a:pt x="14" y="671"/>
                    <a:pt x="14" y="672"/>
                  </a:cubicBezTo>
                  <a:cubicBezTo>
                    <a:pt x="15" y="672"/>
                    <a:pt x="17" y="673"/>
                    <a:pt x="18" y="674"/>
                  </a:cubicBezTo>
                  <a:cubicBezTo>
                    <a:pt x="19" y="676"/>
                    <a:pt x="21" y="680"/>
                    <a:pt x="20" y="684"/>
                  </a:cubicBezTo>
                  <a:cubicBezTo>
                    <a:pt x="19" y="688"/>
                    <a:pt x="15" y="689"/>
                    <a:pt x="14" y="690"/>
                  </a:cubicBezTo>
                  <a:cubicBezTo>
                    <a:pt x="14" y="690"/>
                    <a:pt x="13" y="690"/>
                    <a:pt x="13" y="690"/>
                  </a:cubicBezTo>
                  <a:cubicBezTo>
                    <a:pt x="14" y="692"/>
                    <a:pt x="15" y="695"/>
                    <a:pt x="15" y="697"/>
                  </a:cubicBezTo>
                  <a:cubicBezTo>
                    <a:pt x="15" y="697"/>
                    <a:pt x="15" y="702"/>
                    <a:pt x="13" y="706"/>
                  </a:cubicBezTo>
                  <a:cubicBezTo>
                    <a:pt x="11" y="708"/>
                    <a:pt x="7" y="709"/>
                    <a:pt x="4" y="710"/>
                  </a:cubicBezTo>
                  <a:cubicBezTo>
                    <a:pt x="3" y="710"/>
                    <a:pt x="3" y="710"/>
                    <a:pt x="3" y="710"/>
                  </a:cubicBezTo>
                  <a:cubicBezTo>
                    <a:pt x="3" y="710"/>
                    <a:pt x="2" y="710"/>
                    <a:pt x="1" y="710"/>
                  </a:cubicBezTo>
                  <a:cubicBezTo>
                    <a:pt x="3" y="712"/>
                    <a:pt x="5" y="715"/>
                    <a:pt x="5" y="717"/>
                  </a:cubicBezTo>
                  <a:cubicBezTo>
                    <a:pt x="5" y="720"/>
                    <a:pt x="3" y="724"/>
                    <a:pt x="3" y="725"/>
                  </a:cubicBezTo>
                  <a:cubicBezTo>
                    <a:pt x="2" y="726"/>
                    <a:pt x="1" y="727"/>
                    <a:pt x="0" y="728"/>
                  </a:cubicBezTo>
                  <a:cubicBezTo>
                    <a:pt x="0" y="728"/>
                    <a:pt x="0" y="728"/>
                    <a:pt x="0" y="728"/>
                  </a:cubicBezTo>
                  <a:cubicBezTo>
                    <a:pt x="1" y="728"/>
                    <a:pt x="1" y="729"/>
                    <a:pt x="1" y="729"/>
                  </a:cubicBezTo>
                  <a:cubicBezTo>
                    <a:pt x="2" y="729"/>
                    <a:pt x="2" y="729"/>
                    <a:pt x="3" y="729"/>
                  </a:cubicBezTo>
                  <a:cubicBezTo>
                    <a:pt x="4" y="730"/>
                    <a:pt x="6" y="730"/>
                    <a:pt x="7" y="732"/>
                  </a:cubicBezTo>
                  <a:cubicBezTo>
                    <a:pt x="9" y="733"/>
                    <a:pt x="11" y="737"/>
                    <a:pt x="11" y="740"/>
                  </a:cubicBezTo>
                  <a:cubicBezTo>
                    <a:pt x="12" y="741"/>
                    <a:pt x="11" y="743"/>
                    <a:pt x="11" y="744"/>
                  </a:cubicBezTo>
                  <a:cubicBezTo>
                    <a:pt x="70" y="738"/>
                    <a:pt x="70" y="738"/>
                    <a:pt x="70" y="738"/>
                  </a:cubicBezTo>
                  <a:cubicBezTo>
                    <a:pt x="158" y="730"/>
                    <a:pt x="158" y="730"/>
                    <a:pt x="158" y="730"/>
                  </a:cubicBezTo>
                  <a:cubicBezTo>
                    <a:pt x="280" y="716"/>
                    <a:pt x="280" y="716"/>
                    <a:pt x="280" y="716"/>
                  </a:cubicBezTo>
                  <a:cubicBezTo>
                    <a:pt x="282" y="719"/>
                    <a:pt x="282" y="719"/>
                    <a:pt x="282" y="719"/>
                  </a:cubicBezTo>
                  <a:cubicBezTo>
                    <a:pt x="285" y="722"/>
                    <a:pt x="285" y="723"/>
                    <a:pt x="285" y="724"/>
                  </a:cubicBezTo>
                  <a:cubicBezTo>
                    <a:pt x="285" y="726"/>
                    <a:pt x="284" y="729"/>
                    <a:pt x="283" y="731"/>
                  </a:cubicBezTo>
                  <a:cubicBezTo>
                    <a:pt x="283" y="732"/>
                    <a:pt x="283" y="732"/>
                    <a:pt x="282" y="733"/>
                  </a:cubicBezTo>
                  <a:cubicBezTo>
                    <a:pt x="282" y="733"/>
                    <a:pt x="282" y="733"/>
                    <a:pt x="282" y="733"/>
                  </a:cubicBezTo>
                  <a:cubicBezTo>
                    <a:pt x="283" y="734"/>
                    <a:pt x="283" y="736"/>
                    <a:pt x="283" y="738"/>
                  </a:cubicBezTo>
                  <a:cubicBezTo>
                    <a:pt x="282" y="740"/>
                    <a:pt x="281" y="742"/>
                    <a:pt x="280" y="743"/>
                  </a:cubicBezTo>
                  <a:cubicBezTo>
                    <a:pt x="280" y="743"/>
                    <a:pt x="280" y="743"/>
                    <a:pt x="280" y="743"/>
                  </a:cubicBezTo>
                  <a:cubicBezTo>
                    <a:pt x="280" y="743"/>
                    <a:pt x="280" y="744"/>
                    <a:pt x="280" y="744"/>
                  </a:cubicBezTo>
                  <a:cubicBezTo>
                    <a:pt x="280" y="746"/>
                    <a:pt x="280" y="747"/>
                    <a:pt x="280" y="748"/>
                  </a:cubicBezTo>
                  <a:cubicBezTo>
                    <a:pt x="280" y="749"/>
                    <a:pt x="279" y="750"/>
                    <a:pt x="279" y="751"/>
                  </a:cubicBezTo>
                  <a:cubicBezTo>
                    <a:pt x="279" y="752"/>
                    <a:pt x="280" y="754"/>
                    <a:pt x="280" y="756"/>
                  </a:cubicBezTo>
                  <a:cubicBezTo>
                    <a:pt x="279" y="758"/>
                    <a:pt x="278" y="760"/>
                    <a:pt x="277" y="761"/>
                  </a:cubicBezTo>
                  <a:cubicBezTo>
                    <a:pt x="276" y="761"/>
                    <a:pt x="276" y="761"/>
                    <a:pt x="276" y="761"/>
                  </a:cubicBezTo>
                  <a:cubicBezTo>
                    <a:pt x="276" y="761"/>
                    <a:pt x="276" y="762"/>
                    <a:pt x="275" y="762"/>
                  </a:cubicBezTo>
                  <a:cubicBezTo>
                    <a:pt x="275" y="762"/>
                    <a:pt x="275" y="763"/>
                    <a:pt x="274" y="763"/>
                  </a:cubicBezTo>
                  <a:cubicBezTo>
                    <a:pt x="274" y="763"/>
                    <a:pt x="274" y="764"/>
                    <a:pt x="274" y="764"/>
                  </a:cubicBezTo>
                  <a:cubicBezTo>
                    <a:pt x="274" y="764"/>
                    <a:pt x="274" y="764"/>
                    <a:pt x="274" y="765"/>
                  </a:cubicBezTo>
                  <a:cubicBezTo>
                    <a:pt x="275" y="766"/>
                    <a:pt x="276" y="768"/>
                    <a:pt x="275" y="770"/>
                  </a:cubicBezTo>
                  <a:cubicBezTo>
                    <a:pt x="275" y="772"/>
                    <a:pt x="274" y="774"/>
                    <a:pt x="273" y="775"/>
                  </a:cubicBezTo>
                  <a:cubicBezTo>
                    <a:pt x="273" y="775"/>
                    <a:pt x="273" y="775"/>
                    <a:pt x="273" y="775"/>
                  </a:cubicBezTo>
                  <a:cubicBezTo>
                    <a:pt x="273" y="776"/>
                    <a:pt x="274" y="776"/>
                    <a:pt x="274" y="777"/>
                  </a:cubicBezTo>
                  <a:cubicBezTo>
                    <a:pt x="274" y="778"/>
                    <a:pt x="274" y="780"/>
                    <a:pt x="274" y="781"/>
                  </a:cubicBezTo>
                  <a:cubicBezTo>
                    <a:pt x="274" y="781"/>
                    <a:pt x="274" y="781"/>
                    <a:pt x="274" y="782"/>
                  </a:cubicBezTo>
                  <a:cubicBezTo>
                    <a:pt x="274" y="782"/>
                    <a:pt x="274" y="782"/>
                    <a:pt x="274" y="782"/>
                  </a:cubicBezTo>
                  <a:cubicBezTo>
                    <a:pt x="275" y="782"/>
                    <a:pt x="276" y="783"/>
                    <a:pt x="277" y="785"/>
                  </a:cubicBezTo>
                  <a:cubicBezTo>
                    <a:pt x="278" y="787"/>
                    <a:pt x="278" y="789"/>
                    <a:pt x="278" y="791"/>
                  </a:cubicBezTo>
                  <a:cubicBezTo>
                    <a:pt x="278" y="791"/>
                    <a:pt x="278" y="792"/>
                    <a:pt x="279" y="792"/>
                  </a:cubicBezTo>
                  <a:cubicBezTo>
                    <a:pt x="279" y="793"/>
                    <a:pt x="280" y="795"/>
                    <a:pt x="280" y="796"/>
                  </a:cubicBezTo>
                  <a:cubicBezTo>
                    <a:pt x="281" y="797"/>
                    <a:pt x="284" y="800"/>
                    <a:pt x="285" y="802"/>
                  </a:cubicBezTo>
                  <a:cubicBezTo>
                    <a:pt x="285" y="802"/>
                    <a:pt x="285" y="802"/>
                    <a:pt x="285" y="802"/>
                  </a:cubicBezTo>
                  <a:cubicBezTo>
                    <a:pt x="286" y="802"/>
                    <a:pt x="287" y="804"/>
                    <a:pt x="288" y="804"/>
                  </a:cubicBezTo>
                  <a:cubicBezTo>
                    <a:pt x="288" y="804"/>
                    <a:pt x="288" y="804"/>
                    <a:pt x="289" y="804"/>
                  </a:cubicBezTo>
                  <a:cubicBezTo>
                    <a:pt x="290" y="805"/>
                    <a:pt x="291" y="805"/>
                    <a:pt x="291" y="806"/>
                  </a:cubicBezTo>
                  <a:cubicBezTo>
                    <a:pt x="293" y="807"/>
                    <a:pt x="296" y="809"/>
                    <a:pt x="297" y="810"/>
                  </a:cubicBezTo>
                  <a:cubicBezTo>
                    <a:pt x="298" y="813"/>
                    <a:pt x="301" y="817"/>
                    <a:pt x="301" y="819"/>
                  </a:cubicBezTo>
                  <a:cubicBezTo>
                    <a:pt x="302" y="820"/>
                    <a:pt x="302" y="822"/>
                    <a:pt x="302" y="823"/>
                  </a:cubicBezTo>
                  <a:cubicBezTo>
                    <a:pt x="302" y="824"/>
                    <a:pt x="302" y="825"/>
                    <a:pt x="302" y="825"/>
                  </a:cubicBezTo>
                  <a:cubicBezTo>
                    <a:pt x="302" y="825"/>
                    <a:pt x="302" y="825"/>
                    <a:pt x="302" y="825"/>
                  </a:cubicBezTo>
                  <a:cubicBezTo>
                    <a:pt x="303" y="826"/>
                    <a:pt x="303" y="826"/>
                    <a:pt x="304" y="826"/>
                  </a:cubicBezTo>
                  <a:cubicBezTo>
                    <a:pt x="305" y="827"/>
                    <a:pt x="305" y="828"/>
                    <a:pt x="306" y="828"/>
                  </a:cubicBezTo>
                  <a:cubicBezTo>
                    <a:pt x="306" y="829"/>
                    <a:pt x="306" y="829"/>
                    <a:pt x="307" y="830"/>
                  </a:cubicBezTo>
                  <a:cubicBezTo>
                    <a:pt x="307" y="830"/>
                    <a:pt x="307" y="830"/>
                    <a:pt x="307" y="830"/>
                  </a:cubicBezTo>
                  <a:cubicBezTo>
                    <a:pt x="308" y="830"/>
                    <a:pt x="310" y="831"/>
                    <a:pt x="311" y="832"/>
                  </a:cubicBezTo>
                  <a:cubicBezTo>
                    <a:pt x="313" y="835"/>
                    <a:pt x="313" y="839"/>
                    <a:pt x="313" y="841"/>
                  </a:cubicBezTo>
                  <a:cubicBezTo>
                    <a:pt x="312" y="842"/>
                    <a:pt x="312" y="843"/>
                    <a:pt x="311" y="844"/>
                  </a:cubicBezTo>
                  <a:cubicBezTo>
                    <a:pt x="312" y="844"/>
                    <a:pt x="312" y="844"/>
                    <a:pt x="312" y="844"/>
                  </a:cubicBezTo>
                  <a:cubicBezTo>
                    <a:pt x="312" y="845"/>
                    <a:pt x="312" y="845"/>
                    <a:pt x="312" y="846"/>
                  </a:cubicBezTo>
                  <a:cubicBezTo>
                    <a:pt x="313" y="846"/>
                    <a:pt x="313" y="847"/>
                    <a:pt x="313" y="847"/>
                  </a:cubicBezTo>
                  <a:cubicBezTo>
                    <a:pt x="314" y="848"/>
                    <a:pt x="315" y="848"/>
                    <a:pt x="316" y="850"/>
                  </a:cubicBezTo>
                  <a:cubicBezTo>
                    <a:pt x="316" y="851"/>
                    <a:pt x="316" y="852"/>
                    <a:pt x="316" y="853"/>
                  </a:cubicBezTo>
                  <a:cubicBezTo>
                    <a:pt x="317" y="853"/>
                    <a:pt x="318" y="854"/>
                    <a:pt x="318" y="854"/>
                  </a:cubicBezTo>
                  <a:cubicBezTo>
                    <a:pt x="319" y="855"/>
                    <a:pt x="320" y="856"/>
                    <a:pt x="320" y="856"/>
                  </a:cubicBezTo>
                  <a:cubicBezTo>
                    <a:pt x="320" y="856"/>
                    <a:pt x="327" y="856"/>
                    <a:pt x="327" y="856"/>
                  </a:cubicBezTo>
                  <a:cubicBezTo>
                    <a:pt x="325" y="861"/>
                    <a:pt x="325" y="861"/>
                    <a:pt x="325" y="861"/>
                  </a:cubicBezTo>
                  <a:cubicBezTo>
                    <a:pt x="327" y="861"/>
                    <a:pt x="328" y="861"/>
                    <a:pt x="329" y="860"/>
                  </a:cubicBezTo>
                  <a:cubicBezTo>
                    <a:pt x="330" y="860"/>
                    <a:pt x="331" y="858"/>
                    <a:pt x="332" y="858"/>
                  </a:cubicBezTo>
                  <a:cubicBezTo>
                    <a:pt x="332" y="859"/>
                    <a:pt x="332" y="861"/>
                    <a:pt x="332" y="861"/>
                  </a:cubicBezTo>
                  <a:cubicBezTo>
                    <a:pt x="333" y="862"/>
                    <a:pt x="334" y="862"/>
                    <a:pt x="335" y="861"/>
                  </a:cubicBezTo>
                  <a:cubicBezTo>
                    <a:pt x="336" y="861"/>
                    <a:pt x="337" y="859"/>
                    <a:pt x="337" y="858"/>
                  </a:cubicBezTo>
                  <a:cubicBezTo>
                    <a:pt x="338" y="857"/>
                    <a:pt x="337" y="854"/>
                    <a:pt x="338" y="852"/>
                  </a:cubicBezTo>
                  <a:cubicBezTo>
                    <a:pt x="338" y="851"/>
                    <a:pt x="340" y="848"/>
                    <a:pt x="341" y="846"/>
                  </a:cubicBezTo>
                  <a:cubicBezTo>
                    <a:pt x="342" y="845"/>
                    <a:pt x="344" y="844"/>
                    <a:pt x="345" y="843"/>
                  </a:cubicBezTo>
                  <a:cubicBezTo>
                    <a:pt x="346" y="842"/>
                    <a:pt x="348" y="840"/>
                    <a:pt x="348" y="840"/>
                  </a:cubicBezTo>
                  <a:cubicBezTo>
                    <a:pt x="349" y="839"/>
                    <a:pt x="351" y="837"/>
                    <a:pt x="352" y="836"/>
                  </a:cubicBezTo>
                  <a:cubicBezTo>
                    <a:pt x="352" y="835"/>
                    <a:pt x="352" y="833"/>
                    <a:pt x="352" y="832"/>
                  </a:cubicBezTo>
                  <a:cubicBezTo>
                    <a:pt x="351" y="831"/>
                    <a:pt x="349" y="831"/>
                    <a:pt x="348" y="831"/>
                  </a:cubicBezTo>
                  <a:cubicBezTo>
                    <a:pt x="348" y="830"/>
                    <a:pt x="346" y="830"/>
                    <a:pt x="345" y="829"/>
                  </a:cubicBezTo>
                  <a:cubicBezTo>
                    <a:pt x="345" y="828"/>
                    <a:pt x="346" y="826"/>
                    <a:pt x="346" y="826"/>
                  </a:cubicBezTo>
                  <a:cubicBezTo>
                    <a:pt x="347" y="825"/>
                    <a:pt x="350" y="823"/>
                    <a:pt x="351" y="823"/>
                  </a:cubicBezTo>
                  <a:cubicBezTo>
                    <a:pt x="352" y="823"/>
                    <a:pt x="354" y="823"/>
                    <a:pt x="355" y="824"/>
                  </a:cubicBezTo>
                  <a:cubicBezTo>
                    <a:pt x="355" y="824"/>
                    <a:pt x="356" y="825"/>
                    <a:pt x="357" y="826"/>
                  </a:cubicBezTo>
                  <a:cubicBezTo>
                    <a:pt x="357" y="826"/>
                    <a:pt x="359" y="827"/>
                    <a:pt x="360" y="827"/>
                  </a:cubicBezTo>
                  <a:cubicBezTo>
                    <a:pt x="360" y="828"/>
                    <a:pt x="360" y="829"/>
                    <a:pt x="359" y="830"/>
                  </a:cubicBezTo>
                  <a:cubicBezTo>
                    <a:pt x="359" y="830"/>
                    <a:pt x="357" y="830"/>
                    <a:pt x="357" y="831"/>
                  </a:cubicBezTo>
                  <a:cubicBezTo>
                    <a:pt x="357" y="831"/>
                    <a:pt x="356" y="833"/>
                    <a:pt x="356" y="834"/>
                  </a:cubicBezTo>
                  <a:cubicBezTo>
                    <a:pt x="357" y="835"/>
                    <a:pt x="358" y="836"/>
                    <a:pt x="359" y="836"/>
                  </a:cubicBezTo>
                  <a:cubicBezTo>
                    <a:pt x="360" y="836"/>
                    <a:pt x="362" y="835"/>
                    <a:pt x="363" y="835"/>
                  </a:cubicBezTo>
                  <a:cubicBezTo>
                    <a:pt x="365" y="834"/>
                    <a:pt x="367" y="831"/>
                    <a:pt x="369" y="830"/>
                  </a:cubicBezTo>
                  <a:cubicBezTo>
                    <a:pt x="370" y="830"/>
                    <a:pt x="373" y="830"/>
                    <a:pt x="374" y="829"/>
                  </a:cubicBezTo>
                  <a:cubicBezTo>
                    <a:pt x="376" y="828"/>
                    <a:pt x="378" y="826"/>
                    <a:pt x="379" y="825"/>
                  </a:cubicBezTo>
                  <a:cubicBezTo>
                    <a:pt x="380" y="825"/>
                    <a:pt x="383" y="824"/>
                    <a:pt x="384" y="823"/>
                  </a:cubicBezTo>
                  <a:cubicBezTo>
                    <a:pt x="385" y="822"/>
                    <a:pt x="387" y="821"/>
                    <a:pt x="388" y="820"/>
                  </a:cubicBezTo>
                  <a:cubicBezTo>
                    <a:pt x="390" y="820"/>
                    <a:pt x="394" y="819"/>
                    <a:pt x="396" y="819"/>
                  </a:cubicBezTo>
                  <a:cubicBezTo>
                    <a:pt x="398" y="818"/>
                    <a:pt x="401" y="815"/>
                    <a:pt x="403" y="815"/>
                  </a:cubicBezTo>
                  <a:cubicBezTo>
                    <a:pt x="404" y="814"/>
                    <a:pt x="407" y="814"/>
                    <a:pt x="409" y="814"/>
                  </a:cubicBezTo>
                  <a:cubicBezTo>
                    <a:pt x="411" y="814"/>
                    <a:pt x="415" y="814"/>
                    <a:pt x="417" y="815"/>
                  </a:cubicBezTo>
                  <a:cubicBezTo>
                    <a:pt x="417" y="815"/>
                    <a:pt x="418" y="816"/>
                    <a:pt x="419" y="816"/>
                  </a:cubicBezTo>
                  <a:cubicBezTo>
                    <a:pt x="420" y="816"/>
                    <a:pt x="421" y="815"/>
                    <a:pt x="421" y="814"/>
                  </a:cubicBezTo>
                  <a:cubicBezTo>
                    <a:pt x="422" y="813"/>
                    <a:pt x="421" y="811"/>
                    <a:pt x="421" y="811"/>
                  </a:cubicBezTo>
                  <a:cubicBezTo>
                    <a:pt x="422" y="810"/>
                    <a:pt x="424" y="811"/>
                    <a:pt x="425" y="811"/>
                  </a:cubicBezTo>
                  <a:cubicBezTo>
                    <a:pt x="426" y="811"/>
                    <a:pt x="428" y="812"/>
                    <a:pt x="429" y="812"/>
                  </a:cubicBezTo>
                  <a:cubicBezTo>
                    <a:pt x="430" y="813"/>
                    <a:pt x="433" y="815"/>
                    <a:pt x="435" y="816"/>
                  </a:cubicBezTo>
                  <a:cubicBezTo>
                    <a:pt x="436" y="817"/>
                    <a:pt x="438" y="819"/>
                    <a:pt x="440" y="819"/>
                  </a:cubicBezTo>
                  <a:cubicBezTo>
                    <a:pt x="441" y="819"/>
                    <a:pt x="444" y="819"/>
                    <a:pt x="445" y="818"/>
                  </a:cubicBezTo>
                  <a:cubicBezTo>
                    <a:pt x="446" y="817"/>
                    <a:pt x="448" y="815"/>
                    <a:pt x="449" y="815"/>
                  </a:cubicBezTo>
                  <a:cubicBezTo>
                    <a:pt x="451" y="814"/>
                    <a:pt x="454" y="814"/>
                    <a:pt x="456" y="814"/>
                  </a:cubicBezTo>
                  <a:cubicBezTo>
                    <a:pt x="457" y="814"/>
                    <a:pt x="459" y="815"/>
                    <a:pt x="461" y="815"/>
                  </a:cubicBezTo>
                  <a:cubicBezTo>
                    <a:pt x="462" y="815"/>
                    <a:pt x="466" y="815"/>
                    <a:pt x="468" y="815"/>
                  </a:cubicBezTo>
                  <a:cubicBezTo>
                    <a:pt x="469" y="815"/>
                    <a:pt x="472" y="815"/>
                    <a:pt x="473" y="816"/>
                  </a:cubicBezTo>
                  <a:cubicBezTo>
                    <a:pt x="474" y="816"/>
                    <a:pt x="475" y="819"/>
                    <a:pt x="476" y="819"/>
                  </a:cubicBezTo>
                  <a:cubicBezTo>
                    <a:pt x="477" y="820"/>
                    <a:pt x="481" y="819"/>
                    <a:pt x="482" y="818"/>
                  </a:cubicBezTo>
                  <a:cubicBezTo>
                    <a:pt x="483" y="817"/>
                    <a:pt x="481" y="815"/>
                    <a:pt x="482" y="814"/>
                  </a:cubicBezTo>
                  <a:cubicBezTo>
                    <a:pt x="483" y="813"/>
                    <a:pt x="486" y="814"/>
                    <a:pt x="487" y="813"/>
                  </a:cubicBezTo>
                  <a:cubicBezTo>
                    <a:pt x="488" y="812"/>
                    <a:pt x="489" y="810"/>
                    <a:pt x="490" y="809"/>
                  </a:cubicBezTo>
                  <a:cubicBezTo>
                    <a:pt x="490" y="809"/>
                    <a:pt x="490" y="808"/>
                    <a:pt x="490" y="807"/>
                  </a:cubicBezTo>
                  <a:lnTo>
                    <a:pt x="446" y="544"/>
                  </a:ln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1" name="Freeform 50">
              <a:extLst>
                <a:ext uri="{FF2B5EF4-FFF2-40B4-BE49-F238E27FC236}">
                  <a16:creationId xmlns:a16="http://schemas.microsoft.com/office/drawing/2014/main" id="{469EDF5D-51E3-480F-B3C0-D1B5AB91B03A}"/>
                </a:ext>
              </a:extLst>
            </p:cNvPr>
            <p:cNvSpPr>
              <a:spLocks/>
            </p:cNvSpPr>
            <p:nvPr/>
          </p:nvSpPr>
          <p:spPr bwMode="auto">
            <a:xfrm>
              <a:off x="4221161" y="4237041"/>
              <a:ext cx="6350" cy="1588"/>
            </a:xfrm>
            <a:custGeom>
              <a:avLst/>
              <a:gdLst>
                <a:gd name="T0" fmla="*/ 0 w 7"/>
                <a:gd name="T1" fmla="*/ 0 h 3"/>
                <a:gd name="T2" fmla="*/ 1 w 7"/>
                <a:gd name="T3" fmla="*/ 2 h 3"/>
                <a:gd name="T4" fmla="*/ 2 w 7"/>
                <a:gd name="T5" fmla="*/ 3 h 3"/>
                <a:gd name="T6" fmla="*/ 2 w 7"/>
                <a:gd name="T7" fmla="*/ 3 h 3"/>
                <a:gd name="T8" fmla="*/ 3 w 7"/>
                <a:gd name="T9" fmla="*/ 3 h 3"/>
                <a:gd name="T10" fmla="*/ 7 w 7"/>
                <a:gd name="T11" fmla="*/ 0 h 3"/>
                <a:gd name="T12" fmla="*/ 7 w 7"/>
                <a:gd name="T13" fmla="*/ 0 h 3"/>
                <a:gd name="T14" fmla="*/ 6 w 7"/>
                <a:gd name="T15" fmla="*/ 0 h 3"/>
                <a:gd name="T16" fmla="*/ 3 w 7"/>
                <a:gd name="T17" fmla="*/ 1 h 3"/>
                <a:gd name="T18" fmla="*/ 1 w 7"/>
                <a:gd name="T19" fmla="*/ 1 h 3"/>
                <a:gd name="T20" fmla="*/ 0 w 7"/>
                <a:gd name="T21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" h="3">
                  <a:moveTo>
                    <a:pt x="0" y="0"/>
                  </a:moveTo>
                  <a:cubicBezTo>
                    <a:pt x="1" y="1"/>
                    <a:pt x="1" y="2"/>
                    <a:pt x="1" y="2"/>
                  </a:cubicBezTo>
                  <a:cubicBezTo>
                    <a:pt x="1" y="2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3" y="3"/>
                    <a:pt x="3" y="3"/>
                  </a:cubicBezTo>
                  <a:cubicBezTo>
                    <a:pt x="4" y="2"/>
                    <a:pt x="5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5" y="0"/>
                    <a:pt x="4" y="1"/>
                    <a:pt x="3" y="1"/>
                  </a:cubicBezTo>
                  <a:cubicBezTo>
                    <a:pt x="2" y="1"/>
                    <a:pt x="2" y="1"/>
                    <a:pt x="1" y="1"/>
                  </a:cubicBezTo>
                  <a:cubicBezTo>
                    <a:pt x="1" y="1"/>
                    <a:pt x="1" y="0"/>
                    <a:pt x="0" y="0"/>
                  </a:cubicBez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2" name="Freeform 51">
              <a:extLst>
                <a:ext uri="{FF2B5EF4-FFF2-40B4-BE49-F238E27FC236}">
                  <a16:creationId xmlns:a16="http://schemas.microsoft.com/office/drawing/2014/main" id="{1647B659-E6E8-42BF-9797-3A2EDB94AEDD}"/>
                </a:ext>
              </a:extLst>
            </p:cNvPr>
            <p:cNvSpPr>
              <a:spLocks/>
            </p:cNvSpPr>
            <p:nvPr/>
          </p:nvSpPr>
          <p:spPr bwMode="auto">
            <a:xfrm>
              <a:off x="4557711" y="3973516"/>
              <a:ext cx="466725" cy="738188"/>
            </a:xfrm>
            <a:custGeom>
              <a:avLst/>
              <a:gdLst>
                <a:gd name="T0" fmla="*/ 547 w 555"/>
                <a:gd name="T1" fmla="*/ 663 h 875"/>
                <a:gd name="T2" fmla="*/ 539 w 555"/>
                <a:gd name="T3" fmla="*/ 652 h 875"/>
                <a:gd name="T4" fmla="*/ 534 w 555"/>
                <a:gd name="T5" fmla="*/ 642 h 875"/>
                <a:gd name="T6" fmla="*/ 532 w 555"/>
                <a:gd name="T7" fmla="*/ 630 h 875"/>
                <a:gd name="T8" fmla="*/ 533 w 555"/>
                <a:gd name="T9" fmla="*/ 612 h 875"/>
                <a:gd name="T10" fmla="*/ 534 w 555"/>
                <a:gd name="T11" fmla="*/ 591 h 875"/>
                <a:gd name="T12" fmla="*/ 528 w 555"/>
                <a:gd name="T13" fmla="*/ 571 h 875"/>
                <a:gd name="T14" fmla="*/ 519 w 555"/>
                <a:gd name="T15" fmla="*/ 560 h 875"/>
                <a:gd name="T16" fmla="*/ 513 w 555"/>
                <a:gd name="T17" fmla="*/ 542 h 875"/>
                <a:gd name="T18" fmla="*/ 514 w 555"/>
                <a:gd name="T19" fmla="*/ 524 h 875"/>
                <a:gd name="T20" fmla="*/ 519 w 555"/>
                <a:gd name="T21" fmla="*/ 504 h 875"/>
                <a:gd name="T22" fmla="*/ 515 w 555"/>
                <a:gd name="T23" fmla="*/ 483 h 875"/>
                <a:gd name="T24" fmla="*/ 526 w 555"/>
                <a:gd name="T25" fmla="*/ 470 h 875"/>
                <a:gd name="T26" fmla="*/ 532 w 555"/>
                <a:gd name="T27" fmla="*/ 463 h 875"/>
                <a:gd name="T28" fmla="*/ 534 w 555"/>
                <a:gd name="T29" fmla="*/ 454 h 875"/>
                <a:gd name="T30" fmla="*/ 523 w 555"/>
                <a:gd name="T31" fmla="*/ 450 h 875"/>
                <a:gd name="T32" fmla="*/ 520 w 555"/>
                <a:gd name="T33" fmla="*/ 442 h 875"/>
                <a:gd name="T34" fmla="*/ 519 w 555"/>
                <a:gd name="T35" fmla="*/ 430 h 875"/>
                <a:gd name="T36" fmla="*/ 514 w 555"/>
                <a:gd name="T37" fmla="*/ 422 h 875"/>
                <a:gd name="T38" fmla="*/ 504 w 555"/>
                <a:gd name="T39" fmla="*/ 407 h 875"/>
                <a:gd name="T40" fmla="*/ 496 w 555"/>
                <a:gd name="T41" fmla="*/ 393 h 875"/>
                <a:gd name="T42" fmla="*/ 491 w 555"/>
                <a:gd name="T43" fmla="*/ 383 h 875"/>
                <a:gd name="T44" fmla="*/ 485 w 555"/>
                <a:gd name="T45" fmla="*/ 371 h 875"/>
                <a:gd name="T46" fmla="*/ 477 w 555"/>
                <a:gd name="T47" fmla="*/ 360 h 875"/>
                <a:gd name="T48" fmla="*/ 350 w 555"/>
                <a:gd name="T49" fmla="*/ 2 h 875"/>
                <a:gd name="T50" fmla="*/ 138 w 555"/>
                <a:gd name="T51" fmla="*/ 31 h 875"/>
                <a:gd name="T52" fmla="*/ 0 w 555"/>
                <a:gd name="T53" fmla="*/ 47 h 875"/>
                <a:gd name="T54" fmla="*/ 26 w 555"/>
                <a:gd name="T55" fmla="*/ 592 h 875"/>
                <a:gd name="T56" fmla="*/ 76 w 555"/>
                <a:gd name="T57" fmla="*/ 854 h 875"/>
                <a:gd name="T58" fmla="*/ 91 w 555"/>
                <a:gd name="T59" fmla="*/ 853 h 875"/>
                <a:gd name="T60" fmla="*/ 96 w 555"/>
                <a:gd name="T61" fmla="*/ 861 h 875"/>
                <a:gd name="T62" fmla="*/ 108 w 555"/>
                <a:gd name="T63" fmla="*/ 850 h 875"/>
                <a:gd name="T64" fmla="*/ 106 w 555"/>
                <a:gd name="T65" fmla="*/ 829 h 875"/>
                <a:gd name="T66" fmla="*/ 111 w 555"/>
                <a:gd name="T67" fmla="*/ 813 h 875"/>
                <a:gd name="T68" fmla="*/ 113 w 555"/>
                <a:gd name="T69" fmla="*/ 799 h 875"/>
                <a:gd name="T70" fmla="*/ 125 w 555"/>
                <a:gd name="T71" fmla="*/ 799 h 875"/>
                <a:gd name="T72" fmla="*/ 132 w 555"/>
                <a:gd name="T73" fmla="*/ 808 h 875"/>
                <a:gd name="T74" fmla="*/ 132 w 555"/>
                <a:gd name="T75" fmla="*/ 822 h 875"/>
                <a:gd name="T76" fmla="*/ 135 w 555"/>
                <a:gd name="T77" fmla="*/ 836 h 875"/>
                <a:gd name="T78" fmla="*/ 147 w 555"/>
                <a:gd name="T79" fmla="*/ 844 h 875"/>
                <a:gd name="T80" fmla="*/ 156 w 555"/>
                <a:gd name="T81" fmla="*/ 851 h 875"/>
                <a:gd name="T82" fmla="*/ 159 w 555"/>
                <a:gd name="T83" fmla="*/ 863 h 875"/>
                <a:gd name="T84" fmla="*/ 142 w 555"/>
                <a:gd name="T85" fmla="*/ 867 h 875"/>
                <a:gd name="T86" fmla="*/ 131 w 555"/>
                <a:gd name="T87" fmla="*/ 869 h 875"/>
                <a:gd name="T88" fmla="*/ 128 w 555"/>
                <a:gd name="T89" fmla="*/ 875 h 875"/>
                <a:gd name="T90" fmla="*/ 151 w 555"/>
                <a:gd name="T91" fmla="*/ 871 h 875"/>
                <a:gd name="T92" fmla="*/ 206 w 555"/>
                <a:gd name="T93" fmla="*/ 851 h 875"/>
                <a:gd name="T94" fmla="*/ 202 w 555"/>
                <a:gd name="T95" fmla="*/ 851 h 875"/>
                <a:gd name="T96" fmla="*/ 207 w 555"/>
                <a:gd name="T97" fmla="*/ 842 h 875"/>
                <a:gd name="T98" fmla="*/ 215 w 555"/>
                <a:gd name="T99" fmla="*/ 830 h 875"/>
                <a:gd name="T100" fmla="*/ 211 w 555"/>
                <a:gd name="T101" fmla="*/ 823 h 875"/>
                <a:gd name="T102" fmla="*/ 205 w 555"/>
                <a:gd name="T103" fmla="*/ 813 h 875"/>
                <a:gd name="T104" fmla="*/ 208 w 555"/>
                <a:gd name="T105" fmla="*/ 798 h 875"/>
                <a:gd name="T106" fmla="*/ 199 w 555"/>
                <a:gd name="T107" fmla="*/ 782 h 875"/>
                <a:gd name="T108" fmla="*/ 182 w 555"/>
                <a:gd name="T109" fmla="*/ 769 h 875"/>
                <a:gd name="T110" fmla="*/ 168 w 555"/>
                <a:gd name="T111" fmla="*/ 756 h 875"/>
                <a:gd name="T112" fmla="*/ 171 w 555"/>
                <a:gd name="T113" fmla="*/ 737 h 875"/>
                <a:gd name="T114" fmla="*/ 402 w 555"/>
                <a:gd name="T115" fmla="*/ 701 h 875"/>
                <a:gd name="T116" fmla="*/ 554 w 555"/>
                <a:gd name="T117" fmla="*/ 673 h 8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555" h="875">
                  <a:moveTo>
                    <a:pt x="554" y="673"/>
                  </a:moveTo>
                  <a:cubicBezTo>
                    <a:pt x="553" y="671"/>
                    <a:pt x="552" y="668"/>
                    <a:pt x="551" y="666"/>
                  </a:cubicBezTo>
                  <a:cubicBezTo>
                    <a:pt x="551" y="665"/>
                    <a:pt x="548" y="664"/>
                    <a:pt x="547" y="663"/>
                  </a:cubicBezTo>
                  <a:cubicBezTo>
                    <a:pt x="547" y="662"/>
                    <a:pt x="546" y="659"/>
                    <a:pt x="545" y="658"/>
                  </a:cubicBezTo>
                  <a:cubicBezTo>
                    <a:pt x="545" y="657"/>
                    <a:pt x="542" y="656"/>
                    <a:pt x="541" y="656"/>
                  </a:cubicBezTo>
                  <a:cubicBezTo>
                    <a:pt x="540" y="655"/>
                    <a:pt x="539" y="653"/>
                    <a:pt x="539" y="652"/>
                  </a:cubicBezTo>
                  <a:cubicBezTo>
                    <a:pt x="538" y="651"/>
                    <a:pt x="536" y="650"/>
                    <a:pt x="536" y="650"/>
                  </a:cubicBezTo>
                  <a:cubicBezTo>
                    <a:pt x="535" y="649"/>
                    <a:pt x="534" y="647"/>
                    <a:pt x="534" y="647"/>
                  </a:cubicBezTo>
                  <a:cubicBezTo>
                    <a:pt x="534" y="645"/>
                    <a:pt x="535" y="643"/>
                    <a:pt x="534" y="642"/>
                  </a:cubicBezTo>
                  <a:cubicBezTo>
                    <a:pt x="534" y="641"/>
                    <a:pt x="533" y="639"/>
                    <a:pt x="532" y="638"/>
                  </a:cubicBezTo>
                  <a:cubicBezTo>
                    <a:pt x="531" y="637"/>
                    <a:pt x="530" y="634"/>
                    <a:pt x="530" y="633"/>
                  </a:cubicBezTo>
                  <a:cubicBezTo>
                    <a:pt x="530" y="632"/>
                    <a:pt x="532" y="631"/>
                    <a:pt x="532" y="630"/>
                  </a:cubicBezTo>
                  <a:cubicBezTo>
                    <a:pt x="532" y="628"/>
                    <a:pt x="533" y="625"/>
                    <a:pt x="533" y="624"/>
                  </a:cubicBezTo>
                  <a:cubicBezTo>
                    <a:pt x="533" y="622"/>
                    <a:pt x="531" y="619"/>
                    <a:pt x="531" y="617"/>
                  </a:cubicBezTo>
                  <a:cubicBezTo>
                    <a:pt x="531" y="616"/>
                    <a:pt x="532" y="613"/>
                    <a:pt x="533" y="612"/>
                  </a:cubicBezTo>
                  <a:cubicBezTo>
                    <a:pt x="533" y="610"/>
                    <a:pt x="534" y="606"/>
                    <a:pt x="534" y="604"/>
                  </a:cubicBezTo>
                  <a:cubicBezTo>
                    <a:pt x="534" y="602"/>
                    <a:pt x="532" y="599"/>
                    <a:pt x="532" y="597"/>
                  </a:cubicBezTo>
                  <a:cubicBezTo>
                    <a:pt x="532" y="595"/>
                    <a:pt x="534" y="593"/>
                    <a:pt x="534" y="591"/>
                  </a:cubicBezTo>
                  <a:cubicBezTo>
                    <a:pt x="535" y="589"/>
                    <a:pt x="534" y="586"/>
                    <a:pt x="533" y="584"/>
                  </a:cubicBezTo>
                  <a:cubicBezTo>
                    <a:pt x="532" y="583"/>
                    <a:pt x="530" y="580"/>
                    <a:pt x="529" y="578"/>
                  </a:cubicBezTo>
                  <a:cubicBezTo>
                    <a:pt x="529" y="577"/>
                    <a:pt x="529" y="573"/>
                    <a:pt x="528" y="571"/>
                  </a:cubicBezTo>
                  <a:cubicBezTo>
                    <a:pt x="528" y="570"/>
                    <a:pt x="528" y="568"/>
                    <a:pt x="527" y="567"/>
                  </a:cubicBezTo>
                  <a:cubicBezTo>
                    <a:pt x="526" y="566"/>
                    <a:pt x="523" y="565"/>
                    <a:pt x="522" y="564"/>
                  </a:cubicBezTo>
                  <a:cubicBezTo>
                    <a:pt x="521" y="564"/>
                    <a:pt x="519" y="562"/>
                    <a:pt x="519" y="560"/>
                  </a:cubicBezTo>
                  <a:cubicBezTo>
                    <a:pt x="518" y="559"/>
                    <a:pt x="517" y="556"/>
                    <a:pt x="517" y="554"/>
                  </a:cubicBezTo>
                  <a:cubicBezTo>
                    <a:pt x="517" y="553"/>
                    <a:pt x="516" y="549"/>
                    <a:pt x="516" y="547"/>
                  </a:cubicBezTo>
                  <a:cubicBezTo>
                    <a:pt x="515" y="546"/>
                    <a:pt x="514" y="544"/>
                    <a:pt x="513" y="542"/>
                  </a:cubicBezTo>
                  <a:cubicBezTo>
                    <a:pt x="513" y="540"/>
                    <a:pt x="511" y="534"/>
                    <a:pt x="511" y="534"/>
                  </a:cubicBezTo>
                  <a:cubicBezTo>
                    <a:pt x="511" y="533"/>
                    <a:pt x="510" y="528"/>
                    <a:pt x="511" y="527"/>
                  </a:cubicBezTo>
                  <a:cubicBezTo>
                    <a:pt x="512" y="526"/>
                    <a:pt x="514" y="525"/>
                    <a:pt x="514" y="524"/>
                  </a:cubicBezTo>
                  <a:cubicBezTo>
                    <a:pt x="515" y="523"/>
                    <a:pt x="517" y="519"/>
                    <a:pt x="517" y="518"/>
                  </a:cubicBezTo>
                  <a:cubicBezTo>
                    <a:pt x="517" y="518"/>
                    <a:pt x="517" y="513"/>
                    <a:pt x="517" y="512"/>
                  </a:cubicBezTo>
                  <a:cubicBezTo>
                    <a:pt x="517" y="510"/>
                    <a:pt x="519" y="506"/>
                    <a:pt x="519" y="504"/>
                  </a:cubicBezTo>
                  <a:cubicBezTo>
                    <a:pt x="519" y="502"/>
                    <a:pt x="517" y="499"/>
                    <a:pt x="517" y="497"/>
                  </a:cubicBezTo>
                  <a:cubicBezTo>
                    <a:pt x="517" y="495"/>
                    <a:pt x="519" y="490"/>
                    <a:pt x="518" y="488"/>
                  </a:cubicBezTo>
                  <a:cubicBezTo>
                    <a:pt x="518" y="487"/>
                    <a:pt x="515" y="485"/>
                    <a:pt x="515" y="483"/>
                  </a:cubicBezTo>
                  <a:cubicBezTo>
                    <a:pt x="515" y="481"/>
                    <a:pt x="517" y="478"/>
                    <a:pt x="518" y="476"/>
                  </a:cubicBezTo>
                  <a:cubicBezTo>
                    <a:pt x="519" y="475"/>
                    <a:pt x="522" y="474"/>
                    <a:pt x="523" y="473"/>
                  </a:cubicBezTo>
                  <a:cubicBezTo>
                    <a:pt x="524" y="472"/>
                    <a:pt x="525" y="471"/>
                    <a:pt x="526" y="470"/>
                  </a:cubicBezTo>
                  <a:cubicBezTo>
                    <a:pt x="526" y="469"/>
                    <a:pt x="525" y="467"/>
                    <a:pt x="526" y="466"/>
                  </a:cubicBezTo>
                  <a:cubicBezTo>
                    <a:pt x="527" y="465"/>
                    <a:pt x="530" y="466"/>
                    <a:pt x="531" y="466"/>
                  </a:cubicBezTo>
                  <a:cubicBezTo>
                    <a:pt x="532" y="465"/>
                    <a:pt x="532" y="464"/>
                    <a:pt x="532" y="463"/>
                  </a:cubicBezTo>
                  <a:cubicBezTo>
                    <a:pt x="532" y="462"/>
                    <a:pt x="532" y="461"/>
                    <a:pt x="533" y="460"/>
                  </a:cubicBezTo>
                  <a:cubicBezTo>
                    <a:pt x="533" y="460"/>
                    <a:pt x="535" y="459"/>
                    <a:pt x="535" y="458"/>
                  </a:cubicBezTo>
                  <a:cubicBezTo>
                    <a:pt x="536" y="457"/>
                    <a:pt x="535" y="454"/>
                    <a:pt x="534" y="454"/>
                  </a:cubicBezTo>
                  <a:cubicBezTo>
                    <a:pt x="533" y="453"/>
                    <a:pt x="530" y="454"/>
                    <a:pt x="529" y="454"/>
                  </a:cubicBezTo>
                  <a:cubicBezTo>
                    <a:pt x="528" y="453"/>
                    <a:pt x="528" y="451"/>
                    <a:pt x="527" y="450"/>
                  </a:cubicBezTo>
                  <a:cubicBezTo>
                    <a:pt x="526" y="450"/>
                    <a:pt x="524" y="450"/>
                    <a:pt x="523" y="450"/>
                  </a:cubicBezTo>
                  <a:cubicBezTo>
                    <a:pt x="522" y="450"/>
                    <a:pt x="520" y="450"/>
                    <a:pt x="520" y="450"/>
                  </a:cubicBezTo>
                  <a:cubicBezTo>
                    <a:pt x="519" y="449"/>
                    <a:pt x="517" y="448"/>
                    <a:pt x="517" y="447"/>
                  </a:cubicBezTo>
                  <a:cubicBezTo>
                    <a:pt x="517" y="445"/>
                    <a:pt x="519" y="443"/>
                    <a:pt x="520" y="442"/>
                  </a:cubicBezTo>
                  <a:cubicBezTo>
                    <a:pt x="520" y="441"/>
                    <a:pt x="520" y="438"/>
                    <a:pt x="520" y="437"/>
                  </a:cubicBezTo>
                  <a:cubicBezTo>
                    <a:pt x="520" y="436"/>
                    <a:pt x="519" y="434"/>
                    <a:pt x="519" y="433"/>
                  </a:cubicBezTo>
                  <a:cubicBezTo>
                    <a:pt x="519" y="432"/>
                    <a:pt x="519" y="431"/>
                    <a:pt x="519" y="430"/>
                  </a:cubicBezTo>
                  <a:cubicBezTo>
                    <a:pt x="520" y="429"/>
                    <a:pt x="520" y="427"/>
                    <a:pt x="520" y="427"/>
                  </a:cubicBezTo>
                  <a:cubicBezTo>
                    <a:pt x="519" y="426"/>
                    <a:pt x="517" y="427"/>
                    <a:pt x="516" y="426"/>
                  </a:cubicBezTo>
                  <a:cubicBezTo>
                    <a:pt x="515" y="425"/>
                    <a:pt x="514" y="423"/>
                    <a:pt x="514" y="422"/>
                  </a:cubicBezTo>
                  <a:cubicBezTo>
                    <a:pt x="513" y="420"/>
                    <a:pt x="513" y="416"/>
                    <a:pt x="512" y="415"/>
                  </a:cubicBezTo>
                  <a:cubicBezTo>
                    <a:pt x="512" y="413"/>
                    <a:pt x="509" y="411"/>
                    <a:pt x="508" y="410"/>
                  </a:cubicBezTo>
                  <a:cubicBezTo>
                    <a:pt x="507" y="409"/>
                    <a:pt x="505" y="407"/>
                    <a:pt x="504" y="407"/>
                  </a:cubicBezTo>
                  <a:cubicBezTo>
                    <a:pt x="503" y="406"/>
                    <a:pt x="500" y="405"/>
                    <a:pt x="500" y="404"/>
                  </a:cubicBezTo>
                  <a:cubicBezTo>
                    <a:pt x="499" y="403"/>
                    <a:pt x="498" y="400"/>
                    <a:pt x="497" y="399"/>
                  </a:cubicBezTo>
                  <a:cubicBezTo>
                    <a:pt x="497" y="397"/>
                    <a:pt x="496" y="394"/>
                    <a:pt x="496" y="393"/>
                  </a:cubicBezTo>
                  <a:cubicBezTo>
                    <a:pt x="495" y="392"/>
                    <a:pt x="494" y="390"/>
                    <a:pt x="494" y="389"/>
                  </a:cubicBezTo>
                  <a:cubicBezTo>
                    <a:pt x="493" y="389"/>
                    <a:pt x="492" y="388"/>
                    <a:pt x="491" y="387"/>
                  </a:cubicBezTo>
                  <a:cubicBezTo>
                    <a:pt x="491" y="386"/>
                    <a:pt x="491" y="384"/>
                    <a:pt x="491" y="383"/>
                  </a:cubicBezTo>
                  <a:cubicBezTo>
                    <a:pt x="490" y="382"/>
                    <a:pt x="490" y="380"/>
                    <a:pt x="489" y="379"/>
                  </a:cubicBezTo>
                  <a:cubicBezTo>
                    <a:pt x="489" y="378"/>
                    <a:pt x="488" y="377"/>
                    <a:pt x="487" y="376"/>
                  </a:cubicBezTo>
                  <a:cubicBezTo>
                    <a:pt x="487" y="375"/>
                    <a:pt x="486" y="372"/>
                    <a:pt x="485" y="371"/>
                  </a:cubicBezTo>
                  <a:cubicBezTo>
                    <a:pt x="484" y="370"/>
                    <a:pt x="481" y="370"/>
                    <a:pt x="481" y="369"/>
                  </a:cubicBezTo>
                  <a:cubicBezTo>
                    <a:pt x="480" y="368"/>
                    <a:pt x="482" y="365"/>
                    <a:pt x="481" y="364"/>
                  </a:cubicBezTo>
                  <a:cubicBezTo>
                    <a:pt x="481" y="363"/>
                    <a:pt x="477" y="360"/>
                    <a:pt x="477" y="360"/>
                  </a:cubicBezTo>
                  <a:cubicBezTo>
                    <a:pt x="477" y="360"/>
                    <a:pt x="418" y="178"/>
                    <a:pt x="418" y="178"/>
                  </a:cubicBezTo>
                  <a:cubicBezTo>
                    <a:pt x="359" y="0"/>
                    <a:pt x="359" y="0"/>
                    <a:pt x="359" y="0"/>
                  </a:cubicBezTo>
                  <a:cubicBezTo>
                    <a:pt x="356" y="1"/>
                    <a:pt x="353" y="1"/>
                    <a:pt x="350" y="2"/>
                  </a:cubicBezTo>
                  <a:cubicBezTo>
                    <a:pt x="328" y="5"/>
                    <a:pt x="283" y="11"/>
                    <a:pt x="261" y="14"/>
                  </a:cubicBezTo>
                  <a:cubicBezTo>
                    <a:pt x="245" y="16"/>
                    <a:pt x="212" y="22"/>
                    <a:pt x="195" y="24"/>
                  </a:cubicBezTo>
                  <a:cubicBezTo>
                    <a:pt x="181" y="26"/>
                    <a:pt x="152" y="29"/>
                    <a:pt x="138" y="31"/>
                  </a:cubicBezTo>
                  <a:cubicBezTo>
                    <a:pt x="123" y="33"/>
                    <a:pt x="92" y="37"/>
                    <a:pt x="77" y="39"/>
                  </a:cubicBezTo>
                  <a:cubicBezTo>
                    <a:pt x="64" y="40"/>
                    <a:pt x="37" y="42"/>
                    <a:pt x="24" y="44"/>
                  </a:cubicBezTo>
                  <a:cubicBezTo>
                    <a:pt x="18" y="44"/>
                    <a:pt x="8" y="46"/>
                    <a:pt x="0" y="47"/>
                  </a:cubicBezTo>
                  <a:cubicBezTo>
                    <a:pt x="8" y="60"/>
                    <a:pt x="8" y="60"/>
                    <a:pt x="8" y="60"/>
                  </a:cubicBezTo>
                  <a:cubicBezTo>
                    <a:pt x="16" y="60"/>
                    <a:pt x="16" y="60"/>
                    <a:pt x="16" y="60"/>
                  </a:cubicBezTo>
                  <a:cubicBezTo>
                    <a:pt x="26" y="592"/>
                    <a:pt x="26" y="592"/>
                    <a:pt x="26" y="592"/>
                  </a:cubicBezTo>
                  <a:cubicBezTo>
                    <a:pt x="70" y="853"/>
                    <a:pt x="70" y="853"/>
                    <a:pt x="70" y="853"/>
                  </a:cubicBezTo>
                  <a:cubicBezTo>
                    <a:pt x="71" y="852"/>
                    <a:pt x="72" y="852"/>
                    <a:pt x="73" y="852"/>
                  </a:cubicBezTo>
                  <a:cubicBezTo>
                    <a:pt x="74" y="852"/>
                    <a:pt x="75" y="854"/>
                    <a:pt x="76" y="854"/>
                  </a:cubicBezTo>
                  <a:cubicBezTo>
                    <a:pt x="78" y="854"/>
                    <a:pt x="80" y="854"/>
                    <a:pt x="81" y="854"/>
                  </a:cubicBezTo>
                  <a:cubicBezTo>
                    <a:pt x="83" y="854"/>
                    <a:pt x="85" y="851"/>
                    <a:pt x="87" y="851"/>
                  </a:cubicBezTo>
                  <a:cubicBezTo>
                    <a:pt x="88" y="851"/>
                    <a:pt x="90" y="853"/>
                    <a:pt x="91" y="853"/>
                  </a:cubicBezTo>
                  <a:cubicBezTo>
                    <a:pt x="93" y="854"/>
                    <a:pt x="96" y="854"/>
                    <a:pt x="97" y="855"/>
                  </a:cubicBezTo>
                  <a:cubicBezTo>
                    <a:pt x="97" y="856"/>
                    <a:pt x="95" y="857"/>
                    <a:pt x="95" y="858"/>
                  </a:cubicBezTo>
                  <a:cubicBezTo>
                    <a:pt x="95" y="859"/>
                    <a:pt x="95" y="861"/>
                    <a:pt x="96" y="861"/>
                  </a:cubicBezTo>
                  <a:cubicBezTo>
                    <a:pt x="97" y="862"/>
                    <a:pt x="99" y="861"/>
                    <a:pt x="100" y="861"/>
                  </a:cubicBezTo>
                  <a:cubicBezTo>
                    <a:pt x="102" y="860"/>
                    <a:pt x="104" y="858"/>
                    <a:pt x="105" y="857"/>
                  </a:cubicBezTo>
                  <a:cubicBezTo>
                    <a:pt x="106" y="855"/>
                    <a:pt x="108" y="852"/>
                    <a:pt x="108" y="850"/>
                  </a:cubicBezTo>
                  <a:cubicBezTo>
                    <a:pt x="108" y="848"/>
                    <a:pt x="107" y="843"/>
                    <a:pt x="107" y="841"/>
                  </a:cubicBezTo>
                  <a:cubicBezTo>
                    <a:pt x="107" y="839"/>
                    <a:pt x="108" y="835"/>
                    <a:pt x="108" y="833"/>
                  </a:cubicBezTo>
                  <a:cubicBezTo>
                    <a:pt x="107" y="832"/>
                    <a:pt x="106" y="830"/>
                    <a:pt x="106" y="829"/>
                  </a:cubicBezTo>
                  <a:cubicBezTo>
                    <a:pt x="106" y="827"/>
                    <a:pt x="106" y="825"/>
                    <a:pt x="107" y="824"/>
                  </a:cubicBezTo>
                  <a:cubicBezTo>
                    <a:pt x="107" y="823"/>
                    <a:pt x="107" y="819"/>
                    <a:pt x="108" y="818"/>
                  </a:cubicBezTo>
                  <a:cubicBezTo>
                    <a:pt x="108" y="817"/>
                    <a:pt x="111" y="815"/>
                    <a:pt x="111" y="813"/>
                  </a:cubicBezTo>
                  <a:cubicBezTo>
                    <a:pt x="111" y="812"/>
                    <a:pt x="111" y="810"/>
                    <a:pt x="111" y="809"/>
                  </a:cubicBezTo>
                  <a:cubicBezTo>
                    <a:pt x="111" y="808"/>
                    <a:pt x="110" y="805"/>
                    <a:pt x="110" y="804"/>
                  </a:cubicBezTo>
                  <a:cubicBezTo>
                    <a:pt x="110" y="803"/>
                    <a:pt x="113" y="801"/>
                    <a:pt x="113" y="799"/>
                  </a:cubicBezTo>
                  <a:cubicBezTo>
                    <a:pt x="114" y="798"/>
                    <a:pt x="116" y="795"/>
                    <a:pt x="117" y="795"/>
                  </a:cubicBezTo>
                  <a:cubicBezTo>
                    <a:pt x="118" y="795"/>
                    <a:pt x="121" y="796"/>
                    <a:pt x="122" y="796"/>
                  </a:cubicBezTo>
                  <a:cubicBezTo>
                    <a:pt x="123" y="797"/>
                    <a:pt x="124" y="799"/>
                    <a:pt x="125" y="799"/>
                  </a:cubicBezTo>
                  <a:cubicBezTo>
                    <a:pt x="126" y="800"/>
                    <a:pt x="128" y="799"/>
                    <a:pt x="129" y="800"/>
                  </a:cubicBezTo>
                  <a:cubicBezTo>
                    <a:pt x="130" y="800"/>
                    <a:pt x="131" y="801"/>
                    <a:pt x="132" y="802"/>
                  </a:cubicBezTo>
                  <a:cubicBezTo>
                    <a:pt x="132" y="804"/>
                    <a:pt x="131" y="807"/>
                    <a:pt x="132" y="808"/>
                  </a:cubicBezTo>
                  <a:cubicBezTo>
                    <a:pt x="132" y="809"/>
                    <a:pt x="134" y="811"/>
                    <a:pt x="134" y="812"/>
                  </a:cubicBezTo>
                  <a:cubicBezTo>
                    <a:pt x="135" y="814"/>
                    <a:pt x="135" y="817"/>
                    <a:pt x="135" y="819"/>
                  </a:cubicBezTo>
                  <a:cubicBezTo>
                    <a:pt x="134" y="820"/>
                    <a:pt x="133" y="821"/>
                    <a:pt x="132" y="822"/>
                  </a:cubicBezTo>
                  <a:cubicBezTo>
                    <a:pt x="132" y="823"/>
                    <a:pt x="131" y="825"/>
                    <a:pt x="132" y="827"/>
                  </a:cubicBezTo>
                  <a:cubicBezTo>
                    <a:pt x="132" y="828"/>
                    <a:pt x="135" y="829"/>
                    <a:pt x="135" y="830"/>
                  </a:cubicBezTo>
                  <a:cubicBezTo>
                    <a:pt x="136" y="831"/>
                    <a:pt x="135" y="835"/>
                    <a:pt x="135" y="836"/>
                  </a:cubicBezTo>
                  <a:cubicBezTo>
                    <a:pt x="136" y="838"/>
                    <a:pt x="139" y="839"/>
                    <a:pt x="140" y="840"/>
                  </a:cubicBezTo>
                  <a:cubicBezTo>
                    <a:pt x="141" y="841"/>
                    <a:pt x="143" y="843"/>
                    <a:pt x="144" y="844"/>
                  </a:cubicBezTo>
                  <a:cubicBezTo>
                    <a:pt x="145" y="844"/>
                    <a:pt x="146" y="844"/>
                    <a:pt x="147" y="844"/>
                  </a:cubicBezTo>
                  <a:cubicBezTo>
                    <a:pt x="148" y="844"/>
                    <a:pt x="149" y="846"/>
                    <a:pt x="150" y="847"/>
                  </a:cubicBezTo>
                  <a:cubicBezTo>
                    <a:pt x="151" y="847"/>
                    <a:pt x="151" y="850"/>
                    <a:pt x="152" y="850"/>
                  </a:cubicBezTo>
                  <a:cubicBezTo>
                    <a:pt x="153" y="851"/>
                    <a:pt x="155" y="851"/>
                    <a:pt x="156" y="851"/>
                  </a:cubicBezTo>
                  <a:cubicBezTo>
                    <a:pt x="158" y="852"/>
                    <a:pt x="161" y="854"/>
                    <a:pt x="162" y="855"/>
                  </a:cubicBezTo>
                  <a:cubicBezTo>
                    <a:pt x="163" y="856"/>
                    <a:pt x="164" y="859"/>
                    <a:pt x="163" y="860"/>
                  </a:cubicBezTo>
                  <a:cubicBezTo>
                    <a:pt x="163" y="861"/>
                    <a:pt x="160" y="863"/>
                    <a:pt x="159" y="863"/>
                  </a:cubicBezTo>
                  <a:cubicBezTo>
                    <a:pt x="158" y="864"/>
                    <a:pt x="154" y="865"/>
                    <a:pt x="153" y="866"/>
                  </a:cubicBezTo>
                  <a:cubicBezTo>
                    <a:pt x="151" y="866"/>
                    <a:pt x="148" y="867"/>
                    <a:pt x="146" y="867"/>
                  </a:cubicBezTo>
                  <a:cubicBezTo>
                    <a:pt x="145" y="867"/>
                    <a:pt x="143" y="868"/>
                    <a:pt x="142" y="867"/>
                  </a:cubicBezTo>
                  <a:cubicBezTo>
                    <a:pt x="141" y="867"/>
                    <a:pt x="139" y="865"/>
                    <a:pt x="137" y="865"/>
                  </a:cubicBezTo>
                  <a:cubicBezTo>
                    <a:pt x="136" y="865"/>
                    <a:pt x="135" y="867"/>
                    <a:pt x="134" y="868"/>
                  </a:cubicBezTo>
                  <a:cubicBezTo>
                    <a:pt x="133" y="868"/>
                    <a:pt x="131" y="869"/>
                    <a:pt x="131" y="869"/>
                  </a:cubicBezTo>
                  <a:cubicBezTo>
                    <a:pt x="129" y="870"/>
                    <a:pt x="126" y="869"/>
                    <a:pt x="125" y="870"/>
                  </a:cubicBezTo>
                  <a:cubicBezTo>
                    <a:pt x="124" y="871"/>
                    <a:pt x="123" y="873"/>
                    <a:pt x="123" y="874"/>
                  </a:cubicBezTo>
                  <a:cubicBezTo>
                    <a:pt x="124" y="875"/>
                    <a:pt x="127" y="875"/>
                    <a:pt x="128" y="875"/>
                  </a:cubicBezTo>
                  <a:cubicBezTo>
                    <a:pt x="129" y="875"/>
                    <a:pt x="132" y="874"/>
                    <a:pt x="133" y="873"/>
                  </a:cubicBezTo>
                  <a:cubicBezTo>
                    <a:pt x="135" y="873"/>
                    <a:pt x="138" y="873"/>
                    <a:pt x="140" y="873"/>
                  </a:cubicBezTo>
                  <a:cubicBezTo>
                    <a:pt x="143" y="872"/>
                    <a:pt x="149" y="871"/>
                    <a:pt x="151" y="871"/>
                  </a:cubicBezTo>
                  <a:cubicBezTo>
                    <a:pt x="155" y="870"/>
                    <a:pt x="162" y="869"/>
                    <a:pt x="166" y="868"/>
                  </a:cubicBezTo>
                  <a:cubicBezTo>
                    <a:pt x="171" y="866"/>
                    <a:pt x="183" y="862"/>
                    <a:pt x="188" y="860"/>
                  </a:cubicBezTo>
                  <a:cubicBezTo>
                    <a:pt x="193" y="858"/>
                    <a:pt x="202" y="853"/>
                    <a:pt x="206" y="851"/>
                  </a:cubicBezTo>
                  <a:cubicBezTo>
                    <a:pt x="207" y="851"/>
                    <a:pt x="207" y="851"/>
                    <a:pt x="207" y="851"/>
                  </a:cubicBezTo>
                  <a:cubicBezTo>
                    <a:pt x="207" y="850"/>
                    <a:pt x="206" y="850"/>
                    <a:pt x="206" y="849"/>
                  </a:cubicBezTo>
                  <a:cubicBezTo>
                    <a:pt x="205" y="849"/>
                    <a:pt x="203" y="852"/>
                    <a:pt x="202" y="851"/>
                  </a:cubicBezTo>
                  <a:cubicBezTo>
                    <a:pt x="201" y="851"/>
                    <a:pt x="200" y="848"/>
                    <a:pt x="201" y="848"/>
                  </a:cubicBezTo>
                  <a:cubicBezTo>
                    <a:pt x="201" y="846"/>
                    <a:pt x="204" y="846"/>
                    <a:pt x="205" y="845"/>
                  </a:cubicBezTo>
                  <a:cubicBezTo>
                    <a:pt x="206" y="845"/>
                    <a:pt x="207" y="843"/>
                    <a:pt x="207" y="842"/>
                  </a:cubicBezTo>
                  <a:cubicBezTo>
                    <a:pt x="208" y="841"/>
                    <a:pt x="207" y="838"/>
                    <a:pt x="208" y="837"/>
                  </a:cubicBezTo>
                  <a:cubicBezTo>
                    <a:pt x="208" y="836"/>
                    <a:pt x="209" y="834"/>
                    <a:pt x="209" y="833"/>
                  </a:cubicBezTo>
                  <a:cubicBezTo>
                    <a:pt x="210" y="832"/>
                    <a:pt x="214" y="831"/>
                    <a:pt x="215" y="830"/>
                  </a:cubicBezTo>
                  <a:cubicBezTo>
                    <a:pt x="216" y="829"/>
                    <a:pt x="217" y="827"/>
                    <a:pt x="217" y="826"/>
                  </a:cubicBezTo>
                  <a:cubicBezTo>
                    <a:pt x="217" y="825"/>
                    <a:pt x="216" y="824"/>
                    <a:pt x="215" y="823"/>
                  </a:cubicBezTo>
                  <a:cubicBezTo>
                    <a:pt x="214" y="823"/>
                    <a:pt x="212" y="824"/>
                    <a:pt x="211" y="823"/>
                  </a:cubicBezTo>
                  <a:cubicBezTo>
                    <a:pt x="210" y="823"/>
                    <a:pt x="209" y="822"/>
                    <a:pt x="208" y="822"/>
                  </a:cubicBezTo>
                  <a:cubicBezTo>
                    <a:pt x="207" y="821"/>
                    <a:pt x="208" y="818"/>
                    <a:pt x="207" y="817"/>
                  </a:cubicBezTo>
                  <a:cubicBezTo>
                    <a:pt x="207" y="816"/>
                    <a:pt x="206" y="814"/>
                    <a:pt x="205" y="813"/>
                  </a:cubicBezTo>
                  <a:cubicBezTo>
                    <a:pt x="205" y="812"/>
                    <a:pt x="205" y="810"/>
                    <a:pt x="206" y="808"/>
                  </a:cubicBezTo>
                  <a:cubicBezTo>
                    <a:pt x="206" y="807"/>
                    <a:pt x="208" y="806"/>
                    <a:pt x="209" y="804"/>
                  </a:cubicBezTo>
                  <a:cubicBezTo>
                    <a:pt x="209" y="803"/>
                    <a:pt x="208" y="799"/>
                    <a:pt x="208" y="798"/>
                  </a:cubicBezTo>
                  <a:cubicBezTo>
                    <a:pt x="208" y="796"/>
                    <a:pt x="209" y="792"/>
                    <a:pt x="208" y="790"/>
                  </a:cubicBezTo>
                  <a:cubicBezTo>
                    <a:pt x="208" y="789"/>
                    <a:pt x="206" y="785"/>
                    <a:pt x="205" y="784"/>
                  </a:cubicBezTo>
                  <a:cubicBezTo>
                    <a:pt x="203" y="783"/>
                    <a:pt x="200" y="782"/>
                    <a:pt x="199" y="782"/>
                  </a:cubicBezTo>
                  <a:cubicBezTo>
                    <a:pt x="197" y="781"/>
                    <a:pt x="193" y="780"/>
                    <a:pt x="191" y="779"/>
                  </a:cubicBezTo>
                  <a:cubicBezTo>
                    <a:pt x="190" y="778"/>
                    <a:pt x="188" y="777"/>
                    <a:pt x="187" y="776"/>
                  </a:cubicBezTo>
                  <a:cubicBezTo>
                    <a:pt x="186" y="774"/>
                    <a:pt x="184" y="770"/>
                    <a:pt x="182" y="769"/>
                  </a:cubicBezTo>
                  <a:cubicBezTo>
                    <a:pt x="181" y="768"/>
                    <a:pt x="179" y="766"/>
                    <a:pt x="178" y="765"/>
                  </a:cubicBezTo>
                  <a:cubicBezTo>
                    <a:pt x="176" y="764"/>
                    <a:pt x="172" y="762"/>
                    <a:pt x="171" y="760"/>
                  </a:cubicBezTo>
                  <a:cubicBezTo>
                    <a:pt x="170" y="759"/>
                    <a:pt x="168" y="757"/>
                    <a:pt x="168" y="756"/>
                  </a:cubicBezTo>
                  <a:cubicBezTo>
                    <a:pt x="168" y="754"/>
                    <a:pt x="170" y="752"/>
                    <a:pt x="171" y="750"/>
                  </a:cubicBezTo>
                  <a:cubicBezTo>
                    <a:pt x="171" y="748"/>
                    <a:pt x="171" y="745"/>
                    <a:pt x="171" y="743"/>
                  </a:cubicBezTo>
                  <a:cubicBezTo>
                    <a:pt x="171" y="742"/>
                    <a:pt x="171" y="738"/>
                    <a:pt x="171" y="737"/>
                  </a:cubicBezTo>
                  <a:cubicBezTo>
                    <a:pt x="171" y="736"/>
                    <a:pt x="172" y="733"/>
                    <a:pt x="172" y="733"/>
                  </a:cubicBezTo>
                  <a:cubicBezTo>
                    <a:pt x="172" y="733"/>
                    <a:pt x="270" y="720"/>
                    <a:pt x="303" y="715"/>
                  </a:cubicBezTo>
                  <a:cubicBezTo>
                    <a:pt x="328" y="712"/>
                    <a:pt x="378" y="705"/>
                    <a:pt x="402" y="701"/>
                  </a:cubicBezTo>
                  <a:cubicBezTo>
                    <a:pt x="422" y="698"/>
                    <a:pt x="462" y="691"/>
                    <a:pt x="482" y="688"/>
                  </a:cubicBezTo>
                  <a:cubicBezTo>
                    <a:pt x="498" y="685"/>
                    <a:pt x="542" y="679"/>
                    <a:pt x="555" y="677"/>
                  </a:cubicBezTo>
                  <a:cubicBezTo>
                    <a:pt x="555" y="675"/>
                    <a:pt x="554" y="674"/>
                    <a:pt x="554" y="673"/>
                  </a:cubicBez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3" name="Freeform 52">
              <a:extLst>
                <a:ext uri="{FF2B5EF4-FFF2-40B4-BE49-F238E27FC236}">
                  <a16:creationId xmlns:a16="http://schemas.microsoft.com/office/drawing/2014/main" id="{5E519F3B-566D-4AD8-AB99-5118B76F0DC8}"/>
                </a:ext>
              </a:extLst>
            </p:cNvPr>
            <p:cNvSpPr>
              <a:spLocks/>
            </p:cNvSpPr>
            <p:nvPr/>
          </p:nvSpPr>
          <p:spPr bwMode="auto">
            <a:xfrm>
              <a:off x="3508374" y="2798766"/>
              <a:ext cx="706437" cy="465138"/>
            </a:xfrm>
            <a:custGeom>
              <a:avLst/>
              <a:gdLst>
                <a:gd name="T0" fmla="*/ 135 w 837"/>
                <a:gd name="T1" fmla="*/ 550 h 551"/>
                <a:gd name="T2" fmla="*/ 293 w 837"/>
                <a:gd name="T3" fmla="*/ 540 h 551"/>
                <a:gd name="T4" fmla="*/ 652 w 837"/>
                <a:gd name="T5" fmla="*/ 506 h 551"/>
                <a:gd name="T6" fmla="*/ 663 w 837"/>
                <a:gd name="T7" fmla="*/ 516 h 551"/>
                <a:gd name="T8" fmla="*/ 677 w 837"/>
                <a:gd name="T9" fmla="*/ 527 h 551"/>
                <a:gd name="T10" fmla="*/ 690 w 837"/>
                <a:gd name="T11" fmla="*/ 542 h 551"/>
                <a:gd name="T12" fmla="*/ 703 w 837"/>
                <a:gd name="T13" fmla="*/ 544 h 551"/>
                <a:gd name="T14" fmla="*/ 701 w 837"/>
                <a:gd name="T15" fmla="*/ 509 h 551"/>
                <a:gd name="T16" fmla="*/ 734 w 837"/>
                <a:gd name="T17" fmla="*/ 488 h 551"/>
                <a:gd name="T18" fmla="*/ 745 w 837"/>
                <a:gd name="T19" fmla="*/ 451 h 551"/>
                <a:gd name="T20" fmla="*/ 742 w 837"/>
                <a:gd name="T21" fmla="*/ 411 h 551"/>
                <a:gd name="T22" fmla="*/ 722 w 837"/>
                <a:gd name="T23" fmla="*/ 393 h 551"/>
                <a:gd name="T24" fmla="*/ 734 w 837"/>
                <a:gd name="T25" fmla="*/ 362 h 551"/>
                <a:gd name="T26" fmla="*/ 765 w 837"/>
                <a:gd name="T27" fmla="*/ 353 h 551"/>
                <a:gd name="T28" fmla="*/ 799 w 837"/>
                <a:gd name="T29" fmla="*/ 338 h 551"/>
                <a:gd name="T30" fmla="*/ 817 w 837"/>
                <a:gd name="T31" fmla="*/ 316 h 551"/>
                <a:gd name="T32" fmla="*/ 828 w 837"/>
                <a:gd name="T33" fmla="*/ 287 h 551"/>
                <a:gd name="T34" fmla="*/ 837 w 837"/>
                <a:gd name="T35" fmla="*/ 253 h 551"/>
                <a:gd name="T36" fmla="*/ 823 w 837"/>
                <a:gd name="T37" fmla="*/ 223 h 551"/>
                <a:gd name="T38" fmla="*/ 795 w 837"/>
                <a:gd name="T39" fmla="*/ 194 h 551"/>
                <a:gd name="T40" fmla="*/ 761 w 837"/>
                <a:gd name="T41" fmla="*/ 173 h 551"/>
                <a:gd name="T42" fmla="*/ 752 w 837"/>
                <a:gd name="T43" fmla="*/ 146 h 551"/>
                <a:gd name="T44" fmla="*/ 700 w 837"/>
                <a:gd name="T45" fmla="*/ 117 h 551"/>
                <a:gd name="T46" fmla="*/ 685 w 837"/>
                <a:gd name="T47" fmla="*/ 67 h 551"/>
                <a:gd name="T48" fmla="*/ 689 w 837"/>
                <a:gd name="T49" fmla="*/ 32 h 551"/>
                <a:gd name="T50" fmla="*/ 672 w 837"/>
                <a:gd name="T51" fmla="*/ 9 h 551"/>
                <a:gd name="T52" fmla="*/ 216 w 837"/>
                <a:gd name="T53" fmla="*/ 34 h 551"/>
                <a:gd name="T54" fmla="*/ 2 w 837"/>
                <a:gd name="T55" fmla="*/ 53 h 551"/>
                <a:gd name="T56" fmla="*/ 10 w 837"/>
                <a:gd name="T57" fmla="*/ 71 h 551"/>
                <a:gd name="T58" fmla="*/ 5 w 837"/>
                <a:gd name="T59" fmla="*/ 86 h 551"/>
                <a:gd name="T60" fmla="*/ 18 w 837"/>
                <a:gd name="T61" fmla="*/ 93 h 551"/>
                <a:gd name="T62" fmla="*/ 21 w 837"/>
                <a:gd name="T63" fmla="*/ 116 h 551"/>
                <a:gd name="T64" fmla="*/ 15 w 837"/>
                <a:gd name="T65" fmla="*/ 135 h 551"/>
                <a:gd name="T66" fmla="*/ 12 w 837"/>
                <a:gd name="T67" fmla="*/ 153 h 551"/>
                <a:gd name="T68" fmla="*/ 5 w 837"/>
                <a:gd name="T69" fmla="*/ 167 h 551"/>
                <a:gd name="T70" fmla="*/ 0 w 837"/>
                <a:gd name="T71" fmla="*/ 181 h 551"/>
                <a:gd name="T72" fmla="*/ 8 w 837"/>
                <a:gd name="T73" fmla="*/ 187 h 551"/>
                <a:gd name="T74" fmla="*/ 19 w 837"/>
                <a:gd name="T75" fmla="*/ 204 h 551"/>
                <a:gd name="T76" fmla="*/ 26 w 837"/>
                <a:gd name="T77" fmla="*/ 214 h 551"/>
                <a:gd name="T78" fmla="*/ 32 w 837"/>
                <a:gd name="T79" fmla="*/ 240 h 551"/>
                <a:gd name="T80" fmla="*/ 44 w 837"/>
                <a:gd name="T81" fmla="*/ 264 h 551"/>
                <a:gd name="T82" fmla="*/ 49 w 837"/>
                <a:gd name="T83" fmla="*/ 281 h 551"/>
                <a:gd name="T84" fmla="*/ 62 w 837"/>
                <a:gd name="T85" fmla="*/ 304 h 551"/>
                <a:gd name="T86" fmla="*/ 67 w 837"/>
                <a:gd name="T87" fmla="*/ 325 h 551"/>
                <a:gd name="T88" fmla="*/ 75 w 837"/>
                <a:gd name="T89" fmla="*/ 334 h 551"/>
                <a:gd name="T90" fmla="*/ 76 w 837"/>
                <a:gd name="T91" fmla="*/ 362 h 551"/>
                <a:gd name="T92" fmla="*/ 83 w 837"/>
                <a:gd name="T93" fmla="*/ 379 h 551"/>
                <a:gd name="T94" fmla="*/ 95 w 837"/>
                <a:gd name="T95" fmla="*/ 392 h 551"/>
                <a:gd name="T96" fmla="*/ 100 w 837"/>
                <a:gd name="T97" fmla="*/ 412 h 551"/>
                <a:gd name="T98" fmla="*/ 107 w 837"/>
                <a:gd name="T99" fmla="*/ 434 h 551"/>
                <a:gd name="T100" fmla="*/ 110 w 837"/>
                <a:gd name="T101" fmla="*/ 456 h 551"/>
                <a:gd name="T102" fmla="*/ 112 w 837"/>
                <a:gd name="T103" fmla="*/ 477 h 551"/>
                <a:gd name="T104" fmla="*/ 120 w 837"/>
                <a:gd name="T105" fmla="*/ 496 h 551"/>
                <a:gd name="T106" fmla="*/ 118 w 837"/>
                <a:gd name="T107" fmla="*/ 516 h 551"/>
                <a:gd name="T108" fmla="*/ 117 w 837"/>
                <a:gd name="T109" fmla="*/ 532 h 5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837" h="551">
                  <a:moveTo>
                    <a:pt x="127" y="541"/>
                  </a:moveTo>
                  <a:cubicBezTo>
                    <a:pt x="127" y="542"/>
                    <a:pt x="128" y="542"/>
                    <a:pt x="128" y="542"/>
                  </a:cubicBezTo>
                  <a:cubicBezTo>
                    <a:pt x="129" y="543"/>
                    <a:pt x="130" y="545"/>
                    <a:pt x="130" y="547"/>
                  </a:cubicBezTo>
                  <a:cubicBezTo>
                    <a:pt x="130" y="549"/>
                    <a:pt x="129" y="550"/>
                    <a:pt x="129" y="551"/>
                  </a:cubicBezTo>
                  <a:cubicBezTo>
                    <a:pt x="130" y="551"/>
                    <a:pt x="131" y="551"/>
                    <a:pt x="132" y="551"/>
                  </a:cubicBezTo>
                  <a:cubicBezTo>
                    <a:pt x="133" y="550"/>
                    <a:pt x="134" y="550"/>
                    <a:pt x="135" y="550"/>
                  </a:cubicBezTo>
                  <a:cubicBezTo>
                    <a:pt x="136" y="550"/>
                    <a:pt x="136" y="550"/>
                    <a:pt x="136" y="550"/>
                  </a:cubicBezTo>
                  <a:cubicBezTo>
                    <a:pt x="136" y="550"/>
                    <a:pt x="137" y="550"/>
                    <a:pt x="137" y="550"/>
                  </a:cubicBezTo>
                  <a:cubicBezTo>
                    <a:pt x="138" y="545"/>
                    <a:pt x="138" y="545"/>
                    <a:pt x="138" y="545"/>
                  </a:cubicBezTo>
                  <a:cubicBezTo>
                    <a:pt x="160" y="545"/>
                    <a:pt x="214" y="543"/>
                    <a:pt x="235" y="542"/>
                  </a:cubicBezTo>
                  <a:cubicBezTo>
                    <a:pt x="239" y="542"/>
                    <a:pt x="245" y="542"/>
                    <a:pt x="250" y="542"/>
                  </a:cubicBezTo>
                  <a:cubicBezTo>
                    <a:pt x="265" y="542"/>
                    <a:pt x="283" y="541"/>
                    <a:pt x="293" y="540"/>
                  </a:cubicBezTo>
                  <a:cubicBezTo>
                    <a:pt x="303" y="540"/>
                    <a:pt x="318" y="538"/>
                    <a:pt x="332" y="537"/>
                  </a:cubicBezTo>
                  <a:cubicBezTo>
                    <a:pt x="339" y="537"/>
                    <a:pt x="347" y="536"/>
                    <a:pt x="352" y="535"/>
                  </a:cubicBezTo>
                  <a:cubicBezTo>
                    <a:pt x="364" y="534"/>
                    <a:pt x="382" y="533"/>
                    <a:pt x="400" y="532"/>
                  </a:cubicBezTo>
                  <a:cubicBezTo>
                    <a:pt x="427" y="530"/>
                    <a:pt x="456" y="528"/>
                    <a:pt x="474" y="526"/>
                  </a:cubicBezTo>
                  <a:cubicBezTo>
                    <a:pt x="504" y="523"/>
                    <a:pt x="564" y="517"/>
                    <a:pt x="594" y="513"/>
                  </a:cubicBezTo>
                  <a:cubicBezTo>
                    <a:pt x="608" y="512"/>
                    <a:pt x="651" y="506"/>
                    <a:pt x="652" y="506"/>
                  </a:cubicBezTo>
                  <a:cubicBezTo>
                    <a:pt x="653" y="506"/>
                    <a:pt x="653" y="506"/>
                    <a:pt x="653" y="506"/>
                  </a:cubicBezTo>
                  <a:cubicBezTo>
                    <a:pt x="654" y="506"/>
                    <a:pt x="654" y="506"/>
                    <a:pt x="654" y="506"/>
                  </a:cubicBezTo>
                  <a:cubicBezTo>
                    <a:pt x="660" y="508"/>
                    <a:pt x="661" y="510"/>
                    <a:pt x="661" y="510"/>
                  </a:cubicBezTo>
                  <a:cubicBezTo>
                    <a:pt x="663" y="512"/>
                    <a:pt x="663" y="514"/>
                    <a:pt x="663" y="516"/>
                  </a:cubicBezTo>
                  <a:cubicBezTo>
                    <a:pt x="663" y="516"/>
                    <a:pt x="663" y="516"/>
                    <a:pt x="663" y="516"/>
                  </a:cubicBezTo>
                  <a:cubicBezTo>
                    <a:pt x="663" y="516"/>
                    <a:pt x="663" y="516"/>
                    <a:pt x="663" y="516"/>
                  </a:cubicBezTo>
                  <a:cubicBezTo>
                    <a:pt x="664" y="516"/>
                    <a:pt x="665" y="516"/>
                    <a:pt x="665" y="516"/>
                  </a:cubicBezTo>
                  <a:cubicBezTo>
                    <a:pt x="667" y="516"/>
                    <a:pt x="668" y="516"/>
                    <a:pt x="669" y="517"/>
                  </a:cubicBezTo>
                  <a:cubicBezTo>
                    <a:pt x="671" y="519"/>
                    <a:pt x="672" y="521"/>
                    <a:pt x="673" y="523"/>
                  </a:cubicBezTo>
                  <a:cubicBezTo>
                    <a:pt x="673" y="523"/>
                    <a:pt x="673" y="523"/>
                    <a:pt x="673" y="523"/>
                  </a:cubicBezTo>
                  <a:cubicBezTo>
                    <a:pt x="673" y="524"/>
                    <a:pt x="673" y="524"/>
                    <a:pt x="673" y="525"/>
                  </a:cubicBezTo>
                  <a:cubicBezTo>
                    <a:pt x="674" y="525"/>
                    <a:pt x="676" y="525"/>
                    <a:pt x="677" y="527"/>
                  </a:cubicBezTo>
                  <a:cubicBezTo>
                    <a:pt x="679" y="528"/>
                    <a:pt x="679" y="530"/>
                    <a:pt x="679" y="531"/>
                  </a:cubicBezTo>
                  <a:cubicBezTo>
                    <a:pt x="679" y="531"/>
                    <a:pt x="679" y="531"/>
                    <a:pt x="679" y="531"/>
                  </a:cubicBezTo>
                  <a:cubicBezTo>
                    <a:pt x="681" y="531"/>
                    <a:pt x="682" y="531"/>
                    <a:pt x="683" y="532"/>
                  </a:cubicBezTo>
                  <a:cubicBezTo>
                    <a:pt x="686" y="534"/>
                    <a:pt x="687" y="537"/>
                    <a:pt x="687" y="538"/>
                  </a:cubicBezTo>
                  <a:cubicBezTo>
                    <a:pt x="688" y="539"/>
                    <a:pt x="688" y="540"/>
                    <a:pt x="688" y="541"/>
                  </a:cubicBezTo>
                  <a:cubicBezTo>
                    <a:pt x="688" y="541"/>
                    <a:pt x="689" y="541"/>
                    <a:pt x="690" y="542"/>
                  </a:cubicBezTo>
                  <a:cubicBezTo>
                    <a:pt x="690" y="542"/>
                    <a:pt x="691" y="543"/>
                    <a:pt x="691" y="544"/>
                  </a:cubicBezTo>
                  <a:cubicBezTo>
                    <a:pt x="692" y="544"/>
                    <a:pt x="692" y="544"/>
                    <a:pt x="692" y="544"/>
                  </a:cubicBezTo>
                  <a:cubicBezTo>
                    <a:pt x="694" y="544"/>
                    <a:pt x="695" y="545"/>
                    <a:pt x="698" y="546"/>
                  </a:cubicBezTo>
                  <a:cubicBezTo>
                    <a:pt x="700" y="547"/>
                    <a:pt x="700" y="547"/>
                    <a:pt x="700" y="547"/>
                  </a:cubicBezTo>
                  <a:cubicBezTo>
                    <a:pt x="700" y="547"/>
                    <a:pt x="700" y="547"/>
                    <a:pt x="700" y="547"/>
                  </a:cubicBezTo>
                  <a:cubicBezTo>
                    <a:pt x="701" y="546"/>
                    <a:pt x="703" y="545"/>
                    <a:pt x="703" y="544"/>
                  </a:cubicBezTo>
                  <a:cubicBezTo>
                    <a:pt x="704" y="542"/>
                    <a:pt x="702" y="539"/>
                    <a:pt x="702" y="538"/>
                  </a:cubicBezTo>
                  <a:cubicBezTo>
                    <a:pt x="702" y="536"/>
                    <a:pt x="704" y="533"/>
                    <a:pt x="704" y="531"/>
                  </a:cubicBezTo>
                  <a:cubicBezTo>
                    <a:pt x="704" y="529"/>
                    <a:pt x="703" y="525"/>
                    <a:pt x="702" y="524"/>
                  </a:cubicBezTo>
                  <a:cubicBezTo>
                    <a:pt x="701" y="523"/>
                    <a:pt x="697" y="523"/>
                    <a:pt x="696" y="522"/>
                  </a:cubicBezTo>
                  <a:cubicBezTo>
                    <a:pt x="696" y="520"/>
                    <a:pt x="696" y="518"/>
                    <a:pt x="696" y="516"/>
                  </a:cubicBezTo>
                  <a:cubicBezTo>
                    <a:pt x="697" y="514"/>
                    <a:pt x="699" y="511"/>
                    <a:pt x="701" y="509"/>
                  </a:cubicBezTo>
                  <a:cubicBezTo>
                    <a:pt x="702" y="508"/>
                    <a:pt x="706" y="505"/>
                    <a:pt x="707" y="504"/>
                  </a:cubicBezTo>
                  <a:cubicBezTo>
                    <a:pt x="709" y="503"/>
                    <a:pt x="714" y="502"/>
                    <a:pt x="716" y="501"/>
                  </a:cubicBezTo>
                  <a:cubicBezTo>
                    <a:pt x="718" y="501"/>
                    <a:pt x="722" y="502"/>
                    <a:pt x="723" y="501"/>
                  </a:cubicBezTo>
                  <a:cubicBezTo>
                    <a:pt x="725" y="500"/>
                    <a:pt x="727" y="497"/>
                    <a:pt x="729" y="496"/>
                  </a:cubicBezTo>
                  <a:cubicBezTo>
                    <a:pt x="729" y="496"/>
                    <a:pt x="732" y="495"/>
                    <a:pt x="732" y="494"/>
                  </a:cubicBezTo>
                  <a:cubicBezTo>
                    <a:pt x="733" y="493"/>
                    <a:pt x="734" y="490"/>
                    <a:pt x="734" y="488"/>
                  </a:cubicBezTo>
                  <a:cubicBezTo>
                    <a:pt x="733" y="487"/>
                    <a:pt x="732" y="485"/>
                    <a:pt x="732" y="483"/>
                  </a:cubicBezTo>
                  <a:cubicBezTo>
                    <a:pt x="731" y="482"/>
                    <a:pt x="732" y="480"/>
                    <a:pt x="732" y="479"/>
                  </a:cubicBezTo>
                  <a:cubicBezTo>
                    <a:pt x="733" y="478"/>
                    <a:pt x="734" y="476"/>
                    <a:pt x="734" y="475"/>
                  </a:cubicBezTo>
                  <a:cubicBezTo>
                    <a:pt x="734" y="472"/>
                    <a:pt x="732" y="468"/>
                    <a:pt x="733" y="466"/>
                  </a:cubicBezTo>
                  <a:cubicBezTo>
                    <a:pt x="734" y="463"/>
                    <a:pt x="738" y="459"/>
                    <a:pt x="739" y="457"/>
                  </a:cubicBezTo>
                  <a:cubicBezTo>
                    <a:pt x="741" y="455"/>
                    <a:pt x="744" y="453"/>
                    <a:pt x="745" y="451"/>
                  </a:cubicBezTo>
                  <a:cubicBezTo>
                    <a:pt x="746" y="450"/>
                    <a:pt x="748" y="447"/>
                    <a:pt x="748" y="446"/>
                  </a:cubicBezTo>
                  <a:cubicBezTo>
                    <a:pt x="749" y="445"/>
                    <a:pt x="749" y="442"/>
                    <a:pt x="749" y="440"/>
                  </a:cubicBezTo>
                  <a:cubicBezTo>
                    <a:pt x="749" y="438"/>
                    <a:pt x="748" y="433"/>
                    <a:pt x="748" y="431"/>
                  </a:cubicBezTo>
                  <a:cubicBezTo>
                    <a:pt x="748" y="429"/>
                    <a:pt x="747" y="424"/>
                    <a:pt x="747" y="422"/>
                  </a:cubicBezTo>
                  <a:cubicBezTo>
                    <a:pt x="747" y="420"/>
                    <a:pt x="747" y="417"/>
                    <a:pt x="746" y="415"/>
                  </a:cubicBezTo>
                  <a:cubicBezTo>
                    <a:pt x="745" y="414"/>
                    <a:pt x="743" y="412"/>
                    <a:pt x="742" y="411"/>
                  </a:cubicBezTo>
                  <a:cubicBezTo>
                    <a:pt x="742" y="410"/>
                    <a:pt x="741" y="408"/>
                    <a:pt x="740" y="408"/>
                  </a:cubicBezTo>
                  <a:cubicBezTo>
                    <a:pt x="739" y="407"/>
                    <a:pt x="736" y="409"/>
                    <a:pt x="735" y="409"/>
                  </a:cubicBezTo>
                  <a:cubicBezTo>
                    <a:pt x="734" y="408"/>
                    <a:pt x="733" y="406"/>
                    <a:pt x="732" y="405"/>
                  </a:cubicBezTo>
                  <a:cubicBezTo>
                    <a:pt x="731" y="404"/>
                    <a:pt x="731" y="401"/>
                    <a:pt x="730" y="400"/>
                  </a:cubicBezTo>
                  <a:cubicBezTo>
                    <a:pt x="729" y="399"/>
                    <a:pt x="726" y="398"/>
                    <a:pt x="725" y="397"/>
                  </a:cubicBezTo>
                  <a:cubicBezTo>
                    <a:pt x="724" y="396"/>
                    <a:pt x="723" y="394"/>
                    <a:pt x="722" y="393"/>
                  </a:cubicBezTo>
                  <a:cubicBezTo>
                    <a:pt x="722" y="391"/>
                    <a:pt x="724" y="388"/>
                    <a:pt x="725" y="386"/>
                  </a:cubicBezTo>
                  <a:cubicBezTo>
                    <a:pt x="726" y="385"/>
                    <a:pt x="727" y="384"/>
                    <a:pt x="728" y="383"/>
                  </a:cubicBezTo>
                  <a:cubicBezTo>
                    <a:pt x="728" y="381"/>
                    <a:pt x="729" y="379"/>
                    <a:pt x="729" y="377"/>
                  </a:cubicBezTo>
                  <a:cubicBezTo>
                    <a:pt x="729" y="375"/>
                    <a:pt x="729" y="371"/>
                    <a:pt x="729" y="369"/>
                  </a:cubicBezTo>
                  <a:cubicBezTo>
                    <a:pt x="729" y="368"/>
                    <a:pt x="728" y="364"/>
                    <a:pt x="729" y="363"/>
                  </a:cubicBezTo>
                  <a:cubicBezTo>
                    <a:pt x="730" y="362"/>
                    <a:pt x="733" y="362"/>
                    <a:pt x="734" y="362"/>
                  </a:cubicBezTo>
                  <a:cubicBezTo>
                    <a:pt x="735" y="361"/>
                    <a:pt x="736" y="359"/>
                    <a:pt x="736" y="359"/>
                  </a:cubicBezTo>
                  <a:cubicBezTo>
                    <a:pt x="737" y="358"/>
                    <a:pt x="739" y="359"/>
                    <a:pt x="740" y="359"/>
                  </a:cubicBezTo>
                  <a:cubicBezTo>
                    <a:pt x="742" y="360"/>
                    <a:pt x="745" y="360"/>
                    <a:pt x="746" y="360"/>
                  </a:cubicBezTo>
                  <a:cubicBezTo>
                    <a:pt x="748" y="359"/>
                    <a:pt x="750" y="356"/>
                    <a:pt x="751" y="355"/>
                  </a:cubicBezTo>
                  <a:cubicBezTo>
                    <a:pt x="753" y="354"/>
                    <a:pt x="756" y="353"/>
                    <a:pt x="758" y="353"/>
                  </a:cubicBezTo>
                  <a:cubicBezTo>
                    <a:pt x="760" y="352"/>
                    <a:pt x="763" y="353"/>
                    <a:pt x="765" y="353"/>
                  </a:cubicBezTo>
                  <a:cubicBezTo>
                    <a:pt x="767" y="353"/>
                    <a:pt x="771" y="353"/>
                    <a:pt x="772" y="352"/>
                  </a:cubicBezTo>
                  <a:cubicBezTo>
                    <a:pt x="775" y="352"/>
                    <a:pt x="780" y="350"/>
                    <a:pt x="782" y="348"/>
                  </a:cubicBezTo>
                  <a:cubicBezTo>
                    <a:pt x="783" y="347"/>
                    <a:pt x="784" y="342"/>
                    <a:pt x="785" y="341"/>
                  </a:cubicBezTo>
                  <a:cubicBezTo>
                    <a:pt x="786" y="340"/>
                    <a:pt x="788" y="338"/>
                    <a:pt x="789" y="337"/>
                  </a:cubicBezTo>
                  <a:cubicBezTo>
                    <a:pt x="790" y="337"/>
                    <a:pt x="792" y="337"/>
                    <a:pt x="793" y="337"/>
                  </a:cubicBezTo>
                  <a:cubicBezTo>
                    <a:pt x="795" y="337"/>
                    <a:pt x="798" y="338"/>
                    <a:pt x="799" y="338"/>
                  </a:cubicBezTo>
                  <a:cubicBezTo>
                    <a:pt x="800" y="338"/>
                    <a:pt x="804" y="337"/>
                    <a:pt x="805" y="336"/>
                  </a:cubicBezTo>
                  <a:cubicBezTo>
                    <a:pt x="806" y="335"/>
                    <a:pt x="805" y="333"/>
                    <a:pt x="806" y="332"/>
                  </a:cubicBezTo>
                  <a:cubicBezTo>
                    <a:pt x="807" y="330"/>
                    <a:pt x="808" y="328"/>
                    <a:pt x="810" y="327"/>
                  </a:cubicBezTo>
                  <a:cubicBezTo>
                    <a:pt x="811" y="327"/>
                    <a:pt x="813" y="327"/>
                    <a:pt x="814" y="326"/>
                  </a:cubicBezTo>
                  <a:cubicBezTo>
                    <a:pt x="815" y="326"/>
                    <a:pt x="817" y="323"/>
                    <a:pt x="817" y="322"/>
                  </a:cubicBezTo>
                  <a:cubicBezTo>
                    <a:pt x="818" y="321"/>
                    <a:pt x="817" y="318"/>
                    <a:pt x="817" y="316"/>
                  </a:cubicBezTo>
                  <a:cubicBezTo>
                    <a:pt x="817" y="316"/>
                    <a:pt x="816" y="314"/>
                    <a:pt x="816" y="313"/>
                  </a:cubicBezTo>
                  <a:cubicBezTo>
                    <a:pt x="816" y="312"/>
                    <a:pt x="815" y="309"/>
                    <a:pt x="816" y="308"/>
                  </a:cubicBezTo>
                  <a:cubicBezTo>
                    <a:pt x="816" y="306"/>
                    <a:pt x="819" y="304"/>
                    <a:pt x="819" y="303"/>
                  </a:cubicBezTo>
                  <a:cubicBezTo>
                    <a:pt x="819" y="301"/>
                    <a:pt x="818" y="298"/>
                    <a:pt x="819" y="296"/>
                  </a:cubicBezTo>
                  <a:cubicBezTo>
                    <a:pt x="820" y="295"/>
                    <a:pt x="823" y="292"/>
                    <a:pt x="824" y="290"/>
                  </a:cubicBezTo>
                  <a:cubicBezTo>
                    <a:pt x="825" y="289"/>
                    <a:pt x="827" y="288"/>
                    <a:pt x="828" y="287"/>
                  </a:cubicBezTo>
                  <a:cubicBezTo>
                    <a:pt x="829" y="286"/>
                    <a:pt x="832" y="285"/>
                    <a:pt x="833" y="283"/>
                  </a:cubicBezTo>
                  <a:cubicBezTo>
                    <a:pt x="834" y="282"/>
                    <a:pt x="833" y="278"/>
                    <a:pt x="833" y="276"/>
                  </a:cubicBezTo>
                  <a:cubicBezTo>
                    <a:pt x="834" y="274"/>
                    <a:pt x="835" y="271"/>
                    <a:pt x="835" y="270"/>
                  </a:cubicBezTo>
                  <a:cubicBezTo>
                    <a:pt x="835" y="268"/>
                    <a:pt x="836" y="264"/>
                    <a:pt x="836" y="262"/>
                  </a:cubicBezTo>
                  <a:cubicBezTo>
                    <a:pt x="835" y="261"/>
                    <a:pt x="833" y="259"/>
                    <a:pt x="833" y="257"/>
                  </a:cubicBezTo>
                  <a:cubicBezTo>
                    <a:pt x="834" y="256"/>
                    <a:pt x="836" y="254"/>
                    <a:pt x="837" y="253"/>
                  </a:cubicBezTo>
                  <a:cubicBezTo>
                    <a:pt x="837" y="250"/>
                    <a:pt x="837" y="246"/>
                    <a:pt x="836" y="244"/>
                  </a:cubicBezTo>
                  <a:cubicBezTo>
                    <a:pt x="835" y="243"/>
                    <a:pt x="832" y="242"/>
                    <a:pt x="831" y="241"/>
                  </a:cubicBezTo>
                  <a:cubicBezTo>
                    <a:pt x="831" y="239"/>
                    <a:pt x="833" y="236"/>
                    <a:pt x="832" y="234"/>
                  </a:cubicBezTo>
                  <a:cubicBezTo>
                    <a:pt x="832" y="233"/>
                    <a:pt x="832" y="230"/>
                    <a:pt x="831" y="229"/>
                  </a:cubicBezTo>
                  <a:cubicBezTo>
                    <a:pt x="830" y="228"/>
                    <a:pt x="828" y="227"/>
                    <a:pt x="827" y="227"/>
                  </a:cubicBezTo>
                  <a:cubicBezTo>
                    <a:pt x="826" y="226"/>
                    <a:pt x="824" y="223"/>
                    <a:pt x="823" y="223"/>
                  </a:cubicBezTo>
                  <a:cubicBezTo>
                    <a:pt x="821" y="221"/>
                    <a:pt x="818" y="220"/>
                    <a:pt x="817" y="219"/>
                  </a:cubicBezTo>
                  <a:cubicBezTo>
                    <a:pt x="815" y="218"/>
                    <a:pt x="811" y="218"/>
                    <a:pt x="809" y="217"/>
                  </a:cubicBezTo>
                  <a:cubicBezTo>
                    <a:pt x="807" y="217"/>
                    <a:pt x="804" y="216"/>
                    <a:pt x="802" y="215"/>
                  </a:cubicBezTo>
                  <a:cubicBezTo>
                    <a:pt x="800" y="214"/>
                    <a:pt x="797" y="212"/>
                    <a:pt x="796" y="210"/>
                  </a:cubicBezTo>
                  <a:cubicBezTo>
                    <a:pt x="794" y="208"/>
                    <a:pt x="793" y="204"/>
                    <a:pt x="793" y="202"/>
                  </a:cubicBezTo>
                  <a:cubicBezTo>
                    <a:pt x="793" y="200"/>
                    <a:pt x="795" y="196"/>
                    <a:pt x="795" y="194"/>
                  </a:cubicBezTo>
                  <a:cubicBezTo>
                    <a:pt x="794" y="192"/>
                    <a:pt x="791" y="189"/>
                    <a:pt x="789" y="188"/>
                  </a:cubicBezTo>
                  <a:cubicBezTo>
                    <a:pt x="787" y="186"/>
                    <a:pt x="783" y="184"/>
                    <a:pt x="781" y="183"/>
                  </a:cubicBezTo>
                  <a:cubicBezTo>
                    <a:pt x="780" y="182"/>
                    <a:pt x="776" y="182"/>
                    <a:pt x="775" y="181"/>
                  </a:cubicBezTo>
                  <a:cubicBezTo>
                    <a:pt x="774" y="180"/>
                    <a:pt x="772" y="178"/>
                    <a:pt x="770" y="177"/>
                  </a:cubicBezTo>
                  <a:cubicBezTo>
                    <a:pt x="770" y="177"/>
                    <a:pt x="768" y="177"/>
                    <a:pt x="767" y="176"/>
                  </a:cubicBezTo>
                  <a:cubicBezTo>
                    <a:pt x="765" y="176"/>
                    <a:pt x="762" y="174"/>
                    <a:pt x="761" y="173"/>
                  </a:cubicBezTo>
                  <a:cubicBezTo>
                    <a:pt x="761" y="172"/>
                    <a:pt x="760" y="170"/>
                    <a:pt x="761" y="170"/>
                  </a:cubicBezTo>
                  <a:cubicBezTo>
                    <a:pt x="761" y="169"/>
                    <a:pt x="762" y="167"/>
                    <a:pt x="762" y="167"/>
                  </a:cubicBezTo>
                  <a:cubicBezTo>
                    <a:pt x="762" y="166"/>
                    <a:pt x="762" y="166"/>
                    <a:pt x="762" y="166"/>
                  </a:cubicBezTo>
                  <a:cubicBezTo>
                    <a:pt x="762" y="165"/>
                    <a:pt x="761" y="162"/>
                    <a:pt x="761" y="161"/>
                  </a:cubicBezTo>
                  <a:cubicBezTo>
                    <a:pt x="760" y="159"/>
                    <a:pt x="758" y="157"/>
                    <a:pt x="757" y="155"/>
                  </a:cubicBezTo>
                  <a:cubicBezTo>
                    <a:pt x="756" y="153"/>
                    <a:pt x="754" y="148"/>
                    <a:pt x="752" y="146"/>
                  </a:cubicBezTo>
                  <a:cubicBezTo>
                    <a:pt x="750" y="145"/>
                    <a:pt x="746" y="144"/>
                    <a:pt x="744" y="143"/>
                  </a:cubicBezTo>
                  <a:cubicBezTo>
                    <a:pt x="740" y="142"/>
                    <a:pt x="733" y="143"/>
                    <a:pt x="729" y="142"/>
                  </a:cubicBezTo>
                  <a:cubicBezTo>
                    <a:pt x="727" y="141"/>
                    <a:pt x="721" y="139"/>
                    <a:pt x="719" y="138"/>
                  </a:cubicBezTo>
                  <a:cubicBezTo>
                    <a:pt x="716" y="137"/>
                    <a:pt x="711" y="135"/>
                    <a:pt x="709" y="133"/>
                  </a:cubicBezTo>
                  <a:cubicBezTo>
                    <a:pt x="708" y="132"/>
                    <a:pt x="705" y="130"/>
                    <a:pt x="704" y="129"/>
                  </a:cubicBezTo>
                  <a:cubicBezTo>
                    <a:pt x="702" y="126"/>
                    <a:pt x="701" y="120"/>
                    <a:pt x="700" y="117"/>
                  </a:cubicBezTo>
                  <a:cubicBezTo>
                    <a:pt x="700" y="115"/>
                    <a:pt x="700" y="111"/>
                    <a:pt x="699" y="109"/>
                  </a:cubicBezTo>
                  <a:cubicBezTo>
                    <a:pt x="698" y="108"/>
                    <a:pt x="695" y="107"/>
                    <a:pt x="694" y="106"/>
                  </a:cubicBezTo>
                  <a:cubicBezTo>
                    <a:pt x="693" y="105"/>
                    <a:pt x="692" y="102"/>
                    <a:pt x="692" y="101"/>
                  </a:cubicBezTo>
                  <a:cubicBezTo>
                    <a:pt x="691" y="99"/>
                    <a:pt x="691" y="94"/>
                    <a:pt x="690" y="91"/>
                  </a:cubicBezTo>
                  <a:cubicBezTo>
                    <a:pt x="690" y="89"/>
                    <a:pt x="687" y="85"/>
                    <a:pt x="686" y="83"/>
                  </a:cubicBezTo>
                  <a:cubicBezTo>
                    <a:pt x="685" y="79"/>
                    <a:pt x="684" y="71"/>
                    <a:pt x="685" y="67"/>
                  </a:cubicBezTo>
                  <a:cubicBezTo>
                    <a:pt x="685" y="65"/>
                    <a:pt x="688" y="61"/>
                    <a:pt x="689" y="59"/>
                  </a:cubicBezTo>
                  <a:cubicBezTo>
                    <a:pt x="690" y="58"/>
                    <a:pt x="691" y="54"/>
                    <a:pt x="692" y="52"/>
                  </a:cubicBezTo>
                  <a:cubicBezTo>
                    <a:pt x="692" y="51"/>
                    <a:pt x="694" y="49"/>
                    <a:pt x="695" y="47"/>
                  </a:cubicBezTo>
                  <a:cubicBezTo>
                    <a:pt x="695" y="46"/>
                    <a:pt x="696" y="44"/>
                    <a:pt x="696" y="43"/>
                  </a:cubicBezTo>
                  <a:cubicBezTo>
                    <a:pt x="696" y="42"/>
                    <a:pt x="695" y="39"/>
                    <a:pt x="694" y="38"/>
                  </a:cubicBezTo>
                  <a:cubicBezTo>
                    <a:pt x="693" y="36"/>
                    <a:pt x="690" y="33"/>
                    <a:pt x="689" y="32"/>
                  </a:cubicBezTo>
                  <a:cubicBezTo>
                    <a:pt x="687" y="31"/>
                    <a:pt x="684" y="29"/>
                    <a:pt x="682" y="29"/>
                  </a:cubicBezTo>
                  <a:cubicBezTo>
                    <a:pt x="681" y="28"/>
                    <a:pt x="677" y="28"/>
                    <a:pt x="676" y="26"/>
                  </a:cubicBezTo>
                  <a:cubicBezTo>
                    <a:pt x="675" y="26"/>
                    <a:pt x="675" y="24"/>
                    <a:pt x="675" y="23"/>
                  </a:cubicBezTo>
                  <a:cubicBezTo>
                    <a:pt x="675" y="22"/>
                    <a:pt x="676" y="20"/>
                    <a:pt x="676" y="19"/>
                  </a:cubicBezTo>
                  <a:cubicBezTo>
                    <a:pt x="676" y="18"/>
                    <a:pt x="677" y="15"/>
                    <a:pt x="676" y="13"/>
                  </a:cubicBezTo>
                  <a:cubicBezTo>
                    <a:pt x="676" y="12"/>
                    <a:pt x="672" y="10"/>
                    <a:pt x="672" y="9"/>
                  </a:cubicBezTo>
                  <a:cubicBezTo>
                    <a:pt x="672" y="7"/>
                    <a:pt x="674" y="5"/>
                    <a:pt x="674" y="3"/>
                  </a:cubicBezTo>
                  <a:cubicBezTo>
                    <a:pt x="674" y="2"/>
                    <a:pt x="673" y="1"/>
                    <a:pt x="673" y="0"/>
                  </a:cubicBezTo>
                  <a:cubicBezTo>
                    <a:pt x="609" y="6"/>
                    <a:pt x="609" y="6"/>
                    <a:pt x="609" y="6"/>
                  </a:cubicBezTo>
                  <a:cubicBezTo>
                    <a:pt x="443" y="21"/>
                    <a:pt x="443" y="21"/>
                    <a:pt x="443" y="21"/>
                  </a:cubicBezTo>
                  <a:cubicBezTo>
                    <a:pt x="292" y="31"/>
                    <a:pt x="292" y="31"/>
                    <a:pt x="292" y="31"/>
                  </a:cubicBezTo>
                  <a:cubicBezTo>
                    <a:pt x="216" y="34"/>
                    <a:pt x="216" y="34"/>
                    <a:pt x="216" y="34"/>
                  </a:cubicBezTo>
                  <a:cubicBezTo>
                    <a:pt x="139" y="39"/>
                    <a:pt x="139" y="39"/>
                    <a:pt x="139" y="39"/>
                  </a:cubicBezTo>
                  <a:cubicBezTo>
                    <a:pt x="19" y="43"/>
                    <a:pt x="19" y="43"/>
                    <a:pt x="19" y="43"/>
                  </a:cubicBezTo>
                  <a:cubicBezTo>
                    <a:pt x="19" y="49"/>
                    <a:pt x="19" y="49"/>
                    <a:pt x="19" y="49"/>
                  </a:cubicBezTo>
                  <a:cubicBezTo>
                    <a:pt x="3" y="49"/>
                    <a:pt x="3" y="49"/>
                    <a:pt x="3" y="49"/>
                  </a:cubicBezTo>
                  <a:cubicBezTo>
                    <a:pt x="3" y="51"/>
                    <a:pt x="2" y="52"/>
                    <a:pt x="2" y="52"/>
                  </a:cubicBezTo>
                  <a:cubicBezTo>
                    <a:pt x="2" y="52"/>
                    <a:pt x="2" y="53"/>
                    <a:pt x="2" y="53"/>
                  </a:cubicBezTo>
                  <a:cubicBezTo>
                    <a:pt x="2" y="53"/>
                    <a:pt x="2" y="53"/>
                    <a:pt x="2" y="53"/>
                  </a:cubicBezTo>
                  <a:cubicBezTo>
                    <a:pt x="3" y="55"/>
                    <a:pt x="4" y="56"/>
                    <a:pt x="4" y="57"/>
                  </a:cubicBezTo>
                  <a:cubicBezTo>
                    <a:pt x="4" y="57"/>
                    <a:pt x="4" y="58"/>
                    <a:pt x="4" y="58"/>
                  </a:cubicBezTo>
                  <a:cubicBezTo>
                    <a:pt x="5" y="58"/>
                    <a:pt x="5" y="58"/>
                    <a:pt x="5" y="59"/>
                  </a:cubicBezTo>
                  <a:cubicBezTo>
                    <a:pt x="7" y="60"/>
                    <a:pt x="8" y="61"/>
                    <a:pt x="9" y="62"/>
                  </a:cubicBezTo>
                  <a:cubicBezTo>
                    <a:pt x="10" y="65"/>
                    <a:pt x="10" y="69"/>
                    <a:pt x="10" y="71"/>
                  </a:cubicBezTo>
                  <a:cubicBezTo>
                    <a:pt x="10" y="72"/>
                    <a:pt x="9" y="73"/>
                    <a:pt x="9" y="74"/>
                  </a:cubicBezTo>
                  <a:cubicBezTo>
                    <a:pt x="9" y="74"/>
                    <a:pt x="9" y="74"/>
                    <a:pt x="9" y="74"/>
                  </a:cubicBezTo>
                  <a:cubicBezTo>
                    <a:pt x="9" y="75"/>
                    <a:pt x="10" y="77"/>
                    <a:pt x="10" y="79"/>
                  </a:cubicBezTo>
                  <a:cubicBezTo>
                    <a:pt x="9" y="81"/>
                    <a:pt x="8" y="84"/>
                    <a:pt x="6" y="85"/>
                  </a:cubicBezTo>
                  <a:cubicBezTo>
                    <a:pt x="6" y="85"/>
                    <a:pt x="5" y="85"/>
                    <a:pt x="5" y="85"/>
                  </a:cubicBezTo>
                  <a:cubicBezTo>
                    <a:pt x="5" y="86"/>
                    <a:pt x="5" y="86"/>
                    <a:pt x="5" y="86"/>
                  </a:cubicBezTo>
                  <a:cubicBezTo>
                    <a:pt x="5" y="86"/>
                    <a:pt x="6" y="87"/>
                    <a:pt x="6" y="87"/>
                  </a:cubicBezTo>
                  <a:cubicBezTo>
                    <a:pt x="6" y="87"/>
                    <a:pt x="6" y="87"/>
                    <a:pt x="6" y="87"/>
                  </a:cubicBezTo>
                  <a:cubicBezTo>
                    <a:pt x="7" y="87"/>
                    <a:pt x="7" y="88"/>
                    <a:pt x="8" y="88"/>
                  </a:cubicBezTo>
                  <a:cubicBezTo>
                    <a:pt x="9" y="88"/>
                    <a:pt x="9" y="88"/>
                    <a:pt x="10" y="88"/>
                  </a:cubicBezTo>
                  <a:cubicBezTo>
                    <a:pt x="10" y="88"/>
                    <a:pt x="10" y="88"/>
                    <a:pt x="10" y="88"/>
                  </a:cubicBezTo>
                  <a:cubicBezTo>
                    <a:pt x="13" y="88"/>
                    <a:pt x="17" y="91"/>
                    <a:pt x="18" y="93"/>
                  </a:cubicBezTo>
                  <a:cubicBezTo>
                    <a:pt x="20" y="95"/>
                    <a:pt x="19" y="98"/>
                    <a:pt x="19" y="100"/>
                  </a:cubicBezTo>
                  <a:cubicBezTo>
                    <a:pt x="19" y="100"/>
                    <a:pt x="19" y="101"/>
                    <a:pt x="19" y="101"/>
                  </a:cubicBezTo>
                  <a:cubicBezTo>
                    <a:pt x="19" y="101"/>
                    <a:pt x="19" y="101"/>
                    <a:pt x="19" y="102"/>
                  </a:cubicBezTo>
                  <a:cubicBezTo>
                    <a:pt x="20" y="102"/>
                    <a:pt x="21" y="103"/>
                    <a:pt x="21" y="104"/>
                  </a:cubicBezTo>
                  <a:cubicBezTo>
                    <a:pt x="23" y="106"/>
                    <a:pt x="24" y="111"/>
                    <a:pt x="23" y="114"/>
                  </a:cubicBezTo>
                  <a:cubicBezTo>
                    <a:pt x="22" y="115"/>
                    <a:pt x="22" y="116"/>
                    <a:pt x="21" y="116"/>
                  </a:cubicBezTo>
                  <a:cubicBezTo>
                    <a:pt x="21" y="117"/>
                    <a:pt x="21" y="118"/>
                    <a:pt x="21" y="119"/>
                  </a:cubicBezTo>
                  <a:cubicBezTo>
                    <a:pt x="20" y="122"/>
                    <a:pt x="17" y="125"/>
                    <a:pt x="17" y="125"/>
                  </a:cubicBezTo>
                  <a:cubicBezTo>
                    <a:pt x="17" y="125"/>
                    <a:pt x="16" y="126"/>
                    <a:pt x="16" y="126"/>
                  </a:cubicBezTo>
                  <a:cubicBezTo>
                    <a:pt x="16" y="127"/>
                    <a:pt x="17" y="128"/>
                    <a:pt x="17" y="129"/>
                  </a:cubicBezTo>
                  <a:cubicBezTo>
                    <a:pt x="18" y="132"/>
                    <a:pt x="16" y="133"/>
                    <a:pt x="15" y="135"/>
                  </a:cubicBezTo>
                  <a:cubicBezTo>
                    <a:pt x="15" y="135"/>
                    <a:pt x="15" y="135"/>
                    <a:pt x="15" y="135"/>
                  </a:cubicBezTo>
                  <a:cubicBezTo>
                    <a:pt x="15" y="135"/>
                    <a:pt x="17" y="139"/>
                    <a:pt x="16" y="142"/>
                  </a:cubicBezTo>
                  <a:cubicBezTo>
                    <a:pt x="16" y="144"/>
                    <a:pt x="14" y="146"/>
                    <a:pt x="13" y="147"/>
                  </a:cubicBezTo>
                  <a:cubicBezTo>
                    <a:pt x="13" y="147"/>
                    <a:pt x="13" y="147"/>
                    <a:pt x="12" y="147"/>
                  </a:cubicBezTo>
                  <a:cubicBezTo>
                    <a:pt x="12" y="148"/>
                    <a:pt x="11" y="148"/>
                    <a:pt x="11" y="148"/>
                  </a:cubicBezTo>
                  <a:cubicBezTo>
                    <a:pt x="11" y="149"/>
                    <a:pt x="11" y="149"/>
                    <a:pt x="11" y="149"/>
                  </a:cubicBezTo>
                  <a:cubicBezTo>
                    <a:pt x="12" y="150"/>
                    <a:pt x="12" y="152"/>
                    <a:pt x="12" y="153"/>
                  </a:cubicBezTo>
                  <a:cubicBezTo>
                    <a:pt x="12" y="155"/>
                    <a:pt x="11" y="156"/>
                    <a:pt x="11" y="158"/>
                  </a:cubicBezTo>
                  <a:cubicBezTo>
                    <a:pt x="10" y="158"/>
                    <a:pt x="10" y="158"/>
                    <a:pt x="10" y="158"/>
                  </a:cubicBezTo>
                  <a:cubicBezTo>
                    <a:pt x="10" y="161"/>
                    <a:pt x="9" y="162"/>
                    <a:pt x="8" y="164"/>
                  </a:cubicBezTo>
                  <a:cubicBezTo>
                    <a:pt x="7" y="165"/>
                    <a:pt x="6" y="165"/>
                    <a:pt x="5" y="166"/>
                  </a:cubicBezTo>
                  <a:cubicBezTo>
                    <a:pt x="5" y="166"/>
                    <a:pt x="5" y="166"/>
                    <a:pt x="5" y="166"/>
                  </a:cubicBezTo>
                  <a:cubicBezTo>
                    <a:pt x="5" y="167"/>
                    <a:pt x="5" y="167"/>
                    <a:pt x="5" y="167"/>
                  </a:cubicBezTo>
                  <a:cubicBezTo>
                    <a:pt x="5" y="169"/>
                    <a:pt x="5" y="171"/>
                    <a:pt x="3" y="173"/>
                  </a:cubicBezTo>
                  <a:cubicBezTo>
                    <a:pt x="3" y="174"/>
                    <a:pt x="2" y="174"/>
                    <a:pt x="2" y="175"/>
                  </a:cubicBezTo>
                  <a:cubicBezTo>
                    <a:pt x="2" y="175"/>
                    <a:pt x="2" y="176"/>
                    <a:pt x="1" y="176"/>
                  </a:cubicBezTo>
                  <a:cubicBezTo>
                    <a:pt x="1" y="177"/>
                    <a:pt x="1" y="178"/>
                    <a:pt x="0" y="179"/>
                  </a:cubicBezTo>
                  <a:cubicBezTo>
                    <a:pt x="0" y="179"/>
                    <a:pt x="0" y="179"/>
                    <a:pt x="0" y="179"/>
                  </a:cubicBezTo>
                  <a:cubicBezTo>
                    <a:pt x="0" y="180"/>
                    <a:pt x="0" y="180"/>
                    <a:pt x="0" y="181"/>
                  </a:cubicBezTo>
                  <a:cubicBezTo>
                    <a:pt x="0" y="181"/>
                    <a:pt x="0" y="181"/>
                    <a:pt x="1" y="181"/>
                  </a:cubicBezTo>
                  <a:cubicBezTo>
                    <a:pt x="1" y="181"/>
                    <a:pt x="1" y="181"/>
                    <a:pt x="1" y="181"/>
                  </a:cubicBezTo>
                  <a:cubicBezTo>
                    <a:pt x="2" y="181"/>
                    <a:pt x="3" y="182"/>
                    <a:pt x="4" y="182"/>
                  </a:cubicBezTo>
                  <a:cubicBezTo>
                    <a:pt x="5" y="183"/>
                    <a:pt x="6" y="185"/>
                    <a:pt x="7" y="186"/>
                  </a:cubicBezTo>
                  <a:cubicBezTo>
                    <a:pt x="7" y="186"/>
                    <a:pt x="7" y="186"/>
                    <a:pt x="7" y="186"/>
                  </a:cubicBezTo>
                  <a:cubicBezTo>
                    <a:pt x="7" y="186"/>
                    <a:pt x="8" y="187"/>
                    <a:pt x="8" y="187"/>
                  </a:cubicBezTo>
                  <a:cubicBezTo>
                    <a:pt x="8" y="187"/>
                    <a:pt x="8" y="187"/>
                    <a:pt x="8" y="187"/>
                  </a:cubicBezTo>
                  <a:cubicBezTo>
                    <a:pt x="9" y="188"/>
                    <a:pt x="10" y="188"/>
                    <a:pt x="11" y="189"/>
                  </a:cubicBezTo>
                  <a:cubicBezTo>
                    <a:pt x="12" y="190"/>
                    <a:pt x="13" y="192"/>
                    <a:pt x="14" y="193"/>
                  </a:cubicBezTo>
                  <a:cubicBezTo>
                    <a:pt x="14" y="194"/>
                    <a:pt x="14" y="195"/>
                    <a:pt x="15" y="196"/>
                  </a:cubicBezTo>
                  <a:cubicBezTo>
                    <a:pt x="15" y="197"/>
                    <a:pt x="16" y="197"/>
                    <a:pt x="16" y="198"/>
                  </a:cubicBezTo>
                  <a:cubicBezTo>
                    <a:pt x="18" y="200"/>
                    <a:pt x="19" y="203"/>
                    <a:pt x="19" y="204"/>
                  </a:cubicBezTo>
                  <a:cubicBezTo>
                    <a:pt x="19" y="205"/>
                    <a:pt x="19" y="206"/>
                    <a:pt x="19" y="207"/>
                  </a:cubicBezTo>
                  <a:cubicBezTo>
                    <a:pt x="19" y="208"/>
                    <a:pt x="19" y="208"/>
                    <a:pt x="19" y="208"/>
                  </a:cubicBezTo>
                  <a:cubicBezTo>
                    <a:pt x="20" y="209"/>
                    <a:pt x="21" y="210"/>
                    <a:pt x="22" y="212"/>
                  </a:cubicBezTo>
                  <a:cubicBezTo>
                    <a:pt x="22" y="213"/>
                    <a:pt x="22" y="213"/>
                    <a:pt x="22" y="214"/>
                  </a:cubicBezTo>
                  <a:cubicBezTo>
                    <a:pt x="23" y="214"/>
                    <a:pt x="23" y="214"/>
                    <a:pt x="23" y="214"/>
                  </a:cubicBezTo>
                  <a:cubicBezTo>
                    <a:pt x="24" y="214"/>
                    <a:pt x="25" y="214"/>
                    <a:pt x="26" y="214"/>
                  </a:cubicBezTo>
                  <a:cubicBezTo>
                    <a:pt x="28" y="215"/>
                    <a:pt x="32" y="216"/>
                    <a:pt x="34" y="219"/>
                  </a:cubicBezTo>
                  <a:cubicBezTo>
                    <a:pt x="36" y="221"/>
                    <a:pt x="37" y="226"/>
                    <a:pt x="36" y="229"/>
                  </a:cubicBezTo>
                  <a:cubicBezTo>
                    <a:pt x="36" y="232"/>
                    <a:pt x="34" y="233"/>
                    <a:pt x="33" y="235"/>
                  </a:cubicBezTo>
                  <a:cubicBezTo>
                    <a:pt x="32" y="235"/>
                    <a:pt x="32" y="235"/>
                    <a:pt x="32" y="235"/>
                  </a:cubicBezTo>
                  <a:cubicBezTo>
                    <a:pt x="32" y="236"/>
                    <a:pt x="31" y="236"/>
                    <a:pt x="31" y="236"/>
                  </a:cubicBezTo>
                  <a:cubicBezTo>
                    <a:pt x="32" y="237"/>
                    <a:pt x="32" y="238"/>
                    <a:pt x="32" y="240"/>
                  </a:cubicBezTo>
                  <a:cubicBezTo>
                    <a:pt x="32" y="242"/>
                    <a:pt x="31" y="243"/>
                    <a:pt x="31" y="244"/>
                  </a:cubicBezTo>
                  <a:cubicBezTo>
                    <a:pt x="32" y="244"/>
                    <a:pt x="32" y="245"/>
                    <a:pt x="33" y="246"/>
                  </a:cubicBezTo>
                  <a:cubicBezTo>
                    <a:pt x="34" y="247"/>
                    <a:pt x="36" y="249"/>
                    <a:pt x="36" y="250"/>
                  </a:cubicBezTo>
                  <a:cubicBezTo>
                    <a:pt x="37" y="252"/>
                    <a:pt x="37" y="253"/>
                    <a:pt x="37" y="254"/>
                  </a:cubicBezTo>
                  <a:cubicBezTo>
                    <a:pt x="38" y="255"/>
                    <a:pt x="40" y="255"/>
                    <a:pt x="42" y="257"/>
                  </a:cubicBezTo>
                  <a:cubicBezTo>
                    <a:pt x="44" y="259"/>
                    <a:pt x="44" y="262"/>
                    <a:pt x="44" y="264"/>
                  </a:cubicBezTo>
                  <a:cubicBezTo>
                    <a:pt x="44" y="265"/>
                    <a:pt x="44" y="269"/>
                    <a:pt x="42" y="271"/>
                  </a:cubicBezTo>
                  <a:cubicBezTo>
                    <a:pt x="42" y="272"/>
                    <a:pt x="41" y="273"/>
                    <a:pt x="40" y="273"/>
                  </a:cubicBezTo>
                  <a:cubicBezTo>
                    <a:pt x="40" y="274"/>
                    <a:pt x="40" y="274"/>
                    <a:pt x="40" y="275"/>
                  </a:cubicBezTo>
                  <a:cubicBezTo>
                    <a:pt x="41" y="275"/>
                    <a:pt x="42" y="276"/>
                    <a:pt x="42" y="276"/>
                  </a:cubicBezTo>
                  <a:cubicBezTo>
                    <a:pt x="43" y="277"/>
                    <a:pt x="44" y="278"/>
                    <a:pt x="44" y="279"/>
                  </a:cubicBezTo>
                  <a:cubicBezTo>
                    <a:pt x="46" y="279"/>
                    <a:pt x="48" y="279"/>
                    <a:pt x="49" y="281"/>
                  </a:cubicBezTo>
                  <a:cubicBezTo>
                    <a:pt x="52" y="283"/>
                    <a:pt x="52" y="288"/>
                    <a:pt x="52" y="290"/>
                  </a:cubicBezTo>
                  <a:cubicBezTo>
                    <a:pt x="52" y="292"/>
                    <a:pt x="51" y="293"/>
                    <a:pt x="50" y="294"/>
                  </a:cubicBezTo>
                  <a:cubicBezTo>
                    <a:pt x="51" y="294"/>
                    <a:pt x="53" y="294"/>
                    <a:pt x="54" y="295"/>
                  </a:cubicBezTo>
                  <a:cubicBezTo>
                    <a:pt x="56" y="296"/>
                    <a:pt x="56" y="298"/>
                    <a:pt x="57" y="300"/>
                  </a:cubicBezTo>
                  <a:cubicBezTo>
                    <a:pt x="57" y="300"/>
                    <a:pt x="58" y="300"/>
                    <a:pt x="58" y="300"/>
                  </a:cubicBezTo>
                  <a:cubicBezTo>
                    <a:pt x="60" y="301"/>
                    <a:pt x="61" y="302"/>
                    <a:pt x="62" y="304"/>
                  </a:cubicBezTo>
                  <a:cubicBezTo>
                    <a:pt x="63" y="304"/>
                    <a:pt x="63" y="304"/>
                    <a:pt x="64" y="304"/>
                  </a:cubicBezTo>
                  <a:cubicBezTo>
                    <a:pt x="67" y="305"/>
                    <a:pt x="70" y="310"/>
                    <a:pt x="70" y="311"/>
                  </a:cubicBezTo>
                  <a:cubicBezTo>
                    <a:pt x="71" y="312"/>
                    <a:pt x="72" y="317"/>
                    <a:pt x="71" y="320"/>
                  </a:cubicBezTo>
                  <a:cubicBezTo>
                    <a:pt x="70" y="322"/>
                    <a:pt x="68" y="323"/>
                    <a:pt x="67" y="324"/>
                  </a:cubicBezTo>
                  <a:cubicBezTo>
                    <a:pt x="67" y="324"/>
                    <a:pt x="67" y="324"/>
                    <a:pt x="67" y="324"/>
                  </a:cubicBezTo>
                  <a:cubicBezTo>
                    <a:pt x="67" y="324"/>
                    <a:pt x="67" y="325"/>
                    <a:pt x="67" y="325"/>
                  </a:cubicBezTo>
                  <a:cubicBezTo>
                    <a:pt x="67" y="325"/>
                    <a:pt x="68" y="326"/>
                    <a:pt x="68" y="326"/>
                  </a:cubicBezTo>
                  <a:cubicBezTo>
                    <a:pt x="69" y="326"/>
                    <a:pt x="69" y="327"/>
                    <a:pt x="70" y="327"/>
                  </a:cubicBezTo>
                  <a:cubicBezTo>
                    <a:pt x="70" y="327"/>
                    <a:pt x="70" y="327"/>
                    <a:pt x="70" y="327"/>
                  </a:cubicBezTo>
                  <a:cubicBezTo>
                    <a:pt x="71" y="328"/>
                    <a:pt x="73" y="329"/>
                    <a:pt x="73" y="331"/>
                  </a:cubicBezTo>
                  <a:cubicBezTo>
                    <a:pt x="74" y="331"/>
                    <a:pt x="74" y="332"/>
                    <a:pt x="74" y="333"/>
                  </a:cubicBezTo>
                  <a:cubicBezTo>
                    <a:pt x="74" y="333"/>
                    <a:pt x="75" y="333"/>
                    <a:pt x="75" y="334"/>
                  </a:cubicBezTo>
                  <a:cubicBezTo>
                    <a:pt x="77" y="335"/>
                    <a:pt x="80" y="337"/>
                    <a:pt x="80" y="341"/>
                  </a:cubicBezTo>
                  <a:cubicBezTo>
                    <a:pt x="81" y="343"/>
                    <a:pt x="80" y="344"/>
                    <a:pt x="79" y="345"/>
                  </a:cubicBezTo>
                  <a:cubicBezTo>
                    <a:pt x="79" y="347"/>
                    <a:pt x="79" y="348"/>
                    <a:pt x="78" y="350"/>
                  </a:cubicBezTo>
                  <a:cubicBezTo>
                    <a:pt x="78" y="350"/>
                    <a:pt x="78" y="350"/>
                    <a:pt x="78" y="350"/>
                  </a:cubicBezTo>
                  <a:cubicBezTo>
                    <a:pt x="79" y="352"/>
                    <a:pt x="80" y="353"/>
                    <a:pt x="80" y="355"/>
                  </a:cubicBezTo>
                  <a:cubicBezTo>
                    <a:pt x="80" y="359"/>
                    <a:pt x="78" y="361"/>
                    <a:pt x="76" y="362"/>
                  </a:cubicBezTo>
                  <a:cubicBezTo>
                    <a:pt x="77" y="364"/>
                    <a:pt x="78" y="367"/>
                    <a:pt x="77" y="368"/>
                  </a:cubicBezTo>
                  <a:cubicBezTo>
                    <a:pt x="77" y="369"/>
                    <a:pt x="77" y="370"/>
                    <a:pt x="76" y="372"/>
                  </a:cubicBezTo>
                  <a:cubicBezTo>
                    <a:pt x="76" y="372"/>
                    <a:pt x="76" y="372"/>
                    <a:pt x="76" y="372"/>
                  </a:cubicBezTo>
                  <a:cubicBezTo>
                    <a:pt x="79" y="374"/>
                    <a:pt x="80" y="376"/>
                    <a:pt x="80" y="379"/>
                  </a:cubicBezTo>
                  <a:cubicBezTo>
                    <a:pt x="80" y="379"/>
                    <a:pt x="80" y="379"/>
                    <a:pt x="80" y="379"/>
                  </a:cubicBezTo>
                  <a:cubicBezTo>
                    <a:pt x="81" y="379"/>
                    <a:pt x="82" y="379"/>
                    <a:pt x="83" y="379"/>
                  </a:cubicBezTo>
                  <a:cubicBezTo>
                    <a:pt x="83" y="379"/>
                    <a:pt x="83" y="379"/>
                    <a:pt x="83" y="379"/>
                  </a:cubicBezTo>
                  <a:cubicBezTo>
                    <a:pt x="86" y="379"/>
                    <a:pt x="90" y="381"/>
                    <a:pt x="91" y="383"/>
                  </a:cubicBezTo>
                  <a:cubicBezTo>
                    <a:pt x="93" y="387"/>
                    <a:pt x="92" y="392"/>
                    <a:pt x="92" y="392"/>
                  </a:cubicBezTo>
                  <a:cubicBezTo>
                    <a:pt x="92" y="392"/>
                    <a:pt x="92" y="392"/>
                    <a:pt x="92" y="392"/>
                  </a:cubicBezTo>
                  <a:cubicBezTo>
                    <a:pt x="92" y="392"/>
                    <a:pt x="92" y="392"/>
                    <a:pt x="93" y="392"/>
                  </a:cubicBezTo>
                  <a:cubicBezTo>
                    <a:pt x="93" y="392"/>
                    <a:pt x="94" y="392"/>
                    <a:pt x="95" y="392"/>
                  </a:cubicBezTo>
                  <a:cubicBezTo>
                    <a:pt x="98" y="393"/>
                    <a:pt x="100" y="397"/>
                    <a:pt x="101" y="400"/>
                  </a:cubicBezTo>
                  <a:cubicBezTo>
                    <a:pt x="101" y="402"/>
                    <a:pt x="100" y="404"/>
                    <a:pt x="100" y="405"/>
                  </a:cubicBezTo>
                  <a:cubicBezTo>
                    <a:pt x="99" y="405"/>
                    <a:pt x="99" y="406"/>
                    <a:pt x="99" y="406"/>
                  </a:cubicBezTo>
                  <a:cubicBezTo>
                    <a:pt x="99" y="406"/>
                    <a:pt x="99" y="408"/>
                    <a:pt x="100" y="408"/>
                  </a:cubicBezTo>
                  <a:cubicBezTo>
                    <a:pt x="100" y="409"/>
                    <a:pt x="100" y="410"/>
                    <a:pt x="100" y="411"/>
                  </a:cubicBezTo>
                  <a:cubicBezTo>
                    <a:pt x="100" y="411"/>
                    <a:pt x="100" y="412"/>
                    <a:pt x="100" y="412"/>
                  </a:cubicBezTo>
                  <a:cubicBezTo>
                    <a:pt x="100" y="414"/>
                    <a:pt x="100" y="416"/>
                    <a:pt x="99" y="418"/>
                  </a:cubicBezTo>
                  <a:cubicBezTo>
                    <a:pt x="99" y="418"/>
                    <a:pt x="99" y="418"/>
                    <a:pt x="99" y="419"/>
                  </a:cubicBezTo>
                  <a:cubicBezTo>
                    <a:pt x="99" y="419"/>
                    <a:pt x="100" y="419"/>
                    <a:pt x="100" y="419"/>
                  </a:cubicBezTo>
                  <a:cubicBezTo>
                    <a:pt x="101" y="419"/>
                    <a:pt x="101" y="419"/>
                    <a:pt x="102" y="419"/>
                  </a:cubicBezTo>
                  <a:cubicBezTo>
                    <a:pt x="104" y="419"/>
                    <a:pt x="107" y="422"/>
                    <a:pt x="108" y="425"/>
                  </a:cubicBezTo>
                  <a:cubicBezTo>
                    <a:pt x="109" y="427"/>
                    <a:pt x="109" y="431"/>
                    <a:pt x="107" y="434"/>
                  </a:cubicBezTo>
                  <a:cubicBezTo>
                    <a:pt x="106" y="435"/>
                    <a:pt x="104" y="436"/>
                    <a:pt x="103" y="436"/>
                  </a:cubicBezTo>
                  <a:cubicBezTo>
                    <a:pt x="104" y="437"/>
                    <a:pt x="104" y="439"/>
                    <a:pt x="104" y="440"/>
                  </a:cubicBezTo>
                  <a:cubicBezTo>
                    <a:pt x="104" y="440"/>
                    <a:pt x="105" y="440"/>
                    <a:pt x="105" y="440"/>
                  </a:cubicBezTo>
                  <a:cubicBezTo>
                    <a:pt x="107" y="440"/>
                    <a:pt x="109" y="441"/>
                    <a:pt x="111" y="442"/>
                  </a:cubicBezTo>
                  <a:cubicBezTo>
                    <a:pt x="113" y="443"/>
                    <a:pt x="117" y="449"/>
                    <a:pt x="114" y="453"/>
                  </a:cubicBezTo>
                  <a:cubicBezTo>
                    <a:pt x="113" y="455"/>
                    <a:pt x="112" y="456"/>
                    <a:pt x="110" y="456"/>
                  </a:cubicBezTo>
                  <a:cubicBezTo>
                    <a:pt x="111" y="456"/>
                    <a:pt x="111" y="457"/>
                    <a:pt x="111" y="457"/>
                  </a:cubicBezTo>
                  <a:cubicBezTo>
                    <a:pt x="112" y="460"/>
                    <a:pt x="111" y="465"/>
                    <a:pt x="111" y="467"/>
                  </a:cubicBezTo>
                  <a:cubicBezTo>
                    <a:pt x="110" y="467"/>
                    <a:pt x="110" y="468"/>
                    <a:pt x="110" y="469"/>
                  </a:cubicBezTo>
                  <a:cubicBezTo>
                    <a:pt x="110" y="469"/>
                    <a:pt x="110" y="469"/>
                    <a:pt x="110" y="469"/>
                  </a:cubicBezTo>
                  <a:cubicBezTo>
                    <a:pt x="111" y="470"/>
                    <a:pt x="112" y="471"/>
                    <a:pt x="112" y="474"/>
                  </a:cubicBezTo>
                  <a:cubicBezTo>
                    <a:pt x="112" y="475"/>
                    <a:pt x="112" y="476"/>
                    <a:pt x="112" y="477"/>
                  </a:cubicBezTo>
                  <a:cubicBezTo>
                    <a:pt x="113" y="478"/>
                    <a:pt x="114" y="479"/>
                    <a:pt x="115" y="480"/>
                  </a:cubicBezTo>
                  <a:cubicBezTo>
                    <a:pt x="116" y="482"/>
                    <a:pt x="116" y="484"/>
                    <a:pt x="115" y="486"/>
                  </a:cubicBezTo>
                  <a:cubicBezTo>
                    <a:pt x="115" y="487"/>
                    <a:pt x="115" y="487"/>
                    <a:pt x="115" y="487"/>
                  </a:cubicBezTo>
                  <a:cubicBezTo>
                    <a:pt x="115" y="487"/>
                    <a:pt x="115" y="488"/>
                    <a:pt x="115" y="488"/>
                  </a:cubicBezTo>
                  <a:cubicBezTo>
                    <a:pt x="116" y="489"/>
                    <a:pt x="117" y="489"/>
                    <a:pt x="118" y="490"/>
                  </a:cubicBezTo>
                  <a:cubicBezTo>
                    <a:pt x="119" y="491"/>
                    <a:pt x="120" y="494"/>
                    <a:pt x="120" y="496"/>
                  </a:cubicBezTo>
                  <a:cubicBezTo>
                    <a:pt x="120" y="496"/>
                    <a:pt x="121" y="501"/>
                    <a:pt x="118" y="504"/>
                  </a:cubicBezTo>
                  <a:cubicBezTo>
                    <a:pt x="118" y="505"/>
                    <a:pt x="117" y="505"/>
                    <a:pt x="116" y="505"/>
                  </a:cubicBezTo>
                  <a:cubicBezTo>
                    <a:pt x="116" y="506"/>
                    <a:pt x="116" y="507"/>
                    <a:pt x="116" y="507"/>
                  </a:cubicBezTo>
                  <a:cubicBezTo>
                    <a:pt x="117" y="509"/>
                    <a:pt x="116" y="510"/>
                    <a:pt x="116" y="511"/>
                  </a:cubicBezTo>
                  <a:cubicBezTo>
                    <a:pt x="116" y="511"/>
                    <a:pt x="116" y="511"/>
                    <a:pt x="116" y="511"/>
                  </a:cubicBezTo>
                  <a:cubicBezTo>
                    <a:pt x="117" y="513"/>
                    <a:pt x="118" y="514"/>
                    <a:pt x="118" y="516"/>
                  </a:cubicBezTo>
                  <a:cubicBezTo>
                    <a:pt x="118" y="519"/>
                    <a:pt x="115" y="522"/>
                    <a:pt x="115" y="523"/>
                  </a:cubicBezTo>
                  <a:cubicBezTo>
                    <a:pt x="114" y="524"/>
                    <a:pt x="114" y="524"/>
                    <a:pt x="113" y="525"/>
                  </a:cubicBezTo>
                  <a:cubicBezTo>
                    <a:pt x="113" y="525"/>
                    <a:pt x="113" y="525"/>
                    <a:pt x="112" y="525"/>
                  </a:cubicBezTo>
                  <a:cubicBezTo>
                    <a:pt x="112" y="525"/>
                    <a:pt x="112" y="525"/>
                    <a:pt x="112" y="525"/>
                  </a:cubicBezTo>
                  <a:cubicBezTo>
                    <a:pt x="113" y="526"/>
                    <a:pt x="114" y="526"/>
                    <a:pt x="114" y="527"/>
                  </a:cubicBezTo>
                  <a:cubicBezTo>
                    <a:pt x="116" y="528"/>
                    <a:pt x="116" y="530"/>
                    <a:pt x="117" y="532"/>
                  </a:cubicBezTo>
                  <a:cubicBezTo>
                    <a:pt x="117" y="532"/>
                    <a:pt x="117" y="532"/>
                    <a:pt x="117" y="532"/>
                  </a:cubicBezTo>
                  <a:cubicBezTo>
                    <a:pt x="117" y="532"/>
                    <a:pt x="118" y="532"/>
                    <a:pt x="119" y="532"/>
                  </a:cubicBezTo>
                  <a:cubicBezTo>
                    <a:pt x="120" y="532"/>
                    <a:pt x="121" y="532"/>
                    <a:pt x="122" y="533"/>
                  </a:cubicBezTo>
                  <a:cubicBezTo>
                    <a:pt x="125" y="534"/>
                    <a:pt x="126" y="538"/>
                    <a:pt x="127" y="540"/>
                  </a:cubicBezTo>
                  <a:cubicBezTo>
                    <a:pt x="127" y="541"/>
                    <a:pt x="127" y="541"/>
                    <a:pt x="127" y="541"/>
                  </a:cubicBez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4" name="Freeform 53">
              <a:extLst>
                <a:ext uri="{FF2B5EF4-FFF2-40B4-BE49-F238E27FC236}">
                  <a16:creationId xmlns:a16="http://schemas.microsoft.com/office/drawing/2014/main" id="{F33A0C1D-AFB4-4E9F-BF7A-87029DAE6C50}"/>
                </a:ext>
              </a:extLst>
            </p:cNvPr>
            <p:cNvSpPr>
              <a:spLocks/>
            </p:cNvSpPr>
            <p:nvPr/>
          </p:nvSpPr>
          <p:spPr bwMode="auto">
            <a:xfrm>
              <a:off x="3416299" y="1968503"/>
              <a:ext cx="765174" cy="862014"/>
            </a:xfrm>
            <a:custGeom>
              <a:avLst/>
              <a:gdLst>
                <a:gd name="T0" fmla="*/ 718 w 907"/>
                <a:gd name="T1" fmla="*/ 985 h 1022"/>
                <a:gd name="T2" fmla="*/ 775 w 907"/>
                <a:gd name="T3" fmla="*/ 937 h 1022"/>
                <a:gd name="T4" fmla="*/ 715 w 907"/>
                <a:gd name="T5" fmla="*/ 886 h 1022"/>
                <a:gd name="T6" fmla="*/ 683 w 907"/>
                <a:gd name="T7" fmla="*/ 851 h 1022"/>
                <a:gd name="T8" fmla="*/ 620 w 907"/>
                <a:gd name="T9" fmla="*/ 814 h 1022"/>
                <a:gd name="T10" fmla="*/ 576 w 907"/>
                <a:gd name="T11" fmla="*/ 791 h 1022"/>
                <a:gd name="T12" fmla="*/ 570 w 907"/>
                <a:gd name="T13" fmla="*/ 748 h 1022"/>
                <a:gd name="T14" fmla="*/ 568 w 907"/>
                <a:gd name="T15" fmla="*/ 710 h 1022"/>
                <a:gd name="T16" fmla="*/ 576 w 907"/>
                <a:gd name="T17" fmla="*/ 665 h 1022"/>
                <a:gd name="T18" fmla="*/ 544 w 907"/>
                <a:gd name="T19" fmla="*/ 640 h 1022"/>
                <a:gd name="T20" fmla="*/ 557 w 907"/>
                <a:gd name="T21" fmla="*/ 595 h 1022"/>
                <a:gd name="T22" fmla="*/ 592 w 907"/>
                <a:gd name="T23" fmla="*/ 565 h 1022"/>
                <a:gd name="T24" fmla="*/ 610 w 907"/>
                <a:gd name="T25" fmla="*/ 544 h 1022"/>
                <a:gd name="T26" fmla="*/ 619 w 907"/>
                <a:gd name="T27" fmla="*/ 431 h 1022"/>
                <a:gd name="T28" fmla="*/ 661 w 907"/>
                <a:gd name="T29" fmla="*/ 388 h 1022"/>
                <a:gd name="T30" fmla="*/ 704 w 907"/>
                <a:gd name="T31" fmla="*/ 346 h 1022"/>
                <a:gd name="T32" fmla="*/ 746 w 907"/>
                <a:gd name="T33" fmla="*/ 290 h 1022"/>
                <a:gd name="T34" fmla="*/ 877 w 907"/>
                <a:gd name="T35" fmla="*/ 210 h 1022"/>
                <a:gd name="T36" fmla="*/ 898 w 907"/>
                <a:gd name="T37" fmla="*/ 182 h 1022"/>
                <a:gd name="T38" fmla="*/ 857 w 907"/>
                <a:gd name="T39" fmla="*/ 188 h 1022"/>
                <a:gd name="T40" fmla="*/ 809 w 907"/>
                <a:gd name="T41" fmla="*/ 179 h 1022"/>
                <a:gd name="T42" fmla="*/ 769 w 907"/>
                <a:gd name="T43" fmla="*/ 182 h 1022"/>
                <a:gd name="T44" fmla="*/ 747 w 907"/>
                <a:gd name="T45" fmla="*/ 159 h 1022"/>
                <a:gd name="T46" fmla="*/ 706 w 907"/>
                <a:gd name="T47" fmla="*/ 189 h 1022"/>
                <a:gd name="T48" fmla="*/ 669 w 907"/>
                <a:gd name="T49" fmla="*/ 201 h 1022"/>
                <a:gd name="T50" fmla="*/ 650 w 907"/>
                <a:gd name="T51" fmla="*/ 182 h 1022"/>
                <a:gd name="T52" fmla="*/ 614 w 907"/>
                <a:gd name="T53" fmla="*/ 166 h 1022"/>
                <a:gd name="T54" fmla="*/ 594 w 907"/>
                <a:gd name="T55" fmla="*/ 150 h 1022"/>
                <a:gd name="T56" fmla="*/ 578 w 907"/>
                <a:gd name="T57" fmla="*/ 174 h 1022"/>
                <a:gd name="T58" fmla="*/ 557 w 907"/>
                <a:gd name="T59" fmla="*/ 144 h 1022"/>
                <a:gd name="T60" fmla="*/ 534 w 907"/>
                <a:gd name="T61" fmla="*/ 134 h 1022"/>
                <a:gd name="T62" fmla="*/ 511 w 907"/>
                <a:gd name="T63" fmla="*/ 121 h 1022"/>
                <a:gd name="T64" fmla="*/ 464 w 907"/>
                <a:gd name="T65" fmla="*/ 114 h 1022"/>
                <a:gd name="T66" fmla="*/ 440 w 907"/>
                <a:gd name="T67" fmla="*/ 129 h 1022"/>
                <a:gd name="T68" fmla="*/ 404 w 907"/>
                <a:gd name="T69" fmla="*/ 139 h 1022"/>
                <a:gd name="T70" fmla="*/ 370 w 907"/>
                <a:gd name="T71" fmla="*/ 118 h 1022"/>
                <a:gd name="T72" fmla="*/ 333 w 907"/>
                <a:gd name="T73" fmla="*/ 112 h 1022"/>
                <a:gd name="T74" fmla="*/ 293 w 907"/>
                <a:gd name="T75" fmla="*/ 100 h 1022"/>
                <a:gd name="T76" fmla="*/ 284 w 907"/>
                <a:gd name="T77" fmla="*/ 58 h 1022"/>
                <a:gd name="T78" fmla="*/ 267 w 907"/>
                <a:gd name="T79" fmla="*/ 7 h 1022"/>
                <a:gd name="T80" fmla="*/ 93 w 907"/>
                <a:gd name="T81" fmla="*/ 71 h 1022"/>
                <a:gd name="T82" fmla="*/ 8 w 907"/>
                <a:gd name="T83" fmla="*/ 102 h 1022"/>
                <a:gd name="T84" fmla="*/ 18 w 907"/>
                <a:gd name="T85" fmla="*/ 136 h 1022"/>
                <a:gd name="T86" fmla="*/ 16 w 907"/>
                <a:gd name="T87" fmla="*/ 165 h 1022"/>
                <a:gd name="T88" fmla="*/ 17 w 907"/>
                <a:gd name="T89" fmla="*/ 205 h 1022"/>
                <a:gd name="T90" fmla="*/ 20 w 907"/>
                <a:gd name="T91" fmla="*/ 228 h 1022"/>
                <a:gd name="T92" fmla="*/ 27 w 907"/>
                <a:gd name="T93" fmla="*/ 254 h 1022"/>
                <a:gd name="T94" fmla="*/ 39 w 907"/>
                <a:gd name="T95" fmla="*/ 281 h 1022"/>
                <a:gd name="T96" fmla="*/ 49 w 907"/>
                <a:gd name="T97" fmla="*/ 307 h 1022"/>
                <a:gd name="T98" fmla="*/ 54 w 907"/>
                <a:gd name="T99" fmla="*/ 340 h 1022"/>
                <a:gd name="T100" fmla="*/ 57 w 907"/>
                <a:gd name="T101" fmla="*/ 370 h 1022"/>
                <a:gd name="T102" fmla="*/ 58 w 907"/>
                <a:gd name="T103" fmla="*/ 396 h 1022"/>
                <a:gd name="T104" fmla="*/ 69 w 907"/>
                <a:gd name="T105" fmla="*/ 431 h 1022"/>
                <a:gd name="T106" fmla="*/ 66 w 907"/>
                <a:gd name="T107" fmla="*/ 470 h 1022"/>
                <a:gd name="T108" fmla="*/ 73 w 907"/>
                <a:gd name="T109" fmla="*/ 502 h 1022"/>
                <a:gd name="T110" fmla="*/ 84 w 907"/>
                <a:gd name="T111" fmla="*/ 526 h 1022"/>
                <a:gd name="T112" fmla="*/ 98 w 907"/>
                <a:gd name="T113" fmla="*/ 575 h 1022"/>
                <a:gd name="T114" fmla="*/ 95 w 907"/>
                <a:gd name="T115" fmla="*/ 626 h 1022"/>
                <a:gd name="T116" fmla="*/ 75 w 907"/>
                <a:gd name="T117" fmla="*/ 649 h 1022"/>
                <a:gd name="T118" fmla="*/ 77 w 907"/>
                <a:gd name="T119" fmla="*/ 677 h 1022"/>
                <a:gd name="T120" fmla="*/ 98 w 907"/>
                <a:gd name="T121" fmla="*/ 693 h 10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907" h="1022">
                  <a:moveTo>
                    <a:pt x="110" y="702"/>
                  </a:moveTo>
                  <a:cubicBezTo>
                    <a:pt x="112" y="704"/>
                    <a:pt x="115" y="710"/>
                    <a:pt x="115" y="712"/>
                  </a:cubicBezTo>
                  <a:cubicBezTo>
                    <a:pt x="116" y="713"/>
                    <a:pt x="116" y="713"/>
                    <a:pt x="116" y="713"/>
                  </a:cubicBezTo>
                  <a:cubicBezTo>
                    <a:pt x="128" y="1022"/>
                    <a:pt x="128" y="1022"/>
                    <a:pt x="128" y="1022"/>
                  </a:cubicBezTo>
                  <a:cubicBezTo>
                    <a:pt x="248" y="1017"/>
                    <a:pt x="248" y="1017"/>
                    <a:pt x="248" y="1017"/>
                  </a:cubicBezTo>
                  <a:cubicBezTo>
                    <a:pt x="325" y="1013"/>
                    <a:pt x="325" y="1013"/>
                    <a:pt x="325" y="1013"/>
                  </a:cubicBezTo>
                  <a:cubicBezTo>
                    <a:pt x="401" y="1009"/>
                    <a:pt x="401" y="1009"/>
                    <a:pt x="401" y="1009"/>
                  </a:cubicBezTo>
                  <a:cubicBezTo>
                    <a:pt x="552" y="1000"/>
                    <a:pt x="552" y="1000"/>
                    <a:pt x="552" y="1000"/>
                  </a:cubicBezTo>
                  <a:cubicBezTo>
                    <a:pt x="718" y="985"/>
                    <a:pt x="718" y="985"/>
                    <a:pt x="718" y="985"/>
                  </a:cubicBezTo>
                  <a:cubicBezTo>
                    <a:pt x="779" y="979"/>
                    <a:pt x="779" y="979"/>
                    <a:pt x="779" y="979"/>
                  </a:cubicBezTo>
                  <a:cubicBezTo>
                    <a:pt x="778" y="979"/>
                    <a:pt x="778" y="979"/>
                    <a:pt x="778" y="978"/>
                  </a:cubicBezTo>
                  <a:cubicBezTo>
                    <a:pt x="777" y="977"/>
                    <a:pt x="778" y="974"/>
                    <a:pt x="778" y="972"/>
                  </a:cubicBezTo>
                  <a:cubicBezTo>
                    <a:pt x="778" y="971"/>
                    <a:pt x="775" y="969"/>
                    <a:pt x="775" y="967"/>
                  </a:cubicBezTo>
                  <a:cubicBezTo>
                    <a:pt x="775" y="966"/>
                    <a:pt x="775" y="963"/>
                    <a:pt x="775" y="961"/>
                  </a:cubicBezTo>
                  <a:cubicBezTo>
                    <a:pt x="775" y="960"/>
                    <a:pt x="773" y="958"/>
                    <a:pt x="773" y="957"/>
                  </a:cubicBezTo>
                  <a:cubicBezTo>
                    <a:pt x="772" y="955"/>
                    <a:pt x="772" y="952"/>
                    <a:pt x="772" y="950"/>
                  </a:cubicBezTo>
                  <a:cubicBezTo>
                    <a:pt x="772" y="948"/>
                    <a:pt x="774" y="945"/>
                    <a:pt x="774" y="944"/>
                  </a:cubicBezTo>
                  <a:cubicBezTo>
                    <a:pt x="775" y="942"/>
                    <a:pt x="776" y="938"/>
                    <a:pt x="775" y="937"/>
                  </a:cubicBezTo>
                  <a:cubicBezTo>
                    <a:pt x="775" y="935"/>
                    <a:pt x="773" y="933"/>
                    <a:pt x="772" y="931"/>
                  </a:cubicBezTo>
                  <a:cubicBezTo>
                    <a:pt x="771" y="930"/>
                    <a:pt x="770" y="927"/>
                    <a:pt x="769" y="926"/>
                  </a:cubicBezTo>
                  <a:cubicBezTo>
                    <a:pt x="768" y="923"/>
                    <a:pt x="764" y="920"/>
                    <a:pt x="762" y="918"/>
                  </a:cubicBezTo>
                  <a:cubicBezTo>
                    <a:pt x="760" y="915"/>
                    <a:pt x="756" y="911"/>
                    <a:pt x="754" y="908"/>
                  </a:cubicBezTo>
                  <a:cubicBezTo>
                    <a:pt x="752" y="906"/>
                    <a:pt x="749" y="901"/>
                    <a:pt x="747" y="899"/>
                  </a:cubicBezTo>
                  <a:cubicBezTo>
                    <a:pt x="745" y="898"/>
                    <a:pt x="740" y="897"/>
                    <a:pt x="737" y="897"/>
                  </a:cubicBezTo>
                  <a:cubicBezTo>
                    <a:pt x="735" y="897"/>
                    <a:pt x="730" y="898"/>
                    <a:pt x="728" y="897"/>
                  </a:cubicBezTo>
                  <a:cubicBezTo>
                    <a:pt x="726" y="897"/>
                    <a:pt x="722" y="894"/>
                    <a:pt x="721" y="893"/>
                  </a:cubicBezTo>
                  <a:cubicBezTo>
                    <a:pt x="719" y="891"/>
                    <a:pt x="717" y="888"/>
                    <a:pt x="715" y="886"/>
                  </a:cubicBezTo>
                  <a:cubicBezTo>
                    <a:pt x="714" y="885"/>
                    <a:pt x="712" y="884"/>
                    <a:pt x="711" y="883"/>
                  </a:cubicBezTo>
                  <a:cubicBezTo>
                    <a:pt x="710" y="883"/>
                    <a:pt x="709" y="882"/>
                    <a:pt x="708" y="881"/>
                  </a:cubicBezTo>
                  <a:cubicBezTo>
                    <a:pt x="707" y="880"/>
                    <a:pt x="703" y="878"/>
                    <a:pt x="701" y="877"/>
                  </a:cubicBezTo>
                  <a:cubicBezTo>
                    <a:pt x="699" y="876"/>
                    <a:pt x="695" y="875"/>
                    <a:pt x="694" y="874"/>
                  </a:cubicBezTo>
                  <a:cubicBezTo>
                    <a:pt x="693" y="873"/>
                    <a:pt x="691" y="870"/>
                    <a:pt x="690" y="869"/>
                  </a:cubicBezTo>
                  <a:cubicBezTo>
                    <a:pt x="690" y="868"/>
                    <a:pt x="688" y="865"/>
                    <a:pt x="688" y="864"/>
                  </a:cubicBezTo>
                  <a:cubicBezTo>
                    <a:pt x="687" y="862"/>
                    <a:pt x="686" y="859"/>
                    <a:pt x="686" y="858"/>
                  </a:cubicBezTo>
                  <a:cubicBezTo>
                    <a:pt x="685" y="857"/>
                    <a:pt x="683" y="857"/>
                    <a:pt x="683" y="856"/>
                  </a:cubicBezTo>
                  <a:cubicBezTo>
                    <a:pt x="682" y="855"/>
                    <a:pt x="683" y="852"/>
                    <a:pt x="683" y="851"/>
                  </a:cubicBezTo>
                  <a:cubicBezTo>
                    <a:pt x="683" y="850"/>
                    <a:pt x="682" y="847"/>
                    <a:pt x="681" y="846"/>
                  </a:cubicBezTo>
                  <a:cubicBezTo>
                    <a:pt x="680" y="845"/>
                    <a:pt x="676" y="843"/>
                    <a:pt x="674" y="842"/>
                  </a:cubicBezTo>
                  <a:cubicBezTo>
                    <a:pt x="672" y="842"/>
                    <a:pt x="668" y="840"/>
                    <a:pt x="666" y="840"/>
                  </a:cubicBezTo>
                  <a:cubicBezTo>
                    <a:pt x="663" y="839"/>
                    <a:pt x="658" y="836"/>
                    <a:pt x="655" y="835"/>
                  </a:cubicBezTo>
                  <a:cubicBezTo>
                    <a:pt x="652" y="835"/>
                    <a:pt x="645" y="835"/>
                    <a:pt x="642" y="833"/>
                  </a:cubicBezTo>
                  <a:cubicBezTo>
                    <a:pt x="640" y="832"/>
                    <a:pt x="637" y="829"/>
                    <a:pt x="636" y="827"/>
                  </a:cubicBezTo>
                  <a:cubicBezTo>
                    <a:pt x="634" y="826"/>
                    <a:pt x="632" y="822"/>
                    <a:pt x="631" y="821"/>
                  </a:cubicBezTo>
                  <a:cubicBezTo>
                    <a:pt x="630" y="819"/>
                    <a:pt x="629" y="815"/>
                    <a:pt x="627" y="814"/>
                  </a:cubicBezTo>
                  <a:cubicBezTo>
                    <a:pt x="625" y="813"/>
                    <a:pt x="621" y="815"/>
                    <a:pt x="620" y="814"/>
                  </a:cubicBezTo>
                  <a:cubicBezTo>
                    <a:pt x="618" y="814"/>
                    <a:pt x="617" y="813"/>
                    <a:pt x="616" y="812"/>
                  </a:cubicBezTo>
                  <a:cubicBezTo>
                    <a:pt x="614" y="812"/>
                    <a:pt x="610" y="812"/>
                    <a:pt x="609" y="812"/>
                  </a:cubicBezTo>
                  <a:cubicBezTo>
                    <a:pt x="607" y="812"/>
                    <a:pt x="604" y="814"/>
                    <a:pt x="603" y="813"/>
                  </a:cubicBezTo>
                  <a:cubicBezTo>
                    <a:pt x="601" y="812"/>
                    <a:pt x="601" y="809"/>
                    <a:pt x="599" y="809"/>
                  </a:cubicBezTo>
                  <a:cubicBezTo>
                    <a:pt x="598" y="808"/>
                    <a:pt x="596" y="808"/>
                    <a:pt x="595" y="807"/>
                  </a:cubicBezTo>
                  <a:cubicBezTo>
                    <a:pt x="594" y="807"/>
                    <a:pt x="592" y="805"/>
                    <a:pt x="591" y="804"/>
                  </a:cubicBezTo>
                  <a:cubicBezTo>
                    <a:pt x="590" y="803"/>
                    <a:pt x="589" y="801"/>
                    <a:pt x="588" y="800"/>
                  </a:cubicBezTo>
                  <a:cubicBezTo>
                    <a:pt x="587" y="799"/>
                    <a:pt x="583" y="797"/>
                    <a:pt x="582" y="796"/>
                  </a:cubicBezTo>
                  <a:cubicBezTo>
                    <a:pt x="580" y="794"/>
                    <a:pt x="578" y="792"/>
                    <a:pt x="576" y="791"/>
                  </a:cubicBezTo>
                  <a:cubicBezTo>
                    <a:pt x="575" y="790"/>
                    <a:pt x="574" y="788"/>
                    <a:pt x="572" y="787"/>
                  </a:cubicBezTo>
                  <a:cubicBezTo>
                    <a:pt x="571" y="787"/>
                    <a:pt x="568" y="786"/>
                    <a:pt x="567" y="784"/>
                  </a:cubicBezTo>
                  <a:cubicBezTo>
                    <a:pt x="566" y="784"/>
                    <a:pt x="566" y="781"/>
                    <a:pt x="566" y="780"/>
                  </a:cubicBezTo>
                  <a:cubicBezTo>
                    <a:pt x="566" y="779"/>
                    <a:pt x="569" y="778"/>
                    <a:pt x="569" y="776"/>
                  </a:cubicBezTo>
                  <a:cubicBezTo>
                    <a:pt x="570" y="775"/>
                    <a:pt x="569" y="772"/>
                    <a:pt x="569" y="771"/>
                  </a:cubicBezTo>
                  <a:cubicBezTo>
                    <a:pt x="569" y="769"/>
                    <a:pt x="571" y="766"/>
                    <a:pt x="571" y="764"/>
                  </a:cubicBezTo>
                  <a:cubicBezTo>
                    <a:pt x="570" y="763"/>
                    <a:pt x="568" y="761"/>
                    <a:pt x="568" y="760"/>
                  </a:cubicBezTo>
                  <a:cubicBezTo>
                    <a:pt x="569" y="758"/>
                    <a:pt x="571" y="756"/>
                    <a:pt x="571" y="755"/>
                  </a:cubicBezTo>
                  <a:cubicBezTo>
                    <a:pt x="572" y="753"/>
                    <a:pt x="571" y="750"/>
                    <a:pt x="570" y="748"/>
                  </a:cubicBezTo>
                  <a:cubicBezTo>
                    <a:pt x="570" y="747"/>
                    <a:pt x="568" y="746"/>
                    <a:pt x="568" y="745"/>
                  </a:cubicBezTo>
                  <a:cubicBezTo>
                    <a:pt x="567" y="743"/>
                    <a:pt x="569" y="739"/>
                    <a:pt x="569" y="738"/>
                  </a:cubicBezTo>
                  <a:cubicBezTo>
                    <a:pt x="568" y="736"/>
                    <a:pt x="566" y="734"/>
                    <a:pt x="565" y="733"/>
                  </a:cubicBezTo>
                  <a:cubicBezTo>
                    <a:pt x="565" y="732"/>
                    <a:pt x="563" y="731"/>
                    <a:pt x="563" y="730"/>
                  </a:cubicBezTo>
                  <a:cubicBezTo>
                    <a:pt x="563" y="729"/>
                    <a:pt x="564" y="726"/>
                    <a:pt x="564" y="725"/>
                  </a:cubicBezTo>
                  <a:cubicBezTo>
                    <a:pt x="565" y="724"/>
                    <a:pt x="568" y="723"/>
                    <a:pt x="569" y="722"/>
                  </a:cubicBezTo>
                  <a:cubicBezTo>
                    <a:pt x="569" y="721"/>
                    <a:pt x="570" y="719"/>
                    <a:pt x="569" y="718"/>
                  </a:cubicBezTo>
                  <a:cubicBezTo>
                    <a:pt x="569" y="717"/>
                    <a:pt x="567" y="715"/>
                    <a:pt x="567" y="714"/>
                  </a:cubicBezTo>
                  <a:cubicBezTo>
                    <a:pt x="567" y="713"/>
                    <a:pt x="568" y="711"/>
                    <a:pt x="568" y="710"/>
                  </a:cubicBezTo>
                  <a:cubicBezTo>
                    <a:pt x="567" y="709"/>
                    <a:pt x="566" y="707"/>
                    <a:pt x="566" y="706"/>
                  </a:cubicBezTo>
                  <a:cubicBezTo>
                    <a:pt x="566" y="705"/>
                    <a:pt x="568" y="703"/>
                    <a:pt x="568" y="702"/>
                  </a:cubicBezTo>
                  <a:cubicBezTo>
                    <a:pt x="568" y="700"/>
                    <a:pt x="565" y="696"/>
                    <a:pt x="565" y="694"/>
                  </a:cubicBezTo>
                  <a:cubicBezTo>
                    <a:pt x="565" y="692"/>
                    <a:pt x="566" y="689"/>
                    <a:pt x="567" y="687"/>
                  </a:cubicBezTo>
                  <a:cubicBezTo>
                    <a:pt x="568" y="686"/>
                    <a:pt x="571" y="684"/>
                    <a:pt x="571" y="683"/>
                  </a:cubicBezTo>
                  <a:cubicBezTo>
                    <a:pt x="572" y="681"/>
                    <a:pt x="570" y="679"/>
                    <a:pt x="571" y="677"/>
                  </a:cubicBezTo>
                  <a:cubicBezTo>
                    <a:pt x="571" y="676"/>
                    <a:pt x="572" y="674"/>
                    <a:pt x="572" y="673"/>
                  </a:cubicBezTo>
                  <a:cubicBezTo>
                    <a:pt x="573" y="672"/>
                    <a:pt x="575" y="671"/>
                    <a:pt x="575" y="670"/>
                  </a:cubicBezTo>
                  <a:cubicBezTo>
                    <a:pt x="576" y="669"/>
                    <a:pt x="576" y="666"/>
                    <a:pt x="576" y="665"/>
                  </a:cubicBezTo>
                  <a:cubicBezTo>
                    <a:pt x="576" y="663"/>
                    <a:pt x="575" y="661"/>
                    <a:pt x="574" y="659"/>
                  </a:cubicBezTo>
                  <a:cubicBezTo>
                    <a:pt x="573" y="658"/>
                    <a:pt x="571" y="657"/>
                    <a:pt x="571" y="657"/>
                  </a:cubicBezTo>
                  <a:cubicBezTo>
                    <a:pt x="570" y="656"/>
                    <a:pt x="567" y="654"/>
                    <a:pt x="567" y="652"/>
                  </a:cubicBezTo>
                  <a:cubicBezTo>
                    <a:pt x="566" y="651"/>
                    <a:pt x="566" y="649"/>
                    <a:pt x="566" y="648"/>
                  </a:cubicBezTo>
                  <a:cubicBezTo>
                    <a:pt x="565" y="647"/>
                    <a:pt x="565" y="645"/>
                    <a:pt x="564" y="644"/>
                  </a:cubicBezTo>
                  <a:cubicBezTo>
                    <a:pt x="563" y="643"/>
                    <a:pt x="561" y="641"/>
                    <a:pt x="560" y="640"/>
                  </a:cubicBezTo>
                  <a:cubicBezTo>
                    <a:pt x="559" y="640"/>
                    <a:pt x="557" y="643"/>
                    <a:pt x="555" y="643"/>
                  </a:cubicBezTo>
                  <a:cubicBezTo>
                    <a:pt x="554" y="644"/>
                    <a:pt x="551" y="644"/>
                    <a:pt x="550" y="643"/>
                  </a:cubicBezTo>
                  <a:cubicBezTo>
                    <a:pt x="548" y="643"/>
                    <a:pt x="545" y="642"/>
                    <a:pt x="544" y="640"/>
                  </a:cubicBezTo>
                  <a:cubicBezTo>
                    <a:pt x="543" y="638"/>
                    <a:pt x="546" y="635"/>
                    <a:pt x="546" y="633"/>
                  </a:cubicBezTo>
                  <a:cubicBezTo>
                    <a:pt x="546" y="632"/>
                    <a:pt x="544" y="630"/>
                    <a:pt x="544" y="629"/>
                  </a:cubicBezTo>
                  <a:cubicBezTo>
                    <a:pt x="544" y="627"/>
                    <a:pt x="544" y="622"/>
                    <a:pt x="544" y="620"/>
                  </a:cubicBezTo>
                  <a:cubicBezTo>
                    <a:pt x="545" y="619"/>
                    <a:pt x="546" y="616"/>
                    <a:pt x="547" y="615"/>
                  </a:cubicBezTo>
                  <a:cubicBezTo>
                    <a:pt x="548" y="614"/>
                    <a:pt x="551" y="612"/>
                    <a:pt x="553" y="611"/>
                  </a:cubicBezTo>
                  <a:cubicBezTo>
                    <a:pt x="554" y="610"/>
                    <a:pt x="555" y="608"/>
                    <a:pt x="556" y="607"/>
                  </a:cubicBezTo>
                  <a:cubicBezTo>
                    <a:pt x="556" y="606"/>
                    <a:pt x="556" y="604"/>
                    <a:pt x="556" y="603"/>
                  </a:cubicBezTo>
                  <a:cubicBezTo>
                    <a:pt x="556" y="602"/>
                    <a:pt x="557" y="601"/>
                    <a:pt x="557" y="600"/>
                  </a:cubicBezTo>
                  <a:cubicBezTo>
                    <a:pt x="557" y="599"/>
                    <a:pt x="556" y="596"/>
                    <a:pt x="557" y="595"/>
                  </a:cubicBezTo>
                  <a:cubicBezTo>
                    <a:pt x="557" y="595"/>
                    <a:pt x="559" y="594"/>
                    <a:pt x="560" y="593"/>
                  </a:cubicBezTo>
                  <a:cubicBezTo>
                    <a:pt x="561" y="592"/>
                    <a:pt x="560" y="588"/>
                    <a:pt x="561" y="586"/>
                  </a:cubicBezTo>
                  <a:cubicBezTo>
                    <a:pt x="562" y="584"/>
                    <a:pt x="566" y="581"/>
                    <a:pt x="568" y="580"/>
                  </a:cubicBezTo>
                  <a:cubicBezTo>
                    <a:pt x="569" y="578"/>
                    <a:pt x="573" y="577"/>
                    <a:pt x="575" y="576"/>
                  </a:cubicBezTo>
                  <a:cubicBezTo>
                    <a:pt x="576" y="575"/>
                    <a:pt x="578" y="573"/>
                    <a:pt x="579" y="572"/>
                  </a:cubicBezTo>
                  <a:cubicBezTo>
                    <a:pt x="580" y="571"/>
                    <a:pt x="580" y="568"/>
                    <a:pt x="580" y="568"/>
                  </a:cubicBezTo>
                  <a:cubicBezTo>
                    <a:pt x="581" y="567"/>
                    <a:pt x="583" y="567"/>
                    <a:pt x="584" y="567"/>
                  </a:cubicBezTo>
                  <a:cubicBezTo>
                    <a:pt x="585" y="567"/>
                    <a:pt x="588" y="568"/>
                    <a:pt x="589" y="568"/>
                  </a:cubicBezTo>
                  <a:cubicBezTo>
                    <a:pt x="590" y="568"/>
                    <a:pt x="591" y="566"/>
                    <a:pt x="592" y="565"/>
                  </a:cubicBezTo>
                  <a:cubicBezTo>
                    <a:pt x="592" y="564"/>
                    <a:pt x="592" y="562"/>
                    <a:pt x="593" y="561"/>
                  </a:cubicBezTo>
                  <a:cubicBezTo>
                    <a:pt x="593" y="560"/>
                    <a:pt x="594" y="559"/>
                    <a:pt x="595" y="558"/>
                  </a:cubicBezTo>
                  <a:cubicBezTo>
                    <a:pt x="596" y="558"/>
                    <a:pt x="597" y="558"/>
                    <a:pt x="598" y="558"/>
                  </a:cubicBezTo>
                  <a:cubicBezTo>
                    <a:pt x="599" y="558"/>
                    <a:pt x="600" y="559"/>
                    <a:pt x="600" y="559"/>
                  </a:cubicBezTo>
                  <a:cubicBezTo>
                    <a:pt x="601" y="559"/>
                    <a:pt x="603" y="559"/>
                    <a:pt x="603" y="559"/>
                  </a:cubicBezTo>
                  <a:cubicBezTo>
                    <a:pt x="604" y="558"/>
                    <a:pt x="605" y="555"/>
                    <a:pt x="605" y="554"/>
                  </a:cubicBezTo>
                  <a:cubicBezTo>
                    <a:pt x="605" y="553"/>
                    <a:pt x="604" y="550"/>
                    <a:pt x="605" y="549"/>
                  </a:cubicBezTo>
                  <a:cubicBezTo>
                    <a:pt x="606" y="549"/>
                    <a:pt x="608" y="550"/>
                    <a:pt x="609" y="549"/>
                  </a:cubicBezTo>
                  <a:cubicBezTo>
                    <a:pt x="610" y="548"/>
                    <a:pt x="610" y="544"/>
                    <a:pt x="610" y="544"/>
                  </a:cubicBezTo>
                  <a:cubicBezTo>
                    <a:pt x="601" y="446"/>
                    <a:pt x="601" y="446"/>
                    <a:pt x="601" y="446"/>
                  </a:cubicBezTo>
                  <a:cubicBezTo>
                    <a:pt x="601" y="446"/>
                    <a:pt x="604" y="447"/>
                    <a:pt x="605" y="447"/>
                  </a:cubicBezTo>
                  <a:cubicBezTo>
                    <a:pt x="606" y="448"/>
                    <a:pt x="609" y="449"/>
                    <a:pt x="610" y="449"/>
                  </a:cubicBezTo>
                  <a:cubicBezTo>
                    <a:pt x="612" y="448"/>
                    <a:pt x="615" y="446"/>
                    <a:pt x="615" y="444"/>
                  </a:cubicBezTo>
                  <a:cubicBezTo>
                    <a:pt x="616" y="443"/>
                    <a:pt x="616" y="441"/>
                    <a:pt x="615" y="440"/>
                  </a:cubicBezTo>
                  <a:cubicBezTo>
                    <a:pt x="615" y="439"/>
                    <a:pt x="612" y="439"/>
                    <a:pt x="612" y="438"/>
                  </a:cubicBezTo>
                  <a:cubicBezTo>
                    <a:pt x="612" y="437"/>
                    <a:pt x="613" y="436"/>
                    <a:pt x="613" y="435"/>
                  </a:cubicBezTo>
                  <a:cubicBezTo>
                    <a:pt x="614" y="435"/>
                    <a:pt x="617" y="436"/>
                    <a:pt x="618" y="435"/>
                  </a:cubicBezTo>
                  <a:cubicBezTo>
                    <a:pt x="619" y="434"/>
                    <a:pt x="618" y="431"/>
                    <a:pt x="619" y="431"/>
                  </a:cubicBezTo>
                  <a:cubicBezTo>
                    <a:pt x="621" y="430"/>
                    <a:pt x="624" y="430"/>
                    <a:pt x="625" y="430"/>
                  </a:cubicBezTo>
                  <a:cubicBezTo>
                    <a:pt x="625" y="430"/>
                    <a:pt x="626" y="430"/>
                    <a:pt x="627" y="430"/>
                  </a:cubicBezTo>
                  <a:cubicBezTo>
                    <a:pt x="626" y="429"/>
                    <a:pt x="626" y="429"/>
                    <a:pt x="626" y="428"/>
                  </a:cubicBezTo>
                  <a:cubicBezTo>
                    <a:pt x="625" y="427"/>
                    <a:pt x="625" y="425"/>
                    <a:pt x="625" y="423"/>
                  </a:cubicBezTo>
                  <a:cubicBezTo>
                    <a:pt x="625" y="423"/>
                    <a:pt x="626" y="421"/>
                    <a:pt x="627" y="421"/>
                  </a:cubicBezTo>
                  <a:cubicBezTo>
                    <a:pt x="629" y="419"/>
                    <a:pt x="633" y="415"/>
                    <a:pt x="635" y="413"/>
                  </a:cubicBezTo>
                  <a:cubicBezTo>
                    <a:pt x="640" y="409"/>
                    <a:pt x="649" y="400"/>
                    <a:pt x="654" y="397"/>
                  </a:cubicBezTo>
                  <a:cubicBezTo>
                    <a:pt x="655" y="396"/>
                    <a:pt x="658" y="395"/>
                    <a:pt x="660" y="394"/>
                  </a:cubicBezTo>
                  <a:cubicBezTo>
                    <a:pt x="661" y="392"/>
                    <a:pt x="661" y="389"/>
                    <a:pt x="661" y="388"/>
                  </a:cubicBezTo>
                  <a:cubicBezTo>
                    <a:pt x="663" y="386"/>
                    <a:pt x="666" y="382"/>
                    <a:pt x="668" y="381"/>
                  </a:cubicBezTo>
                  <a:cubicBezTo>
                    <a:pt x="668" y="381"/>
                    <a:pt x="670" y="380"/>
                    <a:pt x="671" y="380"/>
                  </a:cubicBezTo>
                  <a:cubicBezTo>
                    <a:pt x="673" y="379"/>
                    <a:pt x="675" y="377"/>
                    <a:pt x="676" y="376"/>
                  </a:cubicBezTo>
                  <a:cubicBezTo>
                    <a:pt x="677" y="375"/>
                    <a:pt x="679" y="371"/>
                    <a:pt x="680" y="370"/>
                  </a:cubicBezTo>
                  <a:cubicBezTo>
                    <a:pt x="681" y="368"/>
                    <a:pt x="684" y="365"/>
                    <a:pt x="685" y="364"/>
                  </a:cubicBezTo>
                  <a:cubicBezTo>
                    <a:pt x="687" y="363"/>
                    <a:pt x="690" y="361"/>
                    <a:pt x="692" y="360"/>
                  </a:cubicBezTo>
                  <a:cubicBezTo>
                    <a:pt x="693" y="359"/>
                    <a:pt x="696" y="357"/>
                    <a:pt x="697" y="356"/>
                  </a:cubicBezTo>
                  <a:cubicBezTo>
                    <a:pt x="698" y="354"/>
                    <a:pt x="697" y="351"/>
                    <a:pt x="698" y="350"/>
                  </a:cubicBezTo>
                  <a:cubicBezTo>
                    <a:pt x="699" y="349"/>
                    <a:pt x="703" y="347"/>
                    <a:pt x="704" y="346"/>
                  </a:cubicBezTo>
                  <a:cubicBezTo>
                    <a:pt x="707" y="343"/>
                    <a:pt x="710" y="337"/>
                    <a:pt x="712" y="334"/>
                  </a:cubicBezTo>
                  <a:cubicBezTo>
                    <a:pt x="713" y="333"/>
                    <a:pt x="716" y="330"/>
                    <a:pt x="717" y="328"/>
                  </a:cubicBezTo>
                  <a:cubicBezTo>
                    <a:pt x="719" y="326"/>
                    <a:pt x="720" y="322"/>
                    <a:pt x="722" y="320"/>
                  </a:cubicBezTo>
                  <a:cubicBezTo>
                    <a:pt x="722" y="319"/>
                    <a:pt x="724" y="318"/>
                    <a:pt x="724" y="317"/>
                  </a:cubicBezTo>
                  <a:cubicBezTo>
                    <a:pt x="725" y="315"/>
                    <a:pt x="726" y="312"/>
                    <a:pt x="727" y="311"/>
                  </a:cubicBezTo>
                  <a:cubicBezTo>
                    <a:pt x="728" y="310"/>
                    <a:pt x="731" y="308"/>
                    <a:pt x="731" y="307"/>
                  </a:cubicBezTo>
                  <a:cubicBezTo>
                    <a:pt x="733" y="306"/>
                    <a:pt x="735" y="302"/>
                    <a:pt x="736" y="301"/>
                  </a:cubicBezTo>
                  <a:cubicBezTo>
                    <a:pt x="737" y="299"/>
                    <a:pt x="738" y="297"/>
                    <a:pt x="739" y="295"/>
                  </a:cubicBezTo>
                  <a:cubicBezTo>
                    <a:pt x="740" y="294"/>
                    <a:pt x="745" y="291"/>
                    <a:pt x="746" y="290"/>
                  </a:cubicBezTo>
                  <a:cubicBezTo>
                    <a:pt x="749" y="288"/>
                    <a:pt x="753" y="284"/>
                    <a:pt x="755" y="282"/>
                  </a:cubicBezTo>
                  <a:cubicBezTo>
                    <a:pt x="758" y="279"/>
                    <a:pt x="763" y="272"/>
                    <a:pt x="766" y="269"/>
                  </a:cubicBezTo>
                  <a:cubicBezTo>
                    <a:pt x="770" y="266"/>
                    <a:pt x="780" y="260"/>
                    <a:pt x="784" y="257"/>
                  </a:cubicBezTo>
                  <a:cubicBezTo>
                    <a:pt x="788" y="254"/>
                    <a:pt x="795" y="249"/>
                    <a:pt x="799" y="247"/>
                  </a:cubicBezTo>
                  <a:cubicBezTo>
                    <a:pt x="807" y="242"/>
                    <a:pt x="824" y="235"/>
                    <a:pt x="832" y="231"/>
                  </a:cubicBezTo>
                  <a:cubicBezTo>
                    <a:pt x="837" y="229"/>
                    <a:pt x="847" y="225"/>
                    <a:pt x="852" y="222"/>
                  </a:cubicBezTo>
                  <a:cubicBezTo>
                    <a:pt x="855" y="221"/>
                    <a:pt x="860" y="218"/>
                    <a:pt x="862" y="217"/>
                  </a:cubicBezTo>
                  <a:cubicBezTo>
                    <a:pt x="864" y="215"/>
                    <a:pt x="867" y="212"/>
                    <a:pt x="869" y="211"/>
                  </a:cubicBezTo>
                  <a:cubicBezTo>
                    <a:pt x="871" y="211"/>
                    <a:pt x="875" y="211"/>
                    <a:pt x="877" y="210"/>
                  </a:cubicBezTo>
                  <a:cubicBezTo>
                    <a:pt x="878" y="209"/>
                    <a:pt x="879" y="206"/>
                    <a:pt x="880" y="205"/>
                  </a:cubicBezTo>
                  <a:cubicBezTo>
                    <a:pt x="882" y="203"/>
                    <a:pt x="886" y="200"/>
                    <a:pt x="888" y="199"/>
                  </a:cubicBezTo>
                  <a:cubicBezTo>
                    <a:pt x="889" y="197"/>
                    <a:pt x="893" y="194"/>
                    <a:pt x="895" y="192"/>
                  </a:cubicBezTo>
                  <a:cubicBezTo>
                    <a:pt x="896" y="191"/>
                    <a:pt x="896" y="189"/>
                    <a:pt x="898" y="188"/>
                  </a:cubicBezTo>
                  <a:cubicBezTo>
                    <a:pt x="899" y="188"/>
                    <a:pt x="900" y="189"/>
                    <a:pt x="901" y="189"/>
                  </a:cubicBezTo>
                  <a:cubicBezTo>
                    <a:pt x="902" y="190"/>
                    <a:pt x="905" y="190"/>
                    <a:pt x="906" y="189"/>
                  </a:cubicBezTo>
                  <a:cubicBezTo>
                    <a:pt x="907" y="188"/>
                    <a:pt x="907" y="186"/>
                    <a:pt x="906" y="185"/>
                  </a:cubicBezTo>
                  <a:cubicBezTo>
                    <a:pt x="905" y="184"/>
                    <a:pt x="902" y="184"/>
                    <a:pt x="901" y="184"/>
                  </a:cubicBezTo>
                  <a:cubicBezTo>
                    <a:pt x="900" y="183"/>
                    <a:pt x="899" y="182"/>
                    <a:pt x="898" y="182"/>
                  </a:cubicBezTo>
                  <a:cubicBezTo>
                    <a:pt x="897" y="182"/>
                    <a:pt x="896" y="184"/>
                    <a:pt x="895" y="185"/>
                  </a:cubicBezTo>
                  <a:cubicBezTo>
                    <a:pt x="893" y="185"/>
                    <a:pt x="890" y="185"/>
                    <a:pt x="889" y="185"/>
                  </a:cubicBezTo>
                  <a:cubicBezTo>
                    <a:pt x="887" y="184"/>
                    <a:pt x="884" y="182"/>
                    <a:pt x="882" y="182"/>
                  </a:cubicBezTo>
                  <a:cubicBezTo>
                    <a:pt x="881" y="182"/>
                    <a:pt x="878" y="183"/>
                    <a:pt x="877" y="184"/>
                  </a:cubicBezTo>
                  <a:cubicBezTo>
                    <a:pt x="876" y="185"/>
                    <a:pt x="874" y="188"/>
                    <a:pt x="872" y="189"/>
                  </a:cubicBezTo>
                  <a:cubicBezTo>
                    <a:pt x="871" y="190"/>
                    <a:pt x="869" y="191"/>
                    <a:pt x="868" y="191"/>
                  </a:cubicBezTo>
                  <a:cubicBezTo>
                    <a:pt x="867" y="191"/>
                    <a:pt x="865" y="190"/>
                    <a:pt x="864" y="189"/>
                  </a:cubicBezTo>
                  <a:cubicBezTo>
                    <a:pt x="863" y="189"/>
                    <a:pt x="862" y="187"/>
                    <a:pt x="861" y="187"/>
                  </a:cubicBezTo>
                  <a:cubicBezTo>
                    <a:pt x="860" y="187"/>
                    <a:pt x="858" y="188"/>
                    <a:pt x="857" y="188"/>
                  </a:cubicBezTo>
                  <a:cubicBezTo>
                    <a:pt x="856" y="188"/>
                    <a:pt x="854" y="187"/>
                    <a:pt x="853" y="186"/>
                  </a:cubicBezTo>
                  <a:cubicBezTo>
                    <a:pt x="852" y="185"/>
                    <a:pt x="852" y="181"/>
                    <a:pt x="851" y="180"/>
                  </a:cubicBezTo>
                  <a:cubicBezTo>
                    <a:pt x="851" y="179"/>
                    <a:pt x="849" y="176"/>
                    <a:pt x="848" y="176"/>
                  </a:cubicBezTo>
                  <a:cubicBezTo>
                    <a:pt x="847" y="175"/>
                    <a:pt x="844" y="174"/>
                    <a:pt x="843" y="173"/>
                  </a:cubicBezTo>
                  <a:cubicBezTo>
                    <a:pt x="840" y="173"/>
                    <a:pt x="836" y="171"/>
                    <a:pt x="833" y="171"/>
                  </a:cubicBezTo>
                  <a:cubicBezTo>
                    <a:pt x="832" y="172"/>
                    <a:pt x="830" y="174"/>
                    <a:pt x="828" y="174"/>
                  </a:cubicBezTo>
                  <a:cubicBezTo>
                    <a:pt x="826" y="175"/>
                    <a:pt x="823" y="176"/>
                    <a:pt x="821" y="176"/>
                  </a:cubicBezTo>
                  <a:cubicBezTo>
                    <a:pt x="819" y="176"/>
                    <a:pt x="815" y="176"/>
                    <a:pt x="813" y="176"/>
                  </a:cubicBezTo>
                  <a:cubicBezTo>
                    <a:pt x="812" y="176"/>
                    <a:pt x="810" y="179"/>
                    <a:pt x="809" y="179"/>
                  </a:cubicBezTo>
                  <a:cubicBezTo>
                    <a:pt x="807" y="179"/>
                    <a:pt x="806" y="177"/>
                    <a:pt x="804" y="177"/>
                  </a:cubicBezTo>
                  <a:cubicBezTo>
                    <a:pt x="803" y="177"/>
                    <a:pt x="802" y="178"/>
                    <a:pt x="801" y="178"/>
                  </a:cubicBezTo>
                  <a:cubicBezTo>
                    <a:pt x="800" y="179"/>
                    <a:pt x="798" y="177"/>
                    <a:pt x="797" y="177"/>
                  </a:cubicBezTo>
                  <a:cubicBezTo>
                    <a:pt x="795" y="177"/>
                    <a:pt x="793" y="179"/>
                    <a:pt x="792" y="179"/>
                  </a:cubicBezTo>
                  <a:cubicBezTo>
                    <a:pt x="791" y="180"/>
                    <a:pt x="789" y="182"/>
                    <a:pt x="787" y="181"/>
                  </a:cubicBezTo>
                  <a:cubicBezTo>
                    <a:pt x="786" y="181"/>
                    <a:pt x="786" y="177"/>
                    <a:pt x="785" y="176"/>
                  </a:cubicBezTo>
                  <a:cubicBezTo>
                    <a:pt x="783" y="175"/>
                    <a:pt x="780" y="177"/>
                    <a:pt x="779" y="178"/>
                  </a:cubicBezTo>
                  <a:cubicBezTo>
                    <a:pt x="778" y="179"/>
                    <a:pt x="776" y="181"/>
                    <a:pt x="775" y="181"/>
                  </a:cubicBezTo>
                  <a:cubicBezTo>
                    <a:pt x="773" y="182"/>
                    <a:pt x="770" y="181"/>
                    <a:pt x="769" y="182"/>
                  </a:cubicBezTo>
                  <a:cubicBezTo>
                    <a:pt x="767" y="182"/>
                    <a:pt x="765" y="185"/>
                    <a:pt x="763" y="185"/>
                  </a:cubicBezTo>
                  <a:cubicBezTo>
                    <a:pt x="762" y="185"/>
                    <a:pt x="762" y="182"/>
                    <a:pt x="761" y="181"/>
                  </a:cubicBezTo>
                  <a:cubicBezTo>
                    <a:pt x="761" y="180"/>
                    <a:pt x="759" y="179"/>
                    <a:pt x="759" y="178"/>
                  </a:cubicBezTo>
                  <a:cubicBezTo>
                    <a:pt x="758" y="177"/>
                    <a:pt x="760" y="176"/>
                    <a:pt x="760" y="175"/>
                  </a:cubicBezTo>
                  <a:cubicBezTo>
                    <a:pt x="760" y="174"/>
                    <a:pt x="758" y="172"/>
                    <a:pt x="758" y="171"/>
                  </a:cubicBezTo>
                  <a:cubicBezTo>
                    <a:pt x="757" y="170"/>
                    <a:pt x="755" y="170"/>
                    <a:pt x="754" y="170"/>
                  </a:cubicBezTo>
                  <a:cubicBezTo>
                    <a:pt x="753" y="169"/>
                    <a:pt x="752" y="167"/>
                    <a:pt x="752" y="166"/>
                  </a:cubicBezTo>
                  <a:cubicBezTo>
                    <a:pt x="751" y="165"/>
                    <a:pt x="752" y="162"/>
                    <a:pt x="751" y="161"/>
                  </a:cubicBezTo>
                  <a:cubicBezTo>
                    <a:pt x="751" y="160"/>
                    <a:pt x="748" y="160"/>
                    <a:pt x="747" y="159"/>
                  </a:cubicBezTo>
                  <a:cubicBezTo>
                    <a:pt x="746" y="159"/>
                    <a:pt x="743" y="160"/>
                    <a:pt x="742" y="160"/>
                  </a:cubicBezTo>
                  <a:cubicBezTo>
                    <a:pt x="741" y="161"/>
                    <a:pt x="739" y="162"/>
                    <a:pt x="738" y="163"/>
                  </a:cubicBezTo>
                  <a:cubicBezTo>
                    <a:pt x="736" y="164"/>
                    <a:pt x="734" y="164"/>
                    <a:pt x="733" y="165"/>
                  </a:cubicBezTo>
                  <a:cubicBezTo>
                    <a:pt x="732" y="166"/>
                    <a:pt x="731" y="168"/>
                    <a:pt x="730" y="169"/>
                  </a:cubicBezTo>
                  <a:cubicBezTo>
                    <a:pt x="729" y="170"/>
                    <a:pt x="727" y="171"/>
                    <a:pt x="726" y="171"/>
                  </a:cubicBezTo>
                  <a:cubicBezTo>
                    <a:pt x="725" y="172"/>
                    <a:pt x="722" y="173"/>
                    <a:pt x="721" y="174"/>
                  </a:cubicBezTo>
                  <a:cubicBezTo>
                    <a:pt x="719" y="175"/>
                    <a:pt x="716" y="177"/>
                    <a:pt x="715" y="179"/>
                  </a:cubicBezTo>
                  <a:cubicBezTo>
                    <a:pt x="713" y="180"/>
                    <a:pt x="711" y="184"/>
                    <a:pt x="710" y="185"/>
                  </a:cubicBezTo>
                  <a:cubicBezTo>
                    <a:pt x="709" y="186"/>
                    <a:pt x="707" y="188"/>
                    <a:pt x="706" y="189"/>
                  </a:cubicBezTo>
                  <a:cubicBezTo>
                    <a:pt x="705" y="190"/>
                    <a:pt x="702" y="192"/>
                    <a:pt x="701" y="192"/>
                  </a:cubicBezTo>
                  <a:cubicBezTo>
                    <a:pt x="700" y="193"/>
                    <a:pt x="696" y="192"/>
                    <a:pt x="695" y="193"/>
                  </a:cubicBezTo>
                  <a:cubicBezTo>
                    <a:pt x="694" y="193"/>
                    <a:pt x="694" y="194"/>
                    <a:pt x="693" y="194"/>
                  </a:cubicBezTo>
                  <a:cubicBezTo>
                    <a:pt x="692" y="195"/>
                    <a:pt x="690" y="197"/>
                    <a:pt x="689" y="198"/>
                  </a:cubicBezTo>
                  <a:cubicBezTo>
                    <a:pt x="687" y="199"/>
                    <a:pt x="684" y="200"/>
                    <a:pt x="683" y="200"/>
                  </a:cubicBezTo>
                  <a:cubicBezTo>
                    <a:pt x="681" y="199"/>
                    <a:pt x="682" y="195"/>
                    <a:pt x="680" y="194"/>
                  </a:cubicBezTo>
                  <a:cubicBezTo>
                    <a:pt x="679" y="194"/>
                    <a:pt x="676" y="195"/>
                    <a:pt x="675" y="195"/>
                  </a:cubicBezTo>
                  <a:cubicBezTo>
                    <a:pt x="674" y="196"/>
                    <a:pt x="673" y="198"/>
                    <a:pt x="672" y="199"/>
                  </a:cubicBezTo>
                  <a:cubicBezTo>
                    <a:pt x="672" y="199"/>
                    <a:pt x="670" y="201"/>
                    <a:pt x="669" y="201"/>
                  </a:cubicBezTo>
                  <a:cubicBezTo>
                    <a:pt x="668" y="201"/>
                    <a:pt x="666" y="197"/>
                    <a:pt x="666" y="196"/>
                  </a:cubicBezTo>
                  <a:cubicBezTo>
                    <a:pt x="666" y="195"/>
                    <a:pt x="668" y="192"/>
                    <a:pt x="668" y="191"/>
                  </a:cubicBezTo>
                  <a:cubicBezTo>
                    <a:pt x="667" y="190"/>
                    <a:pt x="665" y="190"/>
                    <a:pt x="664" y="190"/>
                  </a:cubicBezTo>
                  <a:cubicBezTo>
                    <a:pt x="663" y="190"/>
                    <a:pt x="661" y="192"/>
                    <a:pt x="660" y="191"/>
                  </a:cubicBezTo>
                  <a:cubicBezTo>
                    <a:pt x="659" y="191"/>
                    <a:pt x="658" y="190"/>
                    <a:pt x="657" y="190"/>
                  </a:cubicBezTo>
                  <a:cubicBezTo>
                    <a:pt x="656" y="190"/>
                    <a:pt x="655" y="190"/>
                    <a:pt x="654" y="190"/>
                  </a:cubicBezTo>
                  <a:cubicBezTo>
                    <a:pt x="653" y="190"/>
                    <a:pt x="651" y="190"/>
                    <a:pt x="650" y="189"/>
                  </a:cubicBezTo>
                  <a:cubicBezTo>
                    <a:pt x="650" y="188"/>
                    <a:pt x="652" y="186"/>
                    <a:pt x="652" y="185"/>
                  </a:cubicBezTo>
                  <a:cubicBezTo>
                    <a:pt x="652" y="184"/>
                    <a:pt x="650" y="183"/>
                    <a:pt x="650" y="182"/>
                  </a:cubicBezTo>
                  <a:cubicBezTo>
                    <a:pt x="649" y="181"/>
                    <a:pt x="650" y="178"/>
                    <a:pt x="649" y="177"/>
                  </a:cubicBezTo>
                  <a:cubicBezTo>
                    <a:pt x="649" y="177"/>
                    <a:pt x="647" y="175"/>
                    <a:pt x="646" y="175"/>
                  </a:cubicBezTo>
                  <a:cubicBezTo>
                    <a:pt x="645" y="175"/>
                    <a:pt x="643" y="178"/>
                    <a:pt x="641" y="178"/>
                  </a:cubicBezTo>
                  <a:cubicBezTo>
                    <a:pt x="640" y="178"/>
                    <a:pt x="639" y="176"/>
                    <a:pt x="638" y="176"/>
                  </a:cubicBezTo>
                  <a:cubicBezTo>
                    <a:pt x="637" y="175"/>
                    <a:pt x="634" y="177"/>
                    <a:pt x="632" y="176"/>
                  </a:cubicBezTo>
                  <a:cubicBezTo>
                    <a:pt x="630" y="175"/>
                    <a:pt x="627" y="171"/>
                    <a:pt x="625" y="171"/>
                  </a:cubicBezTo>
                  <a:cubicBezTo>
                    <a:pt x="624" y="171"/>
                    <a:pt x="622" y="172"/>
                    <a:pt x="621" y="172"/>
                  </a:cubicBezTo>
                  <a:cubicBezTo>
                    <a:pt x="620" y="172"/>
                    <a:pt x="618" y="170"/>
                    <a:pt x="617" y="170"/>
                  </a:cubicBezTo>
                  <a:cubicBezTo>
                    <a:pt x="616" y="169"/>
                    <a:pt x="614" y="167"/>
                    <a:pt x="614" y="166"/>
                  </a:cubicBezTo>
                  <a:cubicBezTo>
                    <a:pt x="613" y="165"/>
                    <a:pt x="613" y="164"/>
                    <a:pt x="613" y="163"/>
                  </a:cubicBezTo>
                  <a:cubicBezTo>
                    <a:pt x="613" y="162"/>
                    <a:pt x="614" y="160"/>
                    <a:pt x="614" y="159"/>
                  </a:cubicBezTo>
                  <a:cubicBezTo>
                    <a:pt x="614" y="158"/>
                    <a:pt x="614" y="156"/>
                    <a:pt x="613" y="156"/>
                  </a:cubicBezTo>
                  <a:cubicBezTo>
                    <a:pt x="612" y="156"/>
                    <a:pt x="610" y="157"/>
                    <a:pt x="610" y="157"/>
                  </a:cubicBezTo>
                  <a:cubicBezTo>
                    <a:pt x="609" y="156"/>
                    <a:pt x="610" y="154"/>
                    <a:pt x="609" y="153"/>
                  </a:cubicBezTo>
                  <a:cubicBezTo>
                    <a:pt x="609" y="153"/>
                    <a:pt x="607" y="151"/>
                    <a:pt x="607" y="151"/>
                  </a:cubicBezTo>
                  <a:cubicBezTo>
                    <a:pt x="605" y="151"/>
                    <a:pt x="603" y="153"/>
                    <a:pt x="602" y="153"/>
                  </a:cubicBezTo>
                  <a:cubicBezTo>
                    <a:pt x="601" y="153"/>
                    <a:pt x="598" y="152"/>
                    <a:pt x="597" y="152"/>
                  </a:cubicBezTo>
                  <a:cubicBezTo>
                    <a:pt x="596" y="152"/>
                    <a:pt x="595" y="150"/>
                    <a:pt x="594" y="150"/>
                  </a:cubicBezTo>
                  <a:cubicBezTo>
                    <a:pt x="593" y="150"/>
                    <a:pt x="592" y="151"/>
                    <a:pt x="592" y="152"/>
                  </a:cubicBezTo>
                  <a:cubicBezTo>
                    <a:pt x="591" y="152"/>
                    <a:pt x="591" y="154"/>
                    <a:pt x="590" y="154"/>
                  </a:cubicBezTo>
                  <a:cubicBezTo>
                    <a:pt x="589" y="155"/>
                    <a:pt x="587" y="153"/>
                    <a:pt x="586" y="153"/>
                  </a:cubicBezTo>
                  <a:cubicBezTo>
                    <a:pt x="585" y="153"/>
                    <a:pt x="581" y="152"/>
                    <a:pt x="579" y="153"/>
                  </a:cubicBezTo>
                  <a:cubicBezTo>
                    <a:pt x="578" y="154"/>
                    <a:pt x="576" y="158"/>
                    <a:pt x="576" y="160"/>
                  </a:cubicBezTo>
                  <a:cubicBezTo>
                    <a:pt x="576" y="162"/>
                    <a:pt x="579" y="164"/>
                    <a:pt x="580" y="165"/>
                  </a:cubicBezTo>
                  <a:cubicBezTo>
                    <a:pt x="580" y="166"/>
                    <a:pt x="583" y="167"/>
                    <a:pt x="583" y="169"/>
                  </a:cubicBezTo>
                  <a:cubicBezTo>
                    <a:pt x="583" y="170"/>
                    <a:pt x="584" y="172"/>
                    <a:pt x="583" y="173"/>
                  </a:cubicBezTo>
                  <a:cubicBezTo>
                    <a:pt x="582" y="174"/>
                    <a:pt x="579" y="173"/>
                    <a:pt x="578" y="174"/>
                  </a:cubicBezTo>
                  <a:cubicBezTo>
                    <a:pt x="577" y="175"/>
                    <a:pt x="576" y="177"/>
                    <a:pt x="575" y="178"/>
                  </a:cubicBezTo>
                  <a:cubicBezTo>
                    <a:pt x="574" y="178"/>
                    <a:pt x="572" y="179"/>
                    <a:pt x="571" y="179"/>
                  </a:cubicBezTo>
                  <a:cubicBezTo>
                    <a:pt x="569" y="178"/>
                    <a:pt x="569" y="175"/>
                    <a:pt x="568" y="174"/>
                  </a:cubicBezTo>
                  <a:cubicBezTo>
                    <a:pt x="568" y="173"/>
                    <a:pt x="567" y="169"/>
                    <a:pt x="567" y="168"/>
                  </a:cubicBezTo>
                  <a:cubicBezTo>
                    <a:pt x="566" y="166"/>
                    <a:pt x="564" y="164"/>
                    <a:pt x="563" y="163"/>
                  </a:cubicBezTo>
                  <a:cubicBezTo>
                    <a:pt x="562" y="162"/>
                    <a:pt x="559" y="160"/>
                    <a:pt x="558" y="159"/>
                  </a:cubicBezTo>
                  <a:cubicBezTo>
                    <a:pt x="558" y="158"/>
                    <a:pt x="556" y="155"/>
                    <a:pt x="556" y="154"/>
                  </a:cubicBezTo>
                  <a:cubicBezTo>
                    <a:pt x="556" y="152"/>
                    <a:pt x="557" y="150"/>
                    <a:pt x="557" y="149"/>
                  </a:cubicBezTo>
                  <a:cubicBezTo>
                    <a:pt x="558" y="148"/>
                    <a:pt x="558" y="145"/>
                    <a:pt x="557" y="144"/>
                  </a:cubicBezTo>
                  <a:cubicBezTo>
                    <a:pt x="557" y="143"/>
                    <a:pt x="555" y="142"/>
                    <a:pt x="554" y="141"/>
                  </a:cubicBezTo>
                  <a:cubicBezTo>
                    <a:pt x="553" y="140"/>
                    <a:pt x="550" y="139"/>
                    <a:pt x="548" y="140"/>
                  </a:cubicBezTo>
                  <a:cubicBezTo>
                    <a:pt x="547" y="140"/>
                    <a:pt x="546" y="142"/>
                    <a:pt x="545" y="142"/>
                  </a:cubicBezTo>
                  <a:cubicBezTo>
                    <a:pt x="544" y="143"/>
                    <a:pt x="542" y="143"/>
                    <a:pt x="541" y="143"/>
                  </a:cubicBezTo>
                  <a:cubicBezTo>
                    <a:pt x="539" y="144"/>
                    <a:pt x="536" y="146"/>
                    <a:pt x="534" y="145"/>
                  </a:cubicBezTo>
                  <a:cubicBezTo>
                    <a:pt x="532" y="145"/>
                    <a:pt x="530" y="143"/>
                    <a:pt x="529" y="141"/>
                  </a:cubicBezTo>
                  <a:cubicBezTo>
                    <a:pt x="528" y="141"/>
                    <a:pt x="527" y="139"/>
                    <a:pt x="527" y="138"/>
                  </a:cubicBezTo>
                  <a:cubicBezTo>
                    <a:pt x="527" y="137"/>
                    <a:pt x="528" y="134"/>
                    <a:pt x="528" y="134"/>
                  </a:cubicBezTo>
                  <a:cubicBezTo>
                    <a:pt x="530" y="133"/>
                    <a:pt x="532" y="134"/>
                    <a:pt x="534" y="134"/>
                  </a:cubicBezTo>
                  <a:cubicBezTo>
                    <a:pt x="535" y="133"/>
                    <a:pt x="537" y="133"/>
                    <a:pt x="537" y="132"/>
                  </a:cubicBezTo>
                  <a:cubicBezTo>
                    <a:pt x="538" y="132"/>
                    <a:pt x="538" y="130"/>
                    <a:pt x="538" y="129"/>
                  </a:cubicBezTo>
                  <a:cubicBezTo>
                    <a:pt x="538" y="128"/>
                    <a:pt x="538" y="126"/>
                    <a:pt x="538" y="125"/>
                  </a:cubicBezTo>
                  <a:cubicBezTo>
                    <a:pt x="537" y="124"/>
                    <a:pt x="535" y="124"/>
                    <a:pt x="534" y="123"/>
                  </a:cubicBezTo>
                  <a:cubicBezTo>
                    <a:pt x="534" y="123"/>
                    <a:pt x="532" y="124"/>
                    <a:pt x="531" y="124"/>
                  </a:cubicBezTo>
                  <a:cubicBezTo>
                    <a:pt x="531" y="124"/>
                    <a:pt x="530" y="125"/>
                    <a:pt x="529" y="126"/>
                  </a:cubicBezTo>
                  <a:cubicBezTo>
                    <a:pt x="528" y="126"/>
                    <a:pt x="525" y="126"/>
                    <a:pt x="523" y="126"/>
                  </a:cubicBezTo>
                  <a:cubicBezTo>
                    <a:pt x="522" y="126"/>
                    <a:pt x="519" y="125"/>
                    <a:pt x="517" y="124"/>
                  </a:cubicBezTo>
                  <a:cubicBezTo>
                    <a:pt x="516" y="123"/>
                    <a:pt x="512" y="121"/>
                    <a:pt x="511" y="121"/>
                  </a:cubicBezTo>
                  <a:cubicBezTo>
                    <a:pt x="509" y="120"/>
                    <a:pt x="505" y="117"/>
                    <a:pt x="503" y="116"/>
                  </a:cubicBezTo>
                  <a:cubicBezTo>
                    <a:pt x="503" y="116"/>
                    <a:pt x="500" y="116"/>
                    <a:pt x="500" y="116"/>
                  </a:cubicBezTo>
                  <a:cubicBezTo>
                    <a:pt x="499" y="115"/>
                    <a:pt x="499" y="113"/>
                    <a:pt x="498" y="113"/>
                  </a:cubicBezTo>
                  <a:cubicBezTo>
                    <a:pt x="497" y="112"/>
                    <a:pt x="493" y="114"/>
                    <a:pt x="491" y="114"/>
                  </a:cubicBezTo>
                  <a:cubicBezTo>
                    <a:pt x="489" y="114"/>
                    <a:pt x="484" y="114"/>
                    <a:pt x="481" y="114"/>
                  </a:cubicBezTo>
                  <a:cubicBezTo>
                    <a:pt x="479" y="115"/>
                    <a:pt x="476" y="117"/>
                    <a:pt x="474" y="117"/>
                  </a:cubicBezTo>
                  <a:cubicBezTo>
                    <a:pt x="473" y="116"/>
                    <a:pt x="472" y="115"/>
                    <a:pt x="471" y="115"/>
                  </a:cubicBezTo>
                  <a:cubicBezTo>
                    <a:pt x="470" y="114"/>
                    <a:pt x="469" y="112"/>
                    <a:pt x="468" y="112"/>
                  </a:cubicBezTo>
                  <a:cubicBezTo>
                    <a:pt x="467" y="112"/>
                    <a:pt x="465" y="114"/>
                    <a:pt x="464" y="114"/>
                  </a:cubicBezTo>
                  <a:cubicBezTo>
                    <a:pt x="462" y="114"/>
                    <a:pt x="460" y="114"/>
                    <a:pt x="459" y="114"/>
                  </a:cubicBezTo>
                  <a:cubicBezTo>
                    <a:pt x="458" y="114"/>
                    <a:pt x="456" y="114"/>
                    <a:pt x="455" y="115"/>
                  </a:cubicBezTo>
                  <a:cubicBezTo>
                    <a:pt x="455" y="115"/>
                    <a:pt x="453" y="116"/>
                    <a:pt x="453" y="117"/>
                  </a:cubicBezTo>
                  <a:cubicBezTo>
                    <a:pt x="452" y="117"/>
                    <a:pt x="452" y="118"/>
                    <a:pt x="452" y="119"/>
                  </a:cubicBezTo>
                  <a:cubicBezTo>
                    <a:pt x="451" y="119"/>
                    <a:pt x="450" y="120"/>
                    <a:pt x="450" y="121"/>
                  </a:cubicBezTo>
                  <a:cubicBezTo>
                    <a:pt x="448" y="121"/>
                    <a:pt x="445" y="121"/>
                    <a:pt x="444" y="121"/>
                  </a:cubicBezTo>
                  <a:cubicBezTo>
                    <a:pt x="442" y="122"/>
                    <a:pt x="440" y="122"/>
                    <a:pt x="440" y="123"/>
                  </a:cubicBezTo>
                  <a:cubicBezTo>
                    <a:pt x="439" y="124"/>
                    <a:pt x="439" y="125"/>
                    <a:pt x="439" y="126"/>
                  </a:cubicBezTo>
                  <a:cubicBezTo>
                    <a:pt x="439" y="126"/>
                    <a:pt x="440" y="128"/>
                    <a:pt x="440" y="129"/>
                  </a:cubicBezTo>
                  <a:cubicBezTo>
                    <a:pt x="439" y="129"/>
                    <a:pt x="438" y="131"/>
                    <a:pt x="438" y="131"/>
                  </a:cubicBezTo>
                  <a:cubicBezTo>
                    <a:pt x="437" y="132"/>
                    <a:pt x="436" y="133"/>
                    <a:pt x="435" y="133"/>
                  </a:cubicBezTo>
                  <a:cubicBezTo>
                    <a:pt x="433" y="134"/>
                    <a:pt x="429" y="136"/>
                    <a:pt x="427" y="136"/>
                  </a:cubicBezTo>
                  <a:cubicBezTo>
                    <a:pt x="426" y="137"/>
                    <a:pt x="423" y="136"/>
                    <a:pt x="422" y="136"/>
                  </a:cubicBezTo>
                  <a:cubicBezTo>
                    <a:pt x="421" y="137"/>
                    <a:pt x="419" y="137"/>
                    <a:pt x="419" y="138"/>
                  </a:cubicBezTo>
                  <a:cubicBezTo>
                    <a:pt x="418" y="138"/>
                    <a:pt x="416" y="139"/>
                    <a:pt x="415" y="139"/>
                  </a:cubicBezTo>
                  <a:cubicBezTo>
                    <a:pt x="414" y="139"/>
                    <a:pt x="413" y="139"/>
                    <a:pt x="412" y="139"/>
                  </a:cubicBezTo>
                  <a:cubicBezTo>
                    <a:pt x="411" y="139"/>
                    <a:pt x="409" y="138"/>
                    <a:pt x="408" y="138"/>
                  </a:cubicBezTo>
                  <a:cubicBezTo>
                    <a:pt x="407" y="138"/>
                    <a:pt x="405" y="139"/>
                    <a:pt x="404" y="139"/>
                  </a:cubicBezTo>
                  <a:cubicBezTo>
                    <a:pt x="403" y="139"/>
                    <a:pt x="401" y="139"/>
                    <a:pt x="401" y="139"/>
                  </a:cubicBezTo>
                  <a:cubicBezTo>
                    <a:pt x="400" y="139"/>
                    <a:pt x="398" y="137"/>
                    <a:pt x="398" y="136"/>
                  </a:cubicBezTo>
                  <a:cubicBezTo>
                    <a:pt x="398" y="134"/>
                    <a:pt x="399" y="132"/>
                    <a:pt x="399" y="131"/>
                  </a:cubicBezTo>
                  <a:cubicBezTo>
                    <a:pt x="399" y="129"/>
                    <a:pt x="398" y="127"/>
                    <a:pt x="397" y="125"/>
                  </a:cubicBezTo>
                  <a:cubicBezTo>
                    <a:pt x="397" y="124"/>
                    <a:pt x="396" y="122"/>
                    <a:pt x="395" y="121"/>
                  </a:cubicBezTo>
                  <a:cubicBezTo>
                    <a:pt x="394" y="121"/>
                    <a:pt x="393" y="120"/>
                    <a:pt x="392" y="120"/>
                  </a:cubicBezTo>
                  <a:cubicBezTo>
                    <a:pt x="390" y="120"/>
                    <a:pt x="386" y="123"/>
                    <a:pt x="384" y="123"/>
                  </a:cubicBezTo>
                  <a:cubicBezTo>
                    <a:pt x="382" y="123"/>
                    <a:pt x="379" y="120"/>
                    <a:pt x="377" y="120"/>
                  </a:cubicBezTo>
                  <a:cubicBezTo>
                    <a:pt x="375" y="119"/>
                    <a:pt x="372" y="118"/>
                    <a:pt x="370" y="118"/>
                  </a:cubicBezTo>
                  <a:cubicBezTo>
                    <a:pt x="369" y="118"/>
                    <a:pt x="366" y="120"/>
                    <a:pt x="364" y="120"/>
                  </a:cubicBezTo>
                  <a:cubicBezTo>
                    <a:pt x="362" y="121"/>
                    <a:pt x="359" y="121"/>
                    <a:pt x="358" y="121"/>
                  </a:cubicBezTo>
                  <a:cubicBezTo>
                    <a:pt x="356" y="121"/>
                    <a:pt x="352" y="122"/>
                    <a:pt x="350" y="121"/>
                  </a:cubicBezTo>
                  <a:cubicBezTo>
                    <a:pt x="349" y="121"/>
                    <a:pt x="347" y="119"/>
                    <a:pt x="347" y="118"/>
                  </a:cubicBezTo>
                  <a:cubicBezTo>
                    <a:pt x="346" y="117"/>
                    <a:pt x="346" y="115"/>
                    <a:pt x="345" y="114"/>
                  </a:cubicBezTo>
                  <a:cubicBezTo>
                    <a:pt x="345" y="113"/>
                    <a:pt x="344" y="111"/>
                    <a:pt x="343" y="111"/>
                  </a:cubicBezTo>
                  <a:cubicBezTo>
                    <a:pt x="343" y="110"/>
                    <a:pt x="341" y="109"/>
                    <a:pt x="340" y="109"/>
                  </a:cubicBezTo>
                  <a:cubicBezTo>
                    <a:pt x="339" y="109"/>
                    <a:pt x="338" y="109"/>
                    <a:pt x="337" y="110"/>
                  </a:cubicBezTo>
                  <a:cubicBezTo>
                    <a:pt x="336" y="110"/>
                    <a:pt x="334" y="112"/>
                    <a:pt x="333" y="112"/>
                  </a:cubicBezTo>
                  <a:cubicBezTo>
                    <a:pt x="332" y="112"/>
                    <a:pt x="331" y="110"/>
                    <a:pt x="330" y="110"/>
                  </a:cubicBezTo>
                  <a:cubicBezTo>
                    <a:pt x="329" y="110"/>
                    <a:pt x="327" y="110"/>
                    <a:pt x="326" y="111"/>
                  </a:cubicBezTo>
                  <a:cubicBezTo>
                    <a:pt x="325" y="111"/>
                    <a:pt x="325" y="113"/>
                    <a:pt x="324" y="113"/>
                  </a:cubicBezTo>
                  <a:cubicBezTo>
                    <a:pt x="324" y="114"/>
                    <a:pt x="322" y="114"/>
                    <a:pt x="321" y="114"/>
                  </a:cubicBezTo>
                  <a:cubicBezTo>
                    <a:pt x="320" y="114"/>
                    <a:pt x="318" y="113"/>
                    <a:pt x="317" y="113"/>
                  </a:cubicBezTo>
                  <a:cubicBezTo>
                    <a:pt x="314" y="112"/>
                    <a:pt x="309" y="111"/>
                    <a:pt x="307" y="110"/>
                  </a:cubicBezTo>
                  <a:cubicBezTo>
                    <a:pt x="305" y="109"/>
                    <a:pt x="303" y="108"/>
                    <a:pt x="302" y="107"/>
                  </a:cubicBezTo>
                  <a:cubicBezTo>
                    <a:pt x="300" y="106"/>
                    <a:pt x="298" y="105"/>
                    <a:pt x="296" y="103"/>
                  </a:cubicBezTo>
                  <a:cubicBezTo>
                    <a:pt x="295" y="103"/>
                    <a:pt x="294" y="101"/>
                    <a:pt x="293" y="100"/>
                  </a:cubicBezTo>
                  <a:cubicBezTo>
                    <a:pt x="293" y="99"/>
                    <a:pt x="292" y="96"/>
                    <a:pt x="292" y="95"/>
                  </a:cubicBezTo>
                  <a:cubicBezTo>
                    <a:pt x="292" y="94"/>
                    <a:pt x="293" y="92"/>
                    <a:pt x="293" y="91"/>
                  </a:cubicBezTo>
                  <a:cubicBezTo>
                    <a:pt x="293" y="90"/>
                    <a:pt x="294" y="87"/>
                    <a:pt x="294" y="86"/>
                  </a:cubicBezTo>
                  <a:cubicBezTo>
                    <a:pt x="293" y="85"/>
                    <a:pt x="293" y="82"/>
                    <a:pt x="292" y="81"/>
                  </a:cubicBezTo>
                  <a:cubicBezTo>
                    <a:pt x="292" y="79"/>
                    <a:pt x="292" y="75"/>
                    <a:pt x="292" y="73"/>
                  </a:cubicBezTo>
                  <a:cubicBezTo>
                    <a:pt x="291" y="72"/>
                    <a:pt x="291" y="69"/>
                    <a:pt x="290" y="68"/>
                  </a:cubicBezTo>
                  <a:cubicBezTo>
                    <a:pt x="290" y="67"/>
                    <a:pt x="289" y="65"/>
                    <a:pt x="288" y="64"/>
                  </a:cubicBezTo>
                  <a:cubicBezTo>
                    <a:pt x="287" y="63"/>
                    <a:pt x="286" y="63"/>
                    <a:pt x="286" y="63"/>
                  </a:cubicBezTo>
                  <a:cubicBezTo>
                    <a:pt x="285" y="62"/>
                    <a:pt x="285" y="59"/>
                    <a:pt x="284" y="58"/>
                  </a:cubicBezTo>
                  <a:cubicBezTo>
                    <a:pt x="284" y="56"/>
                    <a:pt x="285" y="52"/>
                    <a:pt x="285" y="50"/>
                  </a:cubicBezTo>
                  <a:cubicBezTo>
                    <a:pt x="285" y="49"/>
                    <a:pt x="285" y="47"/>
                    <a:pt x="284" y="46"/>
                  </a:cubicBezTo>
                  <a:cubicBezTo>
                    <a:pt x="284" y="45"/>
                    <a:pt x="282" y="43"/>
                    <a:pt x="282" y="42"/>
                  </a:cubicBezTo>
                  <a:cubicBezTo>
                    <a:pt x="281" y="40"/>
                    <a:pt x="279" y="35"/>
                    <a:pt x="278" y="33"/>
                  </a:cubicBezTo>
                  <a:cubicBezTo>
                    <a:pt x="277" y="30"/>
                    <a:pt x="277" y="23"/>
                    <a:pt x="276" y="20"/>
                  </a:cubicBezTo>
                  <a:cubicBezTo>
                    <a:pt x="276" y="19"/>
                    <a:pt x="275" y="16"/>
                    <a:pt x="274" y="15"/>
                  </a:cubicBezTo>
                  <a:cubicBezTo>
                    <a:pt x="274" y="14"/>
                    <a:pt x="275" y="11"/>
                    <a:pt x="275" y="10"/>
                  </a:cubicBezTo>
                  <a:cubicBezTo>
                    <a:pt x="274" y="9"/>
                    <a:pt x="272" y="7"/>
                    <a:pt x="271" y="7"/>
                  </a:cubicBezTo>
                  <a:cubicBezTo>
                    <a:pt x="270" y="6"/>
                    <a:pt x="268" y="7"/>
                    <a:pt x="267" y="7"/>
                  </a:cubicBezTo>
                  <a:cubicBezTo>
                    <a:pt x="266" y="7"/>
                    <a:pt x="265" y="5"/>
                    <a:pt x="264" y="4"/>
                  </a:cubicBezTo>
                  <a:cubicBezTo>
                    <a:pt x="262" y="3"/>
                    <a:pt x="260" y="0"/>
                    <a:pt x="258" y="0"/>
                  </a:cubicBezTo>
                  <a:cubicBezTo>
                    <a:pt x="256" y="0"/>
                    <a:pt x="253" y="1"/>
                    <a:pt x="251" y="1"/>
                  </a:cubicBezTo>
                  <a:cubicBezTo>
                    <a:pt x="250" y="2"/>
                    <a:pt x="249" y="3"/>
                    <a:pt x="248" y="4"/>
                  </a:cubicBezTo>
                  <a:cubicBezTo>
                    <a:pt x="247" y="4"/>
                    <a:pt x="244" y="5"/>
                    <a:pt x="243" y="4"/>
                  </a:cubicBezTo>
                  <a:cubicBezTo>
                    <a:pt x="241" y="4"/>
                    <a:pt x="239" y="2"/>
                    <a:pt x="238" y="1"/>
                  </a:cubicBezTo>
                  <a:cubicBezTo>
                    <a:pt x="237" y="1"/>
                    <a:pt x="236" y="0"/>
                    <a:pt x="235" y="0"/>
                  </a:cubicBezTo>
                  <a:cubicBezTo>
                    <a:pt x="222" y="9"/>
                    <a:pt x="237" y="65"/>
                    <a:pt x="237" y="65"/>
                  </a:cubicBezTo>
                  <a:cubicBezTo>
                    <a:pt x="93" y="71"/>
                    <a:pt x="93" y="71"/>
                    <a:pt x="93" y="71"/>
                  </a:cubicBezTo>
                  <a:cubicBezTo>
                    <a:pt x="0" y="73"/>
                    <a:pt x="0" y="73"/>
                    <a:pt x="0" y="73"/>
                  </a:cubicBezTo>
                  <a:cubicBezTo>
                    <a:pt x="1" y="76"/>
                    <a:pt x="1" y="78"/>
                    <a:pt x="1" y="78"/>
                  </a:cubicBezTo>
                  <a:cubicBezTo>
                    <a:pt x="1" y="79"/>
                    <a:pt x="1" y="80"/>
                    <a:pt x="1" y="81"/>
                  </a:cubicBezTo>
                  <a:cubicBezTo>
                    <a:pt x="1" y="81"/>
                    <a:pt x="1" y="82"/>
                    <a:pt x="1" y="82"/>
                  </a:cubicBezTo>
                  <a:cubicBezTo>
                    <a:pt x="1" y="83"/>
                    <a:pt x="2" y="86"/>
                    <a:pt x="3" y="87"/>
                  </a:cubicBezTo>
                  <a:cubicBezTo>
                    <a:pt x="4" y="88"/>
                    <a:pt x="4" y="90"/>
                    <a:pt x="5" y="91"/>
                  </a:cubicBezTo>
                  <a:cubicBezTo>
                    <a:pt x="5" y="91"/>
                    <a:pt x="5" y="91"/>
                    <a:pt x="5" y="92"/>
                  </a:cubicBezTo>
                  <a:cubicBezTo>
                    <a:pt x="6" y="94"/>
                    <a:pt x="7" y="97"/>
                    <a:pt x="8" y="98"/>
                  </a:cubicBezTo>
                  <a:cubicBezTo>
                    <a:pt x="8" y="100"/>
                    <a:pt x="8" y="101"/>
                    <a:pt x="8" y="102"/>
                  </a:cubicBezTo>
                  <a:cubicBezTo>
                    <a:pt x="8" y="103"/>
                    <a:pt x="8" y="103"/>
                    <a:pt x="8" y="104"/>
                  </a:cubicBezTo>
                  <a:cubicBezTo>
                    <a:pt x="8" y="104"/>
                    <a:pt x="8" y="104"/>
                    <a:pt x="9" y="104"/>
                  </a:cubicBezTo>
                  <a:cubicBezTo>
                    <a:pt x="9" y="105"/>
                    <a:pt x="10" y="106"/>
                    <a:pt x="10" y="108"/>
                  </a:cubicBezTo>
                  <a:cubicBezTo>
                    <a:pt x="11" y="109"/>
                    <a:pt x="11" y="111"/>
                    <a:pt x="11" y="113"/>
                  </a:cubicBezTo>
                  <a:cubicBezTo>
                    <a:pt x="11" y="114"/>
                    <a:pt x="11" y="115"/>
                    <a:pt x="11" y="116"/>
                  </a:cubicBezTo>
                  <a:cubicBezTo>
                    <a:pt x="11" y="116"/>
                    <a:pt x="13" y="118"/>
                    <a:pt x="13" y="119"/>
                  </a:cubicBezTo>
                  <a:cubicBezTo>
                    <a:pt x="14" y="120"/>
                    <a:pt x="15" y="121"/>
                    <a:pt x="16" y="123"/>
                  </a:cubicBezTo>
                  <a:cubicBezTo>
                    <a:pt x="17" y="125"/>
                    <a:pt x="18" y="127"/>
                    <a:pt x="19" y="129"/>
                  </a:cubicBezTo>
                  <a:cubicBezTo>
                    <a:pt x="19" y="131"/>
                    <a:pt x="19" y="134"/>
                    <a:pt x="18" y="136"/>
                  </a:cubicBezTo>
                  <a:cubicBezTo>
                    <a:pt x="18" y="138"/>
                    <a:pt x="17" y="139"/>
                    <a:pt x="16" y="140"/>
                  </a:cubicBezTo>
                  <a:cubicBezTo>
                    <a:pt x="16" y="140"/>
                    <a:pt x="16" y="141"/>
                    <a:pt x="16" y="141"/>
                  </a:cubicBezTo>
                  <a:cubicBezTo>
                    <a:pt x="15" y="141"/>
                    <a:pt x="15" y="143"/>
                    <a:pt x="15" y="143"/>
                  </a:cubicBezTo>
                  <a:cubicBezTo>
                    <a:pt x="15" y="145"/>
                    <a:pt x="15" y="146"/>
                    <a:pt x="14" y="148"/>
                  </a:cubicBezTo>
                  <a:cubicBezTo>
                    <a:pt x="14" y="149"/>
                    <a:pt x="13" y="150"/>
                    <a:pt x="12" y="152"/>
                  </a:cubicBezTo>
                  <a:cubicBezTo>
                    <a:pt x="12" y="152"/>
                    <a:pt x="11" y="153"/>
                    <a:pt x="11" y="153"/>
                  </a:cubicBezTo>
                  <a:cubicBezTo>
                    <a:pt x="11" y="154"/>
                    <a:pt x="11" y="156"/>
                    <a:pt x="12" y="157"/>
                  </a:cubicBezTo>
                  <a:cubicBezTo>
                    <a:pt x="12" y="158"/>
                    <a:pt x="13" y="159"/>
                    <a:pt x="13" y="160"/>
                  </a:cubicBezTo>
                  <a:cubicBezTo>
                    <a:pt x="14" y="161"/>
                    <a:pt x="16" y="163"/>
                    <a:pt x="16" y="165"/>
                  </a:cubicBezTo>
                  <a:cubicBezTo>
                    <a:pt x="17" y="169"/>
                    <a:pt x="17" y="175"/>
                    <a:pt x="16" y="177"/>
                  </a:cubicBezTo>
                  <a:cubicBezTo>
                    <a:pt x="16" y="178"/>
                    <a:pt x="16" y="179"/>
                    <a:pt x="15" y="180"/>
                  </a:cubicBezTo>
                  <a:cubicBezTo>
                    <a:pt x="15" y="181"/>
                    <a:pt x="15" y="181"/>
                    <a:pt x="15" y="182"/>
                  </a:cubicBezTo>
                  <a:cubicBezTo>
                    <a:pt x="15" y="183"/>
                    <a:pt x="15" y="185"/>
                    <a:pt x="15" y="186"/>
                  </a:cubicBezTo>
                  <a:cubicBezTo>
                    <a:pt x="15" y="186"/>
                    <a:pt x="15" y="187"/>
                    <a:pt x="16" y="188"/>
                  </a:cubicBezTo>
                  <a:cubicBezTo>
                    <a:pt x="17" y="190"/>
                    <a:pt x="18" y="192"/>
                    <a:pt x="19" y="194"/>
                  </a:cubicBezTo>
                  <a:cubicBezTo>
                    <a:pt x="19" y="196"/>
                    <a:pt x="18" y="199"/>
                    <a:pt x="18" y="202"/>
                  </a:cubicBezTo>
                  <a:cubicBezTo>
                    <a:pt x="17" y="202"/>
                    <a:pt x="17" y="203"/>
                    <a:pt x="17" y="203"/>
                  </a:cubicBezTo>
                  <a:cubicBezTo>
                    <a:pt x="17" y="204"/>
                    <a:pt x="17" y="204"/>
                    <a:pt x="17" y="205"/>
                  </a:cubicBezTo>
                  <a:cubicBezTo>
                    <a:pt x="16" y="205"/>
                    <a:pt x="16" y="207"/>
                    <a:pt x="16" y="207"/>
                  </a:cubicBezTo>
                  <a:cubicBezTo>
                    <a:pt x="16" y="208"/>
                    <a:pt x="16" y="210"/>
                    <a:pt x="16" y="211"/>
                  </a:cubicBezTo>
                  <a:cubicBezTo>
                    <a:pt x="16" y="212"/>
                    <a:pt x="16" y="212"/>
                    <a:pt x="16" y="213"/>
                  </a:cubicBezTo>
                  <a:cubicBezTo>
                    <a:pt x="16" y="213"/>
                    <a:pt x="16" y="214"/>
                    <a:pt x="16" y="215"/>
                  </a:cubicBezTo>
                  <a:cubicBezTo>
                    <a:pt x="16" y="216"/>
                    <a:pt x="16" y="218"/>
                    <a:pt x="16" y="219"/>
                  </a:cubicBezTo>
                  <a:cubicBezTo>
                    <a:pt x="16" y="219"/>
                    <a:pt x="16" y="219"/>
                    <a:pt x="16" y="219"/>
                  </a:cubicBezTo>
                  <a:cubicBezTo>
                    <a:pt x="17" y="220"/>
                    <a:pt x="18" y="221"/>
                    <a:pt x="18" y="222"/>
                  </a:cubicBezTo>
                  <a:cubicBezTo>
                    <a:pt x="19" y="224"/>
                    <a:pt x="19" y="225"/>
                    <a:pt x="19" y="226"/>
                  </a:cubicBezTo>
                  <a:cubicBezTo>
                    <a:pt x="19" y="227"/>
                    <a:pt x="20" y="227"/>
                    <a:pt x="20" y="228"/>
                  </a:cubicBezTo>
                  <a:cubicBezTo>
                    <a:pt x="20" y="229"/>
                    <a:pt x="21" y="230"/>
                    <a:pt x="21" y="231"/>
                  </a:cubicBezTo>
                  <a:cubicBezTo>
                    <a:pt x="21" y="231"/>
                    <a:pt x="21" y="232"/>
                    <a:pt x="22" y="232"/>
                  </a:cubicBezTo>
                  <a:cubicBezTo>
                    <a:pt x="22" y="232"/>
                    <a:pt x="22" y="233"/>
                    <a:pt x="22" y="233"/>
                  </a:cubicBezTo>
                  <a:cubicBezTo>
                    <a:pt x="23" y="234"/>
                    <a:pt x="23" y="235"/>
                    <a:pt x="24" y="236"/>
                  </a:cubicBezTo>
                  <a:cubicBezTo>
                    <a:pt x="24" y="238"/>
                    <a:pt x="24" y="239"/>
                    <a:pt x="24" y="240"/>
                  </a:cubicBezTo>
                  <a:cubicBezTo>
                    <a:pt x="24" y="241"/>
                    <a:pt x="24" y="242"/>
                    <a:pt x="24" y="242"/>
                  </a:cubicBezTo>
                  <a:cubicBezTo>
                    <a:pt x="24" y="243"/>
                    <a:pt x="25" y="244"/>
                    <a:pt x="25" y="245"/>
                  </a:cubicBezTo>
                  <a:cubicBezTo>
                    <a:pt x="26" y="247"/>
                    <a:pt x="27" y="248"/>
                    <a:pt x="27" y="250"/>
                  </a:cubicBezTo>
                  <a:cubicBezTo>
                    <a:pt x="27" y="251"/>
                    <a:pt x="27" y="252"/>
                    <a:pt x="27" y="254"/>
                  </a:cubicBezTo>
                  <a:cubicBezTo>
                    <a:pt x="27" y="254"/>
                    <a:pt x="27" y="254"/>
                    <a:pt x="27" y="254"/>
                  </a:cubicBezTo>
                  <a:cubicBezTo>
                    <a:pt x="28" y="254"/>
                    <a:pt x="30" y="255"/>
                    <a:pt x="31" y="257"/>
                  </a:cubicBezTo>
                  <a:cubicBezTo>
                    <a:pt x="32" y="259"/>
                    <a:pt x="31" y="261"/>
                    <a:pt x="31" y="263"/>
                  </a:cubicBezTo>
                  <a:cubicBezTo>
                    <a:pt x="32" y="264"/>
                    <a:pt x="33" y="264"/>
                    <a:pt x="33" y="265"/>
                  </a:cubicBezTo>
                  <a:cubicBezTo>
                    <a:pt x="35" y="267"/>
                    <a:pt x="37" y="271"/>
                    <a:pt x="37" y="273"/>
                  </a:cubicBezTo>
                  <a:cubicBezTo>
                    <a:pt x="38" y="275"/>
                    <a:pt x="37" y="276"/>
                    <a:pt x="37" y="278"/>
                  </a:cubicBezTo>
                  <a:cubicBezTo>
                    <a:pt x="37" y="278"/>
                    <a:pt x="37" y="278"/>
                    <a:pt x="37" y="279"/>
                  </a:cubicBezTo>
                  <a:cubicBezTo>
                    <a:pt x="37" y="279"/>
                    <a:pt x="37" y="279"/>
                    <a:pt x="37" y="279"/>
                  </a:cubicBezTo>
                  <a:cubicBezTo>
                    <a:pt x="38" y="280"/>
                    <a:pt x="38" y="280"/>
                    <a:pt x="39" y="281"/>
                  </a:cubicBezTo>
                  <a:cubicBezTo>
                    <a:pt x="39" y="281"/>
                    <a:pt x="39" y="281"/>
                    <a:pt x="39" y="282"/>
                  </a:cubicBezTo>
                  <a:cubicBezTo>
                    <a:pt x="41" y="284"/>
                    <a:pt x="42" y="286"/>
                    <a:pt x="43" y="287"/>
                  </a:cubicBezTo>
                  <a:cubicBezTo>
                    <a:pt x="44" y="289"/>
                    <a:pt x="44" y="291"/>
                    <a:pt x="44" y="293"/>
                  </a:cubicBezTo>
                  <a:cubicBezTo>
                    <a:pt x="44" y="293"/>
                    <a:pt x="44" y="294"/>
                    <a:pt x="44" y="295"/>
                  </a:cubicBezTo>
                  <a:cubicBezTo>
                    <a:pt x="44" y="295"/>
                    <a:pt x="44" y="295"/>
                    <a:pt x="44" y="296"/>
                  </a:cubicBezTo>
                  <a:cubicBezTo>
                    <a:pt x="45" y="297"/>
                    <a:pt x="46" y="298"/>
                    <a:pt x="47" y="299"/>
                  </a:cubicBezTo>
                  <a:cubicBezTo>
                    <a:pt x="48" y="301"/>
                    <a:pt x="48" y="303"/>
                    <a:pt x="48" y="304"/>
                  </a:cubicBezTo>
                  <a:cubicBezTo>
                    <a:pt x="48" y="305"/>
                    <a:pt x="48" y="306"/>
                    <a:pt x="48" y="306"/>
                  </a:cubicBezTo>
                  <a:cubicBezTo>
                    <a:pt x="48" y="306"/>
                    <a:pt x="49" y="307"/>
                    <a:pt x="49" y="307"/>
                  </a:cubicBezTo>
                  <a:cubicBezTo>
                    <a:pt x="49" y="307"/>
                    <a:pt x="50" y="308"/>
                    <a:pt x="51" y="309"/>
                  </a:cubicBezTo>
                  <a:cubicBezTo>
                    <a:pt x="51" y="309"/>
                    <a:pt x="53" y="312"/>
                    <a:pt x="54" y="315"/>
                  </a:cubicBezTo>
                  <a:cubicBezTo>
                    <a:pt x="54" y="317"/>
                    <a:pt x="54" y="319"/>
                    <a:pt x="53" y="321"/>
                  </a:cubicBezTo>
                  <a:cubicBezTo>
                    <a:pt x="53" y="322"/>
                    <a:pt x="53" y="323"/>
                    <a:pt x="53" y="323"/>
                  </a:cubicBezTo>
                  <a:cubicBezTo>
                    <a:pt x="53" y="323"/>
                    <a:pt x="53" y="324"/>
                    <a:pt x="53" y="324"/>
                  </a:cubicBezTo>
                  <a:cubicBezTo>
                    <a:pt x="53" y="325"/>
                    <a:pt x="53" y="327"/>
                    <a:pt x="53" y="327"/>
                  </a:cubicBezTo>
                  <a:cubicBezTo>
                    <a:pt x="53" y="328"/>
                    <a:pt x="53" y="328"/>
                    <a:pt x="53" y="329"/>
                  </a:cubicBezTo>
                  <a:cubicBezTo>
                    <a:pt x="54" y="330"/>
                    <a:pt x="55" y="332"/>
                    <a:pt x="55" y="334"/>
                  </a:cubicBezTo>
                  <a:cubicBezTo>
                    <a:pt x="55" y="336"/>
                    <a:pt x="55" y="338"/>
                    <a:pt x="54" y="340"/>
                  </a:cubicBezTo>
                  <a:cubicBezTo>
                    <a:pt x="54" y="340"/>
                    <a:pt x="54" y="341"/>
                    <a:pt x="54" y="341"/>
                  </a:cubicBezTo>
                  <a:cubicBezTo>
                    <a:pt x="54" y="341"/>
                    <a:pt x="54" y="342"/>
                    <a:pt x="53" y="342"/>
                  </a:cubicBezTo>
                  <a:cubicBezTo>
                    <a:pt x="53" y="343"/>
                    <a:pt x="53" y="344"/>
                    <a:pt x="53" y="344"/>
                  </a:cubicBezTo>
                  <a:cubicBezTo>
                    <a:pt x="54" y="345"/>
                    <a:pt x="55" y="347"/>
                    <a:pt x="56" y="348"/>
                  </a:cubicBezTo>
                  <a:cubicBezTo>
                    <a:pt x="57" y="351"/>
                    <a:pt x="56" y="353"/>
                    <a:pt x="55" y="355"/>
                  </a:cubicBezTo>
                  <a:cubicBezTo>
                    <a:pt x="55" y="356"/>
                    <a:pt x="55" y="356"/>
                    <a:pt x="55" y="356"/>
                  </a:cubicBezTo>
                  <a:cubicBezTo>
                    <a:pt x="55" y="357"/>
                    <a:pt x="55" y="357"/>
                    <a:pt x="55" y="357"/>
                  </a:cubicBezTo>
                  <a:cubicBezTo>
                    <a:pt x="57" y="359"/>
                    <a:pt x="58" y="361"/>
                    <a:pt x="58" y="363"/>
                  </a:cubicBezTo>
                  <a:cubicBezTo>
                    <a:pt x="59" y="365"/>
                    <a:pt x="58" y="368"/>
                    <a:pt x="57" y="370"/>
                  </a:cubicBezTo>
                  <a:cubicBezTo>
                    <a:pt x="57" y="370"/>
                    <a:pt x="57" y="371"/>
                    <a:pt x="57" y="371"/>
                  </a:cubicBezTo>
                  <a:cubicBezTo>
                    <a:pt x="57" y="372"/>
                    <a:pt x="57" y="373"/>
                    <a:pt x="57" y="374"/>
                  </a:cubicBezTo>
                  <a:cubicBezTo>
                    <a:pt x="57" y="375"/>
                    <a:pt x="58" y="377"/>
                    <a:pt x="58" y="379"/>
                  </a:cubicBezTo>
                  <a:cubicBezTo>
                    <a:pt x="58" y="380"/>
                    <a:pt x="57" y="382"/>
                    <a:pt x="56" y="383"/>
                  </a:cubicBezTo>
                  <a:cubicBezTo>
                    <a:pt x="56" y="384"/>
                    <a:pt x="56" y="385"/>
                    <a:pt x="56" y="385"/>
                  </a:cubicBezTo>
                  <a:cubicBezTo>
                    <a:pt x="56" y="385"/>
                    <a:pt x="56" y="386"/>
                    <a:pt x="56" y="386"/>
                  </a:cubicBezTo>
                  <a:cubicBezTo>
                    <a:pt x="57" y="387"/>
                    <a:pt x="59" y="389"/>
                    <a:pt x="59" y="391"/>
                  </a:cubicBezTo>
                  <a:cubicBezTo>
                    <a:pt x="59" y="393"/>
                    <a:pt x="59" y="394"/>
                    <a:pt x="59" y="395"/>
                  </a:cubicBezTo>
                  <a:cubicBezTo>
                    <a:pt x="59" y="395"/>
                    <a:pt x="59" y="396"/>
                    <a:pt x="58" y="396"/>
                  </a:cubicBezTo>
                  <a:cubicBezTo>
                    <a:pt x="59" y="396"/>
                    <a:pt x="59" y="397"/>
                    <a:pt x="59" y="397"/>
                  </a:cubicBezTo>
                  <a:cubicBezTo>
                    <a:pt x="60" y="399"/>
                    <a:pt x="60" y="400"/>
                    <a:pt x="60" y="401"/>
                  </a:cubicBezTo>
                  <a:cubicBezTo>
                    <a:pt x="61" y="404"/>
                    <a:pt x="61" y="409"/>
                    <a:pt x="60" y="411"/>
                  </a:cubicBezTo>
                  <a:cubicBezTo>
                    <a:pt x="60" y="412"/>
                    <a:pt x="60" y="413"/>
                    <a:pt x="60" y="415"/>
                  </a:cubicBezTo>
                  <a:cubicBezTo>
                    <a:pt x="59" y="416"/>
                    <a:pt x="59" y="417"/>
                    <a:pt x="59" y="417"/>
                  </a:cubicBezTo>
                  <a:cubicBezTo>
                    <a:pt x="59" y="418"/>
                    <a:pt x="59" y="419"/>
                    <a:pt x="60" y="420"/>
                  </a:cubicBezTo>
                  <a:cubicBezTo>
                    <a:pt x="60" y="420"/>
                    <a:pt x="62" y="421"/>
                    <a:pt x="63" y="422"/>
                  </a:cubicBezTo>
                  <a:cubicBezTo>
                    <a:pt x="64" y="424"/>
                    <a:pt x="64" y="426"/>
                    <a:pt x="64" y="427"/>
                  </a:cubicBezTo>
                  <a:cubicBezTo>
                    <a:pt x="66" y="428"/>
                    <a:pt x="68" y="429"/>
                    <a:pt x="69" y="431"/>
                  </a:cubicBezTo>
                  <a:cubicBezTo>
                    <a:pt x="70" y="435"/>
                    <a:pt x="68" y="438"/>
                    <a:pt x="67" y="441"/>
                  </a:cubicBezTo>
                  <a:cubicBezTo>
                    <a:pt x="67" y="441"/>
                    <a:pt x="66" y="442"/>
                    <a:pt x="66" y="442"/>
                  </a:cubicBezTo>
                  <a:cubicBezTo>
                    <a:pt x="66" y="442"/>
                    <a:pt x="66" y="443"/>
                    <a:pt x="66" y="443"/>
                  </a:cubicBezTo>
                  <a:cubicBezTo>
                    <a:pt x="67" y="445"/>
                    <a:pt x="68" y="446"/>
                    <a:pt x="67" y="449"/>
                  </a:cubicBezTo>
                  <a:cubicBezTo>
                    <a:pt x="67" y="450"/>
                    <a:pt x="66" y="452"/>
                    <a:pt x="65" y="453"/>
                  </a:cubicBezTo>
                  <a:cubicBezTo>
                    <a:pt x="65" y="454"/>
                    <a:pt x="65" y="454"/>
                    <a:pt x="66" y="455"/>
                  </a:cubicBezTo>
                  <a:cubicBezTo>
                    <a:pt x="66" y="457"/>
                    <a:pt x="67" y="458"/>
                    <a:pt x="67" y="460"/>
                  </a:cubicBezTo>
                  <a:cubicBezTo>
                    <a:pt x="67" y="462"/>
                    <a:pt x="67" y="466"/>
                    <a:pt x="67" y="468"/>
                  </a:cubicBezTo>
                  <a:cubicBezTo>
                    <a:pt x="67" y="468"/>
                    <a:pt x="67" y="469"/>
                    <a:pt x="66" y="470"/>
                  </a:cubicBezTo>
                  <a:cubicBezTo>
                    <a:pt x="67" y="470"/>
                    <a:pt x="67" y="470"/>
                    <a:pt x="67" y="470"/>
                  </a:cubicBezTo>
                  <a:cubicBezTo>
                    <a:pt x="67" y="471"/>
                    <a:pt x="68" y="473"/>
                    <a:pt x="68" y="474"/>
                  </a:cubicBezTo>
                  <a:cubicBezTo>
                    <a:pt x="68" y="476"/>
                    <a:pt x="67" y="478"/>
                    <a:pt x="66" y="479"/>
                  </a:cubicBezTo>
                  <a:cubicBezTo>
                    <a:pt x="66" y="479"/>
                    <a:pt x="66" y="479"/>
                    <a:pt x="66" y="479"/>
                  </a:cubicBezTo>
                  <a:cubicBezTo>
                    <a:pt x="66" y="480"/>
                    <a:pt x="67" y="481"/>
                    <a:pt x="68" y="483"/>
                  </a:cubicBezTo>
                  <a:cubicBezTo>
                    <a:pt x="68" y="483"/>
                    <a:pt x="69" y="484"/>
                    <a:pt x="69" y="484"/>
                  </a:cubicBezTo>
                  <a:cubicBezTo>
                    <a:pt x="71" y="486"/>
                    <a:pt x="72" y="488"/>
                    <a:pt x="73" y="490"/>
                  </a:cubicBezTo>
                  <a:cubicBezTo>
                    <a:pt x="74" y="493"/>
                    <a:pt x="73" y="496"/>
                    <a:pt x="73" y="498"/>
                  </a:cubicBezTo>
                  <a:cubicBezTo>
                    <a:pt x="73" y="500"/>
                    <a:pt x="73" y="502"/>
                    <a:pt x="73" y="502"/>
                  </a:cubicBezTo>
                  <a:cubicBezTo>
                    <a:pt x="73" y="503"/>
                    <a:pt x="74" y="505"/>
                    <a:pt x="74" y="507"/>
                  </a:cubicBezTo>
                  <a:cubicBezTo>
                    <a:pt x="75" y="508"/>
                    <a:pt x="76" y="510"/>
                    <a:pt x="76" y="511"/>
                  </a:cubicBezTo>
                  <a:cubicBezTo>
                    <a:pt x="76" y="512"/>
                    <a:pt x="77" y="513"/>
                    <a:pt x="77" y="514"/>
                  </a:cubicBezTo>
                  <a:cubicBezTo>
                    <a:pt x="77" y="514"/>
                    <a:pt x="77" y="515"/>
                    <a:pt x="77" y="515"/>
                  </a:cubicBezTo>
                  <a:cubicBezTo>
                    <a:pt x="77" y="515"/>
                    <a:pt x="78" y="516"/>
                    <a:pt x="78" y="516"/>
                  </a:cubicBezTo>
                  <a:cubicBezTo>
                    <a:pt x="79" y="517"/>
                    <a:pt x="80" y="518"/>
                    <a:pt x="80" y="519"/>
                  </a:cubicBezTo>
                  <a:cubicBezTo>
                    <a:pt x="81" y="520"/>
                    <a:pt x="81" y="521"/>
                    <a:pt x="82" y="523"/>
                  </a:cubicBezTo>
                  <a:cubicBezTo>
                    <a:pt x="82" y="523"/>
                    <a:pt x="83" y="525"/>
                    <a:pt x="83" y="525"/>
                  </a:cubicBezTo>
                  <a:cubicBezTo>
                    <a:pt x="83" y="525"/>
                    <a:pt x="84" y="526"/>
                    <a:pt x="84" y="526"/>
                  </a:cubicBezTo>
                  <a:cubicBezTo>
                    <a:pt x="85" y="526"/>
                    <a:pt x="86" y="527"/>
                    <a:pt x="87" y="528"/>
                  </a:cubicBezTo>
                  <a:cubicBezTo>
                    <a:pt x="88" y="529"/>
                    <a:pt x="91" y="533"/>
                    <a:pt x="91" y="536"/>
                  </a:cubicBezTo>
                  <a:cubicBezTo>
                    <a:pt x="92" y="538"/>
                    <a:pt x="92" y="541"/>
                    <a:pt x="92" y="543"/>
                  </a:cubicBezTo>
                  <a:cubicBezTo>
                    <a:pt x="92" y="544"/>
                    <a:pt x="92" y="545"/>
                    <a:pt x="92" y="546"/>
                  </a:cubicBezTo>
                  <a:cubicBezTo>
                    <a:pt x="92" y="546"/>
                    <a:pt x="92" y="546"/>
                    <a:pt x="92" y="546"/>
                  </a:cubicBezTo>
                  <a:cubicBezTo>
                    <a:pt x="92" y="549"/>
                    <a:pt x="92" y="554"/>
                    <a:pt x="92" y="556"/>
                  </a:cubicBezTo>
                  <a:cubicBezTo>
                    <a:pt x="93" y="557"/>
                    <a:pt x="94" y="559"/>
                    <a:pt x="94" y="561"/>
                  </a:cubicBezTo>
                  <a:cubicBezTo>
                    <a:pt x="95" y="562"/>
                    <a:pt x="96" y="564"/>
                    <a:pt x="96" y="565"/>
                  </a:cubicBezTo>
                  <a:cubicBezTo>
                    <a:pt x="97" y="569"/>
                    <a:pt x="98" y="573"/>
                    <a:pt x="98" y="575"/>
                  </a:cubicBezTo>
                  <a:cubicBezTo>
                    <a:pt x="99" y="578"/>
                    <a:pt x="98" y="583"/>
                    <a:pt x="98" y="585"/>
                  </a:cubicBezTo>
                  <a:cubicBezTo>
                    <a:pt x="98" y="586"/>
                    <a:pt x="97" y="587"/>
                    <a:pt x="96" y="589"/>
                  </a:cubicBezTo>
                  <a:cubicBezTo>
                    <a:pt x="96" y="589"/>
                    <a:pt x="96" y="590"/>
                    <a:pt x="96" y="591"/>
                  </a:cubicBezTo>
                  <a:cubicBezTo>
                    <a:pt x="96" y="592"/>
                    <a:pt x="96" y="594"/>
                    <a:pt x="96" y="595"/>
                  </a:cubicBezTo>
                  <a:cubicBezTo>
                    <a:pt x="96" y="596"/>
                    <a:pt x="97" y="597"/>
                    <a:pt x="97" y="598"/>
                  </a:cubicBezTo>
                  <a:cubicBezTo>
                    <a:pt x="97" y="599"/>
                    <a:pt x="97" y="604"/>
                    <a:pt x="98" y="607"/>
                  </a:cubicBezTo>
                  <a:cubicBezTo>
                    <a:pt x="98" y="609"/>
                    <a:pt x="98" y="609"/>
                    <a:pt x="98" y="609"/>
                  </a:cubicBezTo>
                  <a:cubicBezTo>
                    <a:pt x="99" y="611"/>
                    <a:pt x="99" y="614"/>
                    <a:pt x="99" y="616"/>
                  </a:cubicBezTo>
                  <a:cubicBezTo>
                    <a:pt x="99" y="620"/>
                    <a:pt x="97" y="624"/>
                    <a:pt x="95" y="626"/>
                  </a:cubicBezTo>
                  <a:cubicBezTo>
                    <a:pt x="95" y="628"/>
                    <a:pt x="94" y="629"/>
                    <a:pt x="93" y="630"/>
                  </a:cubicBezTo>
                  <a:cubicBezTo>
                    <a:pt x="92" y="630"/>
                    <a:pt x="92" y="631"/>
                    <a:pt x="91" y="631"/>
                  </a:cubicBezTo>
                  <a:cubicBezTo>
                    <a:pt x="91" y="632"/>
                    <a:pt x="91" y="632"/>
                    <a:pt x="91" y="633"/>
                  </a:cubicBezTo>
                  <a:cubicBezTo>
                    <a:pt x="91" y="635"/>
                    <a:pt x="90" y="636"/>
                    <a:pt x="89" y="638"/>
                  </a:cubicBezTo>
                  <a:cubicBezTo>
                    <a:pt x="89" y="639"/>
                    <a:pt x="87" y="642"/>
                    <a:pt x="85" y="643"/>
                  </a:cubicBezTo>
                  <a:cubicBezTo>
                    <a:pt x="83" y="644"/>
                    <a:pt x="82" y="644"/>
                    <a:pt x="80" y="645"/>
                  </a:cubicBezTo>
                  <a:cubicBezTo>
                    <a:pt x="80" y="645"/>
                    <a:pt x="80" y="645"/>
                    <a:pt x="79" y="645"/>
                  </a:cubicBezTo>
                  <a:cubicBezTo>
                    <a:pt x="79" y="645"/>
                    <a:pt x="77" y="647"/>
                    <a:pt x="76" y="648"/>
                  </a:cubicBezTo>
                  <a:cubicBezTo>
                    <a:pt x="76" y="648"/>
                    <a:pt x="75" y="649"/>
                    <a:pt x="75" y="649"/>
                  </a:cubicBezTo>
                  <a:cubicBezTo>
                    <a:pt x="74" y="650"/>
                    <a:pt x="71" y="653"/>
                    <a:pt x="70" y="654"/>
                  </a:cubicBezTo>
                  <a:cubicBezTo>
                    <a:pt x="69" y="655"/>
                    <a:pt x="69" y="655"/>
                    <a:pt x="68" y="656"/>
                  </a:cubicBezTo>
                  <a:cubicBezTo>
                    <a:pt x="67" y="656"/>
                    <a:pt x="66" y="657"/>
                    <a:pt x="66" y="658"/>
                  </a:cubicBezTo>
                  <a:cubicBezTo>
                    <a:pt x="66" y="659"/>
                    <a:pt x="66" y="661"/>
                    <a:pt x="66" y="662"/>
                  </a:cubicBezTo>
                  <a:cubicBezTo>
                    <a:pt x="66" y="662"/>
                    <a:pt x="67" y="663"/>
                    <a:pt x="68" y="664"/>
                  </a:cubicBezTo>
                  <a:cubicBezTo>
                    <a:pt x="68" y="664"/>
                    <a:pt x="68" y="664"/>
                    <a:pt x="68" y="664"/>
                  </a:cubicBezTo>
                  <a:cubicBezTo>
                    <a:pt x="68" y="665"/>
                    <a:pt x="69" y="666"/>
                    <a:pt x="70" y="667"/>
                  </a:cubicBezTo>
                  <a:cubicBezTo>
                    <a:pt x="71" y="668"/>
                    <a:pt x="72" y="669"/>
                    <a:pt x="73" y="670"/>
                  </a:cubicBezTo>
                  <a:cubicBezTo>
                    <a:pt x="74" y="672"/>
                    <a:pt x="76" y="675"/>
                    <a:pt x="77" y="677"/>
                  </a:cubicBezTo>
                  <a:cubicBezTo>
                    <a:pt x="78" y="678"/>
                    <a:pt x="78" y="680"/>
                    <a:pt x="79" y="681"/>
                  </a:cubicBezTo>
                  <a:cubicBezTo>
                    <a:pt x="79" y="682"/>
                    <a:pt x="79" y="683"/>
                    <a:pt x="80" y="684"/>
                  </a:cubicBezTo>
                  <a:cubicBezTo>
                    <a:pt x="80" y="685"/>
                    <a:pt x="83" y="688"/>
                    <a:pt x="84" y="689"/>
                  </a:cubicBezTo>
                  <a:cubicBezTo>
                    <a:pt x="84" y="690"/>
                    <a:pt x="85" y="691"/>
                    <a:pt x="85" y="691"/>
                  </a:cubicBezTo>
                  <a:cubicBezTo>
                    <a:pt x="86" y="691"/>
                    <a:pt x="87" y="691"/>
                    <a:pt x="87" y="691"/>
                  </a:cubicBezTo>
                  <a:cubicBezTo>
                    <a:pt x="88" y="691"/>
                    <a:pt x="90" y="690"/>
                    <a:pt x="91" y="690"/>
                  </a:cubicBezTo>
                  <a:cubicBezTo>
                    <a:pt x="92" y="690"/>
                    <a:pt x="93" y="691"/>
                    <a:pt x="93" y="691"/>
                  </a:cubicBezTo>
                  <a:cubicBezTo>
                    <a:pt x="95" y="691"/>
                    <a:pt x="96" y="692"/>
                    <a:pt x="97" y="693"/>
                  </a:cubicBezTo>
                  <a:cubicBezTo>
                    <a:pt x="97" y="693"/>
                    <a:pt x="97" y="693"/>
                    <a:pt x="98" y="693"/>
                  </a:cubicBezTo>
                  <a:cubicBezTo>
                    <a:pt x="98" y="693"/>
                    <a:pt x="99" y="694"/>
                    <a:pt x="99" y="694"/>
                  </a:cubicBezTo>
                  <a:cubicBezTo>
                    <a:pt x="101" y="695"/>
                    <a:pt x="103" y="695"/>
                    <a:pt x="104" y="696"/>
                  </a:cubicBezTo>
                  <a:cubicBezTo>
                    <a:pt x="106" y="698"/>
                    <a:pt x="109" y="700"/>
                    <a:pt x="110" y="702"/>
                  </a:cubicBez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5" name="Freeform 54">
              <a:extLst>
                <a:ext uri="{FF2B5EF4-FFF2-40B4-BE49-F238E27FC236}">
                  <a16:creationId xmlns:a16="http://schemas.microsoft.com/office/drawing/2014/main" id="{9F79C698-E0D2-4BC4-9BE2-CB0E85DDC0C7}"/>
                </a:ext>
              </a:extLst>
            </p:cNvPr>
            <p:cNvSpPr>
              <a:spLocks/>
            </p:cNvSpPr>
            <p:nvPr/>
          </p:nvSpPr>
          <p:spPr bwMode="auto">
            <a:xfrm>
              <a:off x="3879848" y="2287590"/>
              <a:ext cx="612775" cy="650875"/>
            </a:xfrm>
            <a:custGeom>
              <a:avLst/>
              <a:gdLst>
                <a:gd name="T0" fmla="*/ 708 w 726"/>
                <a:gd name="T1" fmla="*/ 251 h 772"/>
                <a:gd name="T2" fmla="*/ 694 w 726"/>
                <a:gd name="T3" fmla="*/ 268 h 772"/>
                <a:gd name="T4" fmla="*/ 681 w 726"/>
                <a:gd name="T5" fmla="*/ 303 h 772"/>
                <a:gd name="T6" fmla="*/ 675 w 726"/>
                <a:gd name="T7" fmla="*/ 314 h 772"/>
                <a:gd name="T8" fmla="*/ 644 w 726"/>
                <a:gd name="T9" fmla="*/ 353 h 772"/>
                <a:gd name="T10" fmla="*/ 614 w 726"/>
                <a:gd name="T11" fmla="*/ 382 h 772"/>
                <a:gd name="T12" fmla="*/ 617 w 726"/>
                <a:gd name="T13" fmla="*/ 343 h 772"/>
                <a:gd name="T14" fmla="*/ 631 w 726"/>
                <a:gd name="T15" fmla="*/ 307 h 772"/>
                <a:gd name="T16" fmla="*/ 647 w 726"/>
                <a:gd name="T17" fmla="*/ 278 h 772"/>
                <a:gd name="T18" fmla="*/ 639 w 726"/>
                <a:gd name="T19" fmla="*/ 237 h 772"/>
                <a:gd name="T20" fmla="*/ 611 w 726"/>
                <a:gd name="T21" fmla="*/ 235 h 772"/>
                <a:gd name="T22" fmla="*/ 619 w 726"/>
                <a:gd name="T23" fmla="*/ 192 h 772"/>
                <a:gd name="T24" fmla="*/ 589 w 726"/>
                <a:gd name="T25" fmla="*/ 168 h 772"/>
                <a:gd name="T26" fmla="*/ 572 w 726"/>
                <a:gd name="T27" fmla="*/ 146 h 772"/>
                <a:gd name="T28" fmla="*/ 527 w 726"/>
                <a:gd name="T29" fmla="*/ 137 h 772"/>
                <a:gd name="T30" fmla="*/ 488 w 726"/>
                <a:gd name="T31" fmla="*/ 137 h 772"/>
                <a:gd name="T32" fmla="*/ 312 w 726"/>
                <a:gd name="T33" fmla="*/ 82 h 772"/>
                <a:gd name="T34" fmla="*/ 281 w 726"/>
                <a:gd name="T35" fmla="*/ 64 h 772"/>
                <a:gd name="T36" fmla="*/ 244 w 726"/>
                <a:gd name="T37" fmla="*/ 47 h 772"/>
                <a:gd name="T38" fmla="*/ 218 w 726"/>
                <a:gd name="T39" fmla="*/ 62 h 772"/>
                <a:gd name="T40" fmla="*/ 230 w 726"/>
                <a:gd name="T41" fmla="*/ 24 h 772"/>
                <a:gd name="T42" fmla="*/ 214 w 726"/>
                <a:gd name="T43" fmla="*/ 7 h 772"/>
                <a:gd name="T44" fmla="*/ 189 w 726"/>
                <a:gd name="T45" fmla="*/ 20 h 772"/>
                <a:gd name="T46" fmla="*/ 157 w 726"/>
                <a:gd name="T47" fmla="*/ 36 h 772"/>
                <a:gd name="T48" fmla="*/ 103 w 726"/>
                <a:gd name="T49" fmla="*/ 59 h 772"/>
                <a:gd name="T50" fmla="*/ 74 w 726"/>
                <a:gd name="T51" fmla="*/ 57 h 772"/>
                <a:gd name="T52" fmla="*/ 61 w 726"/>
                <a:gd name="T53" fmla="*/ 176 h 772"/>
                <a:gd name="T54" fmla="*/ 39 w 726"/>
                <a:gd name="T55" fmla="*/ 195 h 772"/>
                <a:gd name="T56" fmla="*/ 13 w 726"/>
                <a:gd name="T57" fmla="*/ 220 h 772"/>
                <a:gd name="T58" fmla="*/ 0 w 726"/>
                <a:gd name="T59" fmla="*/ 243 h 772"/>
                <a:gd name="T60" fmla="*/ 11 w 726"/>
                <a:gd name="T61" fmla="*/ 257 h 772"/>
                <a:gd name="T62" fmla="*/ 26 w 726"/>
                <a:gd name="T63" fmla="*/ 275 h 772"/>
                <a:gd name="T64" fmla="*/ 24 w 726"/>
                <a:gd name="T65" fmla="*/ 311 h 772"/>
                <a:gd name="T66" fmla="*/ 24 w 726"/>
                <a:gd name="T67" fmla="*/ 347 h 772"/>
                <a:gd name="T68" fmla="*/ 24 w 726"/>
                <a:gd name="T69" fmla="*/ 365 h 772"/>
                <a:gd name="T70" fmla="*/ 23 w 726"/>
                <a:gd name="T71" fmla="*/ 403 h 772"/>
                <a:gd name="T72" fmla="*/ 45 w 726"/>
                <a:gd name="T73" fmla="*/ 422 h 772"/>
                <a:gd name="T74" fmla="*/ 71 w 726"/>
                <a:gd name="T75" fmla="*/ 431 h 772"/>
                <a:gd name="T76" fmla="*/ 95 w 726"/>
                <a:gd name="T77" fmla="*/ 451 h 772"/>
                <a:gd name="T78" fmla="*/ 139 w 726"/>
                <a:gd name="T79" fmla="*/ 472 h 772"/>
                <a:gd name="T80" fmla="*/ 154 w 726"/>
                <a:gd name="T81" fmla="*/ 494 h 772"/>
                <a:gd name="T82" fmla="*/ 181 w 726"/>
                <a:gd name="T83" fmla="*/ 515 h 772"/>
                <a:gd name="T84" fmla="*/ 217 w 726"/>
                <a:gd name="T85" fmla="*/ 536 h 772"/>
                <a:gd name="T86" fmla="*/ 229 w 726"/>
                <a:gd name="T87" fmla="*/ 570 h 772"/>
                <a:gd name="T88" fmla="*/ 234 w 726"/>
                <a:gd name="T89" fmla="*/ 598 h 772"/>
                <a:gd name="T90" fmla="*/ 241 w 726"/>
                <a:gd name="T91" fmla="*/ 617 h 772"/>
                <a:gd name="T92" fmla="*/ 260 w 726"/>
                <a:gd name="T93" fmla="*/ 655 h 772"/>
                <a:gd name="T94" fmla="*/ 255 w 726"/>
                <a:gd name="T95" fmla="*/ 696 h 772"/>
                <a:gd name="T96" fmla="*/ 268 w 726"/>
                <a:gd name="T97" fmla="*/ 732 h 772"/>
                <a:gd name="T98" fmla="*/ 323 w 726"/>
                <a:gd name="T99" fmla="*/ 760 h 772"/>
                <a:gd name="T100" fmla="*/ 680 w 726"/>
                <a:gd name="T101" fmla="*/ 708 h 772"/>
                <a:gd name="T102" fmla="*/ 670 w 726"/>
                <a:gd name="T103" fmla="*/ 659 h 772"/>
                <a:gd name="T104" fmla="*/ 660 w 726"/>
                <a:gd name="T105" fmla="*/ 619 h 772"/>
                <a:gd name="T106" fmla="*/ 665 w 726"/>
                <a:gd name="T107" fmla="*/ 560 h 772"/>
                <a:gd name="T108" fmla="*/ 662 w 726"/>
                <a:gd name="T109" fmla="*/ 499 h 772"/>
                <a:gd name="T110" fmla="*/ 680 w 726"/>
                <a:gd name="T111" fmla="*/ 442 h 772"/>
                <a:gd name="T112" fmla="*/ 681 w 726"/>
                <a:gd name="T113" fmla="*/ 365 h 772"/>
                <a:gd name="T114" fmla="*/ 699 w 726"/>
                <a:gd name="T115" fmla="*/ 317 h 772"/>
                <a:gd name="T116" fmla="*/ 708 w 726"/>
                <a:gd name="T117" fmla="*/ 288 h 772"/>
                <a:gd name="T118" fmla="*/ 716 w 726"/>
                <a:gd name="T119" fmla="*/ 253 h 7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726" h="772">
                  <a:moveTo>
                    <a:pt x="726" y="238"/>
                  </a:moveTo>
                  <a:cubicBezTo>
                    <a:pt x="726" y="237"/>
                    <a:pt x="723" y="235"/>
                    <a:pt x="722" y="235"/>
                  </a:cubicBezTo>
                  <a:cubicBezTo>
                    <a:pt x="721" y="235"/>
                    <a:pt x="719" y="236"/>
                    <a:pt x="717" y="236"/>
                  </a:cubicBezTo>
                  <a:cubicBezTo>
                    <a:pt x="717" y="236"/>
                    <a:pt x="715" y="236"/>
                    <a:pt x="714" y="236"/>
                  </a:cubicBezTo>
                  <a:cubicBezTo>
                    <a:pt x="713" y="237"/>
                    <a:pt x="713" y="239"/>
                    <a:pt x="712" y="239"/>
                  </a:cubicBezTo>
                  <a:cubicBezTo>
                    <a:pt x="711" y="240"/>
                    <a:pt x="710" y="241"/>
                    <a:pt x="710" y="241"/>
                  </a:cubicBezTo>
                  <a:cubicBezTo>
                    <a:pt x="709" y="242"/>
                    <a:pt x="707" y="242"/>
                    <a:pt x="706" y="243"/>
                  </a:cubicBezTo>
                  <a:cubicBezTo>
                    <a:pt x="706" y="244"/>
                    <a:pt x="706" y="246"/>
                    <a:pt x="706" y="247"/>
                  </a:cubicBezTo>
                  <a:cubicBezTo>
                    <a:pt x="706" y="248"/>
                    <a:pt x="708" y="250"/>
                    <a:pt x="708" y="251"/>
                  </a:cubicBezTo>
                  <a:cubicBezTo>
                    <a:pt x="708" y="252"/>
                    <a:pt x="708" y="254"/>
                    <a:pt x="707" y="254"/>
                  </a:cubicBezTo>
                  <a:cubicBezTo>
                    <a:pt x="707" y="255"/>
                    <a:pt x="705" y="254"/>
                    <a:pt x="704" y="255"/>
                  </a:cubicBezTo>
                  <a:cubicBezTo>
                    <a:pt x="704" y="255"/>
                    <a:pt x="703" y="256"/>
                    <a:pt x="702" y="257"/>
                  </a:cubicBezTo>
                  <a:cubicBezTo>
                    <a:pt x="702" y="257"/>
                    <a:pt x="701" y="258"/>
                    <a:pt x="700" y="259"/>
                  </a:cubicBezTo>
                  <a:cubicBezTo>
                    <a:pt x="700" y="259"/>
                    <a:pt x="699" y="260"/>
                    <a:pt x="698" y="260"/>
                  </a:cubicBezTo>
                  <a:cubicBezTo>
                    <a:pt x="697" y="260"/>
                    <a:pt x="696" y="258"/>
                    <a:pt x="695" y="259"/>
                  </a:cubicBezTo>
                  <a:cubicBezTo>
                    <a:pt x="694" y="259"/>
                    <a:pt x="694" y="260"/>
                    <a:pt x="694" y="261"/>
                  </a:cubicBezTo>
                  <a:cubicBezTo>
                    <a:pt x="694" y="262"/>
                    <a:pt x="694" y="264"/>
                    <a:pt x="694" y="265"/>
                  </a:cubicBezTo>
                  <a:cubicBezTo>
                    <a:pt x="694" y="265"/>
                    <a:pt x="694" y="267"/>
                    <a:pt x="694" y="268"/>
                  </a:cubicBezTo>
                  <a:cubicBezTo>
                    <a:pt x="694" y="269"/>
                    <a:pt x="692" y="270"/>
                    <a:pt x="692" y="271"/>
                  </a:cubicBezTo>
                  <a:cubicBezTo>
                    <a:pt x="692" y="272"/>
                    <a:pt x="692" y="275"/>
                    <a:pt x="691" y="276"/>
                  </a:cubicBezTo>
                  <a:cubicBezTo>
                    <a:pt x="691" y="277"/>
                    <a:pt x="689" y="279"/>
                    <a:pt x="688" y="281"/>
                  </a:cubicBezTo>
                  <a:cubicBezTo>
                    <a:pt x="688" y="281"/>
                    <a:pt x="688" y="282"/>
                    <a:pt x="687" y="283"/>
                  </a:cubicBezTo>
                  <a:cubicBezTo>
                    <a:pt x="687" y="284"/>
                    <a:pt x="686" y="286"/>
                    <a:pt x="686" y="287"/>
                  </a:cubicBezTo>
                  <a:cubicBezTo>
                    <a:pt x="685" y="288"/>
                    <a:pt x="685" y="290"/>
                    <a:pt x="685" y="291"/>
                  </a:cubicBezTo>
                  <a:cubicBezTo>
                    <a:pt x="684" y="291"/>
                    <a:pt x="683" y="292"/>
                    <a:pt x="683" y="293"/>
                  </a:cubicBezTo>
                  <a:cubicBezTo>
                    <a:pt x="682" y="294"/>
                    <a:pt x="682" y="297"/>
                    <a:pt x="681" y="298"/>
                  </a:cubicBezTo>
                  <a:cubicBezTo>
                    <a:pt x="681" y="299"/>
                    <a:pt x="681" y="302"/>
                    <a:pt x="681" y="303"/>
                  </a:cubicBezTo>
                  <a:cubicBezTo>
                    <a:pt x="680" y="304"/>
                    <a:pt x="680" y="305"/>
                    <a:pt x="680" y="306"/>
                  </a:cubicBezTo>
                  <a:cubicBezTo>
                    <a:pt x="679" y="306"/>
                    <a:pt x="680" y="308"/>
                    <a:pt x="681" y="308"/>
                  </a:cubicBezTo>
                  <a:cubicBezTo>
                    <a:pt x="681" y="309"/>
                    <a:pt x="683" y="310"/>
                    <a:pt x="683" y="310"/>
                  </a:cubicBezTo>
                  <a:cubicBezTo>
                    <a:pt x="683" y="311"/>
                    <a:pt x="684" y="314"/>
                    <a:pt x="684" y="315"/>
                  </a:cubicBezTo>
                  <a:cubicBezTo>
                    <a:pt x="684" y="315"/>
                    <a:pt x="684" y="317"/>
                    <a:pt x="684" y="318"/>
                  </a:cubicBezTo>
                  <a:cubicBezTo>
                    <a:pt x="683" y="318"/>
                    <a:pt x="681" y="318"/>
                    <a:pt x="681" y="318"/>
                  </a:cubicBezTo>
                  <a:cubicBezTo>
                    <a:pt x="680" y="318"/>
                    <a:pt x="679" y="317"/>
                    <a:pt x="679" y="317"/>
                  </a:cubicBezTo>
                  <a:cubicBezTo>
                    <a:pt x="678" y="316"/>
                    <a:pt x="678" y="314"/>
                    <a:pt x="677" y="313"/>
                  </a:cubicBezTo>
                  <a:cubicBezTo>
                    <a:pt x="677" y="313"/>
                    <a:pt x="676" y="313"/>
                    <a:pt x="675" y="314"/>
                  </a:cubicBezTo>
                  <a:cubicBezTo>
                    <a:pt x="674" y="314"/>
                    <a:pt x="673" y="317"/>
                    <a:pt x="672" y="318"/>
                  </a:cubicBezTo>
                  <a:cubicBezTo>
                    <a:pt x="671" y="319"/>
                    <a:pt x="669" y="319"/>
                    <a:pt x="668" y="319"/>
                  </a:cubicBezTo>
                  <a:cubicBezTo>
                    <a:pt x="667" y="319"/>
                    <a:pt x="665" y="320"/>
                    <a:pt x="665" y="321"/>
                  </a:cubicBezTo>
                  <a:cubicBezTo>
                    <a:pt x="663" y="321"/>
                    <a:pt x="661" y="321"/>
                    <a:pt x="660" y="322"/>
                  </a:cubicBezTo>
                  <a:cubicBezTo>
                    <a:pt x="658" y="322"/>
                    <a:pt x="656" y="325"/>
                    <a:pt x="655" y="326"/>
                  </a:cubicBezTo>
                  <a:cubicBezTo>
                    <a:pt x="654" y="327"/>
                    <a:pt x="652" y="330"/>
                    <a:pt x="651" y="331"/>
                  </a:cubicBezTo>
                  <a:cubicBezTo>
                    <a:pt x="649" y="334"/>
                    <a:pt x="647" y="339"/>
                    <a:pt x="646" y="341"/>
                  </a:cubicBezTo>
                  <a:cubicBezTo>
                    <a:pt x="646" y="342"/>
                    <a:pt x="645" y="345"/>
                    <a:pt x="645" y="346"/>
                  </a:cubicBezTo>
                  <a:cubicBezTo>
                    <a:pt x="644" y="348"/>
                    <a:pt x="644" y="351"/>
                    <a:pt x="644" y="353"/>
                  </a:cubicBezTo>
                  <a:cubicBezTo>
                    <a:pt x="644" y="354"/>
                    <a:pt x="643" y="357"/>
                    <a:pt x="642" y="358"/>
                  </a:cubicBezTo>
                  <a:cubicBezTo>
                    <a:pt x="642" y="359"/>
                    <a:pt x="641" y="360"/>
                    <a:pt x="640" y="361"/>
                  </a:cubicBezTo>
                  <a:cubicBezTo>
                    <a:pt x="638" y="362"/>
                    <a:pt x="635" y="363"/>
                    <a:pt x="634" y="363"/>
                  </a:cubicBezTo>
                  <a:cubicBezTo>
                    <a:pt x="633" y="364"/>
                    <a:pt x="630" y="366"/>
                    <a:pt x="629" y="367"/>
                  </a:cubicBezTo>
                  <a:cubicBezTo>
                    <a:pt x="628" y="368"/>
                    <a:pt x="627" y="370"/>
                    <a:pt x="626" y="371"/>
                  </a:cubicBezTo>
                  <a:cubicBezTo>
                    <a:pt x="626" y="372"/>
                    <a:pt x="626" y="375"/>
                    <a:pt x="625" y="376"/>
                  </a:cubicBezTo>
                  <a:cubicBezTo>
                    <a:pt x="625" y="378"/>
                    <a:pt x="624" y="381"/>
                    <a:pt x="623" y="382"/>
                  </a:cubicBezTo>
                  <a:cubicBezTo>
                    <a:pt x="622" y="383"/>
                    <a:pt x="620" y="384"/>
                    <a:pt x="619" y="384"/>
                  </a:cubicBezTo>
                  <a:cubicBezTo>
                    <a:pt x="618" y="384"/>
                    <a:pt x="616" y="382"/>
                    <a:pt x="614" y="382"/>
                  </a:cubicBezTo>
                  <a:cubicBezTo>
                    <a:pt x="614" y="381"/>
                    <a:pt x="612" y="381"/>
                    <a:pt x="612" y="381"/>
                  </a:cubicBezTo>
                  <a:cubicBezTo>
                    <a:pt x="611" y="380"/>
                    <a:pt x="609" y="379"/>
                    <a:pt x="609" y="377"/>
                  </a:cubicBezTo>
                  <a:cubicBezTo>
                    <a:pt x="608" y="376"/>
                    <a:pt x="610" y="374"/>
                    <a:pt x="611" y="373"/>
                  </a:cubicBezTo>
                  <a:cubicBezTo>
                    <a:pt x="612" y="373"/>
                    <a:pt x="613" y="371"/>
                    <a:pt x="614" y="370"/>
                  </a:cubicBezTo>
                  <a:cubicBezTo>
                    <a:pt x="614" y="369"/>
                    <a:pt x="612" y="367"/>
                    <a:pt x="612" y="366"/>
                  </a:cubicBezTo>
                  <a:cubicBezTo>
                    <a:pt x="612" y="364"/>
                    <a:pt x="614" y="360"/>
                    <a:pt x="614" y="358"/>
                  </a:cubicBezTo>
                  <a:cubicBezTo>
                    <a:pt x="614" y="357"/>
                    <a:pt x="614" y="354"/>
                    <a:pt x="614" y="353"/>
                  </a:cubicBezTo>
                  <a:cubicBezTo>
                    <a:pt x="614" y="351"/>
                    <a:pt x="614" y="348"/>
                    <a:pt x="614" y="347"/>
                  </a:cubicBezTo>
                  <a:cubicBezTo>
                    <a:pt x="615" y="346"/>
                    <a:pt x="616" y="344"/>
                    <a:pt x="617" y="343"/>
                  </a:cubicBezTo>
                  <a:cubicBezTo>
                    <a:pt x="617" y="342"/>
                    <a:pt x="619" y="340"/>
                    <a:pt x="619" y="339"/>
                  </a:cubicBezTo>
                  <a:cubicBezTo>
                    <a:pt x="620" y="338"/>
                    <a:pt x="619" y="335"/>
                    <a:pt x="620" y="334"/>
                  </a:cubicBezTo>
                  <a:cubicBezTo>
                    <a:pt x="620" y="333"/>
                    <a:pt x="622" y="331"/>
                    <a:pt x="622" y="329"/>
                  </a:cubicBezTo>
                  <a:cubicBezTo>
                    <a:pt x="623" y="329"/>
                    <a:pt x="624" y="328"/>
                    <a:pt x="624" y="327"/>
                  </a:cubicBezTo>
                  <a:cubicBezTo>
                    <a:pt x="625" y="326"/>
                    <a:pt x="625" y="323"/>
                    <a:pt x="626" y="322"/>
                  </a:cubicBezTo>
                  <a:cubicBezTo>
                    <a:pt x="626" y="321"/>
                    <a:pt x="629" y="319"/>
                    <a:pt x="628" y="317"/>
                  </a:cubicBezTo>
                  <a:cubicBezTo>
                    <a:pt x="628" y="316"/>
                    <a:pt x="626" y="316"/>
                    <a:pt x="626" y="316"/>
                  </a:cubicBezTo>
                  <a:cubicBezTo>
                    <a:pt x="625" y="314"/>
                    <a:pt x="626" y="312"/>
                    <a:pt x="626" y="311"/>
                  </a:cubicBezTo>
                  <a:cubicBezTo>
                    <a:pt x="627" y="309"/>
                    <a:pt x="629" y="308"/>
                    <a:pt x="631" y="307"/>
                  </a:cubicBezTo>
                  <a:cubicBezTo>
                    <a:pt x="632" y="306"/>
                    <a:pt x="634" y="304"/>
                    <a:pt x="635" y="304"/>
                  </a:cubicBezTo>
                  <a:cubicBezTo>
                    <a:pt x="636" y="303"/>
                    <a:pt x="639" y="303"/>
                    <a:pt x="640" y="302"/>
                  </a:cubicBezTo>
                  <a:cubicBezTo>
                    <a:pt x="641" y="302"/>
                    <a:pt x="645" y="302"/>
                    <a:pt x="646" y="301"/>
                  </a:cubicBezTo>
                  <a:cubicBezTo>
                    <a:pt x="647" y="301"/>
                    <a:pt x="648" y="300"/>
                    <a:pt x="648" y="299"/>
                  </a:cubicBezTo>
                  <a:cubicBezTo>
                    <a:pt x="649" y="298"/>
                    <a:pt x="650" y="297"/>
                    <a:pt x="650" y="296"/>
                  </a:cubicBezTo>
                  <a:cubicBezTo>
                    <a:pt x="650" y="294"/>
                    <a:pt x="649" y="291"/>
                    <a:pt x="650" y="289"/>
                  </a:cubicBezTo>
                  <a:cubicBezTo>
                    <a:pt x="650" y="288"/>
                    <a:pt x="651" y="285"/>
                    <a:pt x="651" y="284"/>
                  </a:cubicBezTo>
                  <a:cubicBezTo>
                    <a:pt x="651" y="283"/>
                    <a:pt x="651" y="280"/>
                    <a:pt x="651" y="279"/>
                  </a:cubicBezTo>
                  <a:cubicBezTo>
                    <a:pt x="649" y="279"/>
                    <a:pt x="648" y="279"/>
                    <a:pt x="647" y="278"/>
                  </a:cubicBezTo>
                  <a:cubicBezTo>
                    <a:pt x="645" y="278"/>
                    <a:pt x="642" y="277"/>
                    <a:pt x="641" y="276"/>
                  </a:cubicBezTo>
                  <a:cubicBezTo>
                    <a:pt x="641" y="275"/>
                    <a:pt x="641" y="274"/>
                    <a:pt x="641" y="273"/>
                  </a:cubicBezTo>
                  <a:cubicBezTo>
                    <a:pt x="640" y="272"/>
                    <a:pt x="638" y="271"/>
                    <a:pt x="637" y="270"/>
                  </a:cubicBezTo>
                  <a:cubicBezTo>
                    <a:pt x="636" y="269"/>
                    <a:pt x="634" y="268"/>
                    <a:pt x="633" y="267"/>
                  </a:cubicBezTo>
                  <a:cubicBezTo>
                    <a:pt x="633" y="266"/>
                    <a:pt x="632" y="262"/>
                    <a:pt x="632" y="261"/>
                  </a:cubicBezTo>
                  <a:cubicBezTo>
                    <a:pt x="632" y="259"/>
                    <a:pt x="634" y="254"/>
                    <a:pt x="634" y="252"/>
                  </a:cubicBezTo>
                  <a:cubicBezTo>
                    <a:pt x="634" y="251"/>
                    <a:pt x="635" y="247"/>
                    <a:pt x="636" y="246"/>
                  </a:cubicBezTo>
                  <a:cubicBezTo>
                    <a:pt x="636" y="244"/>
                    <a:pt x="638" y="242"/>
                    <a:pt x="638" y="240"/>
                  </a:cubicBezTo>
                  <a:cubicBezTo>
                    <a:pt x="639" y="240"/>
                    <a:pt x="640" y="238"/>
                    <a:pt x="639" y="237"/>
                  </a:cubicBezTo>
                  <a:cubicBezTo>
                    <a:pt x="639" y="236"/>
                    <a:pt x="639" y="234"/>
                    <a:pt x="638" y="233"/>
                  </a:cubicBezTo>
                  <a:cubicBezTo>
                    <a:pt x="637" y="232"/>
                    <a:pt x="636" y="231"/>
                    <a:pt x="635" y="230"/>
                  </a:cubicBezTo>
                  <a:cubicBezTo>
                    <a:pt x="634" y="230"/>
                    <a:pt x="631" y="230"/>
                    <a:pt x="631" y="231"/>
                  </a:cubicBezTo>
                  <a:cubicBezTo>
                    <a:pt x="630" y="232"/>
                    <a:pt x="630" y="234"/>
                    <a:pt x="629" y="235"/>
                  </a:cubicBezTo>
                  <a:cubicBezTo>
                    <a:pt x="629" y="236"/>
                    <a:pt x="627" y="237"/>
                    <a:pt x="626" y="238"/>
                  </a:cubicBezTo>
                  <a:cubicBezTo>
                    <a:pt x="624" y="238"/>
                    <a:pt x="621" y="237"/>
                    <a:pt x="620" y="238"/>
                  </a:cubicBezTo>
                  <a:cubicBezTo>
                    <a:pt x="619" y="238"/>
                    <a:pt x="617" y="240"/>
                    <a:pt x="616" y="240"/>
                  </a:cubicBezTo>
                  <a:cubicBezTo>
                    <a:pt x="614" y="240"/>
                    <a:pt x="612" y="240"/>
                    <a:pt x="611" y="239"/>
                  </a:cubicBezTo>
                  <a:cubicBezTo>
                    <a:pt x="610" y="238"/>
                    <a:pt x="610" y="236"/>
                    <a:pt x="611" y="235"/>
                  </a:cubicBezTo>
                  <a:cubicBezTo>
                    <a:pt x="611" y="234"/>
                    <a:pt x="614" y="233"/>
                    <a:pt x="614" y="231"/>
                  </a:cubicBezTo>
                  <a:cubicBezTo>
                    <a:pt x="614" y="230"/>
                    <a:pt x="612" y="227"/>
                    <a:pt x="612" y="225"/>
                  </a:cubicBezTo>
                  <a:cubicBezTo>
                    <a:pt x="612" y="224"/>
                    <a:pt x="613" y="223"/>
                    <a:pt x="613" y="222"/>
                  </a:cubicBezTo>
                  <a:cubicBezTo>
                    <a:pt x="614" y="221"/>
                    <a:pt x="616" y="221"/>
                    <a:pt x="617" y="220"/>
                  </a:cubicBezTo>
                  <a:cubicBezTo>
                    <a:pt x="618" y="219"/>
                    <a:pt x="618" y="217"/>
                    <a:pt x="618" y="216"/>
                  </a:cubicBezTo>
                  <a:cubicBezTo>
                    <a:pt x="618" y="213"/>
                    <a:pt x="615" y="207"/>
                    <a:pt x="615" y="205"/>
                  </a:cubicBezTo>
                  <a:cubicBezTo>
                    <a:pt x="614" y="204"/>
                    <a:pt x="614" y="202"/>
                    <a:pt x="615" y="201"/>
                  </a:cubicBezTo>
                  <a:cubicBezTo>
                    <a:pt x="615" y="200"/>
                    <a:pt x="618" y="200"/>
                    <a:pt x="618" y="199"/>
                  </a:cubicBezTo>
                  <a:cubicBezTo>
                    <a:pt x="619" y="198"/>
                    <a:pt x="620" y="194"/>
                    <a:pt x="619" y="192"/>
                  </a:cubicBezTo>
                  <a:cubicBezTo>
                    <a:pt x="619" y="190"/>
                    <a:pt x="613" y="189"/>
                    <a:pt x="612" y="187"/>
                  </a:cubicBezTo>
                  <a:cubicBezTo>
                    <a:pt x="612" y="186"/>
                    <a:pt x="612" y="184"/>
                    <a:pt x="612" y="183"/>
                  </a:cubicBezTo>
                  <a:cubicBezTo>
                    <a:pt x="612" y="182"/>
                    <a:pt x="615" y="182"/>
                    <a:pt x="616" y="181"/>
                  </a:cubicBezTo>
                  <a:cubicBezTo>
                    <a:pt x="616" y="180"/>
                    <a:pt x="614" y="177"/>
                    <a:pt x="613" y="176"/>
                  </a:cubicBezTo>
                  <a:cubicBezTo>
                    <a:pt x="611" y="175"/>
                    <a:pt x="606" y="175"/>
                    <a:pt x="605" y="174"/>
                  </a:cubicBezTo>
                  <a:cubicBezTo>
                    <a:pt x="604" y="173"/>
                    <a:pt x="603" y="171"/>
                    <a:pt x="603" y="170"/>
                  </a:cubicBezTo>
                  <a:cubicBezTo>
                    <a:pt x="602" y="169"/>
                    <a:pt x="599" y="168"/>
                    <a:pt x="597" y="168"/>
                  </a:cubicBezTo>
                  <a:cubicBezTo>
                    <a:pt x="596" y="168"/>
                    <a:pt x="593" y="171"/>
                    <a:pt x="592" y="170"/>
                  </a:cubicBezTo>
                  <a:cubicBezTo>
                    <a:pt x="591" y="170"/>
                    <a:pt x="590" y="169"/>
                    <a:pt x="589" y="168"/>
                  </a:cubicBezTo>
                  <a:cubicBezTo>
                    <a:pt x="588" y="168"/>
                    <a:pt x="589" y="165"/>
                    <a:pt x="588" y="165"/>
                  </a:cubicBezTo>
                  <a:cubicBezTo>
                    <a:pt x="586" y="164"/>
                    <a:pt x="584" y="166"/>
                    <a:pt x="582" y="166"/>
                  </a:cubicBezTo>
                  <a:cubicBezTo>
                    <a:pt x="581" y="167"/>
                    <a:pt x="579" y="169"/>
                    <a:pt x="578" y="169"/>
                  </a:cubicBezTo>
                  <a:cubicBezTo>
                    <a:pt x="576" y="169"/>
                    <a:pt x="573" y="167"/>
                    <a:pt x="572" y="166"/>
                  </a:cubicBezTo>
                  <a:cubicBezTo>
                    <a:pt x="571" y="164"/>
                    <a:pt x="570" y="161"/>
                    <a:pt x="570" y="159"/>
                  </a:cubicBezTo>
                  <a:cubicBezTo>
                    <a:pt x="570" y="158"/>
                    <a:pt x="572" y="157"/>
                    <a:pt x="573" y="156"/>
                  </a:cubicBezTo>
                  <a:cubicBezTo>
                    <a:pt x="573" y="155"/>
                    <a:pt x="575" y="154"/>
                    <a:pt x="575" y="153"/>
                  </a:cubicBezTo>
                  <a:cubicBezTo>
                    <a:pt x="575" y="152"/>
                    <a:pt x="573" y="151"/>
                    <a:pt x="573" y="150"/>
                  </a:cubicBezTo>
                  <a:cubicBezTo>
                    <a:pt x="573" y="149"/>
                    <a:pt x="573" y="147"/>
                    <a:pt x="572" y="146"/>
                  </a:cubicBezTo>
                  <a:cubicBezTo>
                    <a:pt x="572" y="145"/>
                    <a:pt x="570" y="144"/>
                    <a:pt x="569" y="144"/>
                  </a:cubicBezTo>
                  <a:cubicBezTo>
                    <a:pt x="568" y="143"/>
                    <a:pt x="565" y="141"/>
                    <a:pt x="563" y="141"/>
                  </a:cubicBezTo>
                  <a:cubicBezTo>
                    <a:pt x="562" y="141"/>
                    <a:pt x="560" y="142"/>
                    <a:pt x="559" y="142"/>
                  </a:cubicBezTo>
                  <a:cubicBezTo>
                    <a:pt x="557" y="142"/>
                    <a:pt x="555" y="140"/>
                    <a:pt x="553" y="140"/>
                  </a:cubicBezTo>
                  <a:cubicBezTo>
                    <a:pt x="551" y="140"/>
                    <a:pt x="548" y="143"/>
                    <a:pt x="546" y="143"/>
                  </a:cubicBezTo>
                  <a:cubicBezTo>
                    <a:pt x="545" y="143"/>
                    <a:pt x="542" y="140"/>
                    <a:pt x="540" y="139"/>
                  </a:cubicBezTo>
                  <a:cubicBezTo>
                    <a:pt x="539" y="139"/>
                    <a:pt x="537" y="138"/>
                    <a:pt x="535" y="138"/>
                  </a:cubicBezTo>
                  <a:cubicBezTo>
                    <a:pt x="535" y="138"/>
                    <a:pt x="534" y="140"/>
                    <a:pt x="533" y="140"/>
                  </a:cubicBezTo>
                  <a:cubicBezTo>
                    <a:pt x="531" y="140"/>
                    <a:pt x="529" y="137"/>
                    <a:pt x="527" y="137"/>
                  </a:cubicBezTo>
                  <a:cubicBezTo>
                    <a:pt x="526" y="136"/>
                    <a:pt x="523" y="137"/>
                    <a:pt x="522" y="137"/>
                  </a:cubicBezTo>
                  <a:cubicBezTo>
                    <a:pt x="521" y="136"/>
                    <a:pt x="519" y="134"/>
                    <a:pt x="518" y="134"/>
                  </a:cubicBezTo>
                  <a:cubicBezTo>
                    <a:pt x="517" y="134"/>
                    <a:pt x="514" y="135"/>
                    <a:pt x="512" y="136"/>
                  </a:cubicBezTo>
                  <a:cubicBezTo>
                    <a:pt x="510" y="137"/>
                    <a:pt x="508" y="140"/>
                    <a:pt x="506" y="140"/>
                  </a:cubicBezTo>
                  <a:cubicBezTo>
                    <a:pt x="505" y="141"/>
                    <a:pt x="503" y="141"/>
                    <a:pt x="503" y="140"/>
                  </a:cubicBezTo>
                  <a:cubicBezTo>
                    <a:pt x="502" y="140"/>
                    <a:pt x="501" y="138"/>
                    <a:pt x="500" y="137"/>
                  </a:cubicBezTo>
                  <a:cubicBezTo>
                    <a:pt x="499" y="137"/>
                    <a:pt x="496" y="137"/>
                    <a:pt x="495" y="137"/>
                  </a:cubicBezTo>
                  <a:cubicBezTo>
                    <a:pt x="494" y="136"/>
                    <a:pt x="492" y="135"/>
                    <a:pt x="492" y="136"/>
                  </a:cubicBezTo>
                  <a:cubicBezTo>
                    <a:pt x="491" y="136"/>
                    <a:pt x="489" y="137"/>
                    <a:pt x="488" y="137"/>
                  </a:cubicBezTo>
                  <a:cubicBezTo>
                    <a:pt x="487" y="137"/>
                    <a:pt x="486" y="136"/>
                    <a:pt x="485" y="136"/>
                  </a:cubicBezTo>
                  <a:cubicBezTo>
                    <a:pt x="484" y="136"/>
                    <a:pt x="482" y="138"/>
                    <a:pt x="482" y="138"/>
                  </a:cubicBezTo>
                  <a:cubicBezTo>
                    <a:pt x="449" y="122"/>
                    <a:pt x="449" y="122"/>
                    <a:pt x="449" y="122"/>
                  </a:cubicBezTo>
                  <a:cubicBezTo>
                    <a:pt x="325" y="101"/>
                    <a:pt x="325" y="101"/>
                    <a:pt x="325" y="101"/>
                  </a:cubicBezTo>
                  <a:cubicBezTo>
                    <a:pt x="325" y="101"/>
                    <a:pt x="322" y="99"/>
                    <a:pt x="321" y="98"/>
                  </a:cubicBezTo>
                  <a:cubicBezTo>
                    <a:pt x="320" y="97"/>
                    <a:pt x="318" y="95"/>
                    <a:pt x="318" y="94"/>
                  </a:cubicBezTo>
                  <a:cubicBezTo>
                    <a:pt x="317" y="93"/>
                    <a:pt x="316" y="92"/>
                    <a:pt x="315" y="92"/>
                  </a:cubicBezTo>
                  <a:cubicBezTo>
                    <a:pt x="315" y="91"/>
                    <a:pt x="315" y="89"/>
                    <a:pt x="314" y="88"/>
                  </a:cubicBezTo>
                  <a:cubicBezTo>
                    <a:pt x="314" y="86"/>
                    <a:pt x="313" y="83"/>
                    <a:pt x="312" y="82"/>
                  </a:cubicBezTo>
                  <a:cubicBezTo>
                    <a:pt x="311" y="81"/>
                    <a:pt x="309" y="78"/>
                    <a:pt x="307" y="77"/>
                  </a:cubicBezTo>
                  <a:cubicBezTo>
                    <a:pt x="306" y="75"/>
                    <a:pt x="304" y="73"/>
                    <a:pt x="303" y="72"/>
                  </a:cubicBezTo>
                  <a:cubicBezTo>
                    <a:pt x="302" y="72"/>
                    <a:pt x="299" y="72"/>
                    <a:pt x="298" y="72"/>
                  </a:cubicBezTo>
                  <a:cubicBezTo>
                    <a:pt x="297" y="72"/>
                    <a:pt x="295" y="71"/>
                    <a:pt x="294" y="71"/>
                  </a:cubicBezTo>
                  <a:cubicBezTo>
                    <a:pt x="294" y="70"/>
                    <a:pt x="294" y="69"/>
                    <a:pt x="294" y="68"/>
                  </a:cubicBezTo>
                  <a:cubicBezTo>
                    <a:pt x="293" y="67"/>
                    <a:pt x="291" y="66"/>
                    <a:pt x="291" y="66"/>
                  </a:cubicBezTo>
                  <a:cubicBezTo>
                    <a:pt x="289" y="66"/>
                    <a:pt x="287" y="68"/>
                    <a:pt x="286" y="69"/>
                  </a:cubicBezTo>
                  <a:cubicBezTo>
                    <a:pt x="285" y="69"/>
                    <a:pt x="282" y="69"/>
                    <a:pt x="282" y="68"/>
                  </a:cubicBezTo>
                  <a:cubicBezTo>
                    <a:pt x="281" y="68"/>
                    <a:pt x="281" y="65"/>
                    <a:pt x="281" y="64"/>
                  </a:cubicBezTo>
                  <a:cubicBezTo>
                    <a:pt x="281" y="64"/>
                    <a:pt x="281" y="64"/>
                    <a:pt x="281" y="64"/>
                  </a:cubicBezTo>
                  <a:cubicBezTo>
                    <a:pt x="280" y="64"/>
                    <a:pt x="280" y="64"/>
                    <a:pt x="280" y="64"/>
                  </a:cubicBezTo>
                  <a:cubicBezTo>
                    <a:pt x="278" y="65"/>
                    <a:pt x="276" y="65"/>
                    <a:pt x="274" y="64"/>
                  </a:cubicBezTo>
                  <a:cubicBezTo>
                    <a:pt x="273" y="64"/>
                    <a:pt x="271" y="62"/>
                    <a:pt x="269" y="62"/>
                  </a:cubicBezTo>
                  <a:cubicBezTo>
                    <a:pt x="268" y="62"/>
                    <a:pt x="265" y="63"/>
                    <a:pt x="264" y="63"/>
                  </a:cubicBezTo>
                  <a:cubicBezTo>
                    <a:pt x="263" y="63"/>
                    <a:pt x="262" y="61"/>
                    <a:pt x="261" y="61"/>
                  </a:cubicBezTo>
                  <a:cubicBezTo>
                    <a:pt x="259" y="60"/>
                    <a:pt x="256" y="57"/>
                    <a:pt x="254" y="56"/>
                  </a:cubicBezTo>
                  <a:cubicBezTo>
                    <a:pt x="253" y="55"/>
                    <a:pt x="250" y="53"/>
                    <a:pt x="248" y="52"/>
                  </a:cubicBezTo>
                  <a:cubicBezTo>
                    <a:pt x="247" y="51"/>
                    <a:pt x="246" y="48"/>
                    <a:pt x="244" y="47"/>
                  </a:cubicBezTo>
                  <a:cubicBezTo>
                    <a:pt x="243" y="46"/>
                    <a:pt x="240" y="46"/>
                    <a:pt x="239" y="46"/>
                  </a:cubicBezTo>
                  <a:cubicBezTo>
                    <a:pt x="239" y="46"/>
                    <a:pt x="238" y="48"/>
                    <a:pt x="237" y="49"/>
                  </a:cubicBezTo>
                  <a:cubicBezTo>
                    <a:pt x="237" y="50"/>
                    <a:pt x="237" y="53"/>
                    <a:pt x="236" y="55"/>
                  </a:cubicBezTo>
                  <a:cubicBezTo>
                    <a:pt x="236" y="56"/>
                    <a:pt x="236" y="58"/>
                    <a:pt x="235" y="59"/>
                  </a:cubicBezTo>
                  <a:cubicBezTo>
                    <a:pt x="233" y="61"/>
                    <a:pt x="229" y="62"/>
                    <a:pt x="227" y="63"/>
                  </a:cubicBezTo>
                  <a:cubicBezTo>
                    <a:pt x="226" y="64"/>
                    <a:pt x="225" y="66"/>
                    <a:pt x="224" y="66"/>
                  </a:cubicBezTo>
                  <a:cubicBezTo>
                    <a:pt x="223" y="67"/>
                    <a:pt x="221" y="69"/>
                    <a:pt x="219" y="69"/>
                  </a:cubicBezTo>
                  <a:cubicBezTo>
                    <a:pt x="218" y="69"/>
                    <a:pt x="215" y="68"/>
                    <a:pt x="215" y="66"/>
                  </a:cubicBezTo>
                  <a:cubicBezTo>
                    <a:pt x="214" y="65"/>
                    <a:pt x="217" y="63"/>
                    <a:pt x="218" y="62"/>
                  </a:cubicBezTo>
                  <a:cubicBezTo>
                    <a:pt x="218" y="61"/>
                    <a:pt x="218" y="58"/>
                    <a:pt x="218" y="56"/>
                  </a:cubicBezTo>
                  <a:cubicBezTo>
                    <a:pt x="219" y="55"/>
                    <a:pt x="220" y="54"/>
                    <a:pt x="221" y="53"/>
                  </a:cubicBezTo>
                  <a:cubicBezTo>
                    <a:pt x="222" y="52"/>
                    <a:pt x="224" y="51"/>
                    <a:pt x="225" y="50"/>
                  </a:cubicBezTo>
                  <a:cubicBezTo>
                    <a:pt x="225" y="50"/>
                    <a:pt x="226" y="48"/>
                    <a:pt x="226" y="47"/>
                  </a:cubicBezTo>
                  <a:cubicBezTo>
                    <a:pt x="226" y="46"/>
                    <a:pt x="226" y="43"/>
                    <a:pt x="226" y="42"/>
                  </a:cubicBezTo>
                  <a:cubicBezTo>
                    <a:pt x="225" y="41"/>
                    <a:pt x="223" y="40"/>
                    <a:pt x="222" y="39"/>
                  </a:cubicBezTo>
                  <a:cubicBezTo>
                    <a:pt x="222" y="37"/>
                    <a:pt x="223" y="34"/>
                    <a:pt x="224" y="32"/>
                  </a:cubicBezTo>
                  <a:cubicBezTo>
                    <a:pt x="225" y="31"/>
                    <a:pt x="226" y="30"/>
                    <a:pt x="227" y="29"/>
                  </a:cubicBezTo>
                  <a:cubicBezTo>
                    <a:pt x="228" y="28"/>
                    <a:pt x="230" y="26"/>
                    <a:pt x="230" y="24"/>
                  </a:cubicBezTo>
                  <a:cubicBezTo>
                    <a:pt x="231" y="23"/>
                    <a:pt x="231" y="20"/>
                    <a:pt x="232" y="18"/>
                  </a:cubicBezTo>
                  <a:cubicBezTo>
                    <a:pt x="232" y="17"/>
                    <a:pt x="234" y="15"/>
                    <a:pt x="234" y="13"/>
                  </a:cubicBezTo>
                  <a:cubicBezTo>
                    <a:pt x="235" y="12"/>
                    <a:pt x="234" y="10"/>
                    <a:pt x="234" y="9"/>
                  </a:cubicBezTo>
                  <a:cubicBezTo>
                    <a:pt x="233" y="8"/>
                    <a:pt x="230" y="6"/>
                    <a:pt x="229" y="5"/>
                  </a:cubicBezTo>
                  <a:cubicBezTo>
                    <a:pt x="228" y="4"/>
                    <a:pt x="226" y="2"/>
                    <a:pt x="225" y="1"/>
                  </a:cubicBezTo>
                  <a:cubicBezTo>
                    <a:pt x="224" y="1"/>
                    <a:pt x="222" y="0"/>
                    <a:pt x="221" y="0"/>
                  </a:cubicBezTo>
                  <a:cubicBezTo>
                    <a:pt x="220" y="0"/>
                    <a:pt x="219" y="2"/>
                    <a:pt x="218" y="2"/>
                  </a:cubicBezTo>
                  <a:cubicBezTo>
                    <a:pt x="217" y="3"/>
                    <a:pt x="216" y="3"/>
                    <a:pt x="215" y="4"/>
                  </a:cubicBezTo>
                  <a:cubicBezTo>
                    <a:pt x="215" y="5"/>
                    <a:pt x="215" y="7"/>
                    <a:pt x="214" y="7"/>
                  </a:cubicBezTo>
                  <a:cubicBezTo>
                    <a:pt x="213" y="8"/>
                    <a:pt x="212" y="8"/>
                    <a:pt x="211" y="8"/>
                  </a:cubicBezTo>
                  <a:cubicBezTo>
                    <a:pt x="210" y="7"/>
                    <a:pt x="210" y="5"/>
                    <a:pt x="209" y="5"/>
                  </a:cubicBezTo>
                  <a:cubicBezTo>
                    <a:pt x="208" y="5"/>
                    <a:pt x="206" y="7"/>
                    <a:pt x="205" y="8"/>
                  </a:cubicBezTo>
                  <a:cubicBezTo>
                    <a:pt x="204" y="9"/>
                    <a:pt x="203" y="11"/>
                    <a:pt x="203" y="12"/>
                  </a:cubicBezTo>
                  <a:cubicBezTo>
                    <a:pt x="202" y="12"/>
                    <a:pt x="200" y="13"/>
                    <a:pt x="200" y="13"/>
                  </a:cubicBezTo>
                  <a:cubicBezTo>
                    <a:pt x="200" y="14"/>
                    <a:pt x="200" y="17"/>
                    <a:pt x="199" y="18"/>
                  </a:cubicBezTo>
                  <a:cubicBezTo>
                    <a:pt x="198" y="19"/>
                    <a:pt x="196" y="19"/>
                    <a:pt x="195" y="19"/>
                  </a:cubicBezTo>
                  <a:cubicBezTo>
                    <a:pt x="194" y="20"/>
                    <a:pt x="194" y="23"/>
                    <a:pt x="193" y="23"/>
                  </a:cubicBezTo>
                  <a:cubicBezTo>
                    <a:pt x="192" y="23"/>
                    <a:pt x="190" y="20"/>
                    <a:pt x="189" y="20"/>
                  </a:cubicBezTo>
                  <a:cubicBezTo>
                    <a:pt x="188" y="20"/>
                    <a:pt x="187" y="23"/>
                    <a:pt x="186" y="23"/>
                  </a:cubicBezTo>
                  <a:cubicBezTo>
                    <a:pt x="185" y="24"/>
                    <a:pt x="183" y="25"/>
                    <a:pt x="182" y="25"/>
                  </a:cubicBezTo>
                  <a:cubicBezTo>
                    <a:pt x="181" y="25"/>
                    <a:pt x="180" y="21"/>
                    <a:pt x="179" y="21"/>
                  </a:cubicBezTo>
                  <a:cubicBezTo>
                    <a:pt x="178" y="21"/>
                    <a:pt x="177" y="24"/>
                    <a:pt x="177" y="24"/>
                  </a:cubicBezTo>
                  <a:cubicBezTo>
                    <a:pt x="176" y="25"/>
                    <a:pt x="176" y="28"/>
                    <a:pt x="175" y="29"/>
                  </a:cubicBezTo>
                  <a:cubicBezTo>
                    <a:pt x="174" y="30"/>
                    <a:pt x="170" y="28"/>
                    <a:pt x="169" y="29"/>
                  </a:cubicBezTo>
                  <a:cubicBezTo>
                    <a:pt x="167" y="29"/>
                    <a:pt x="165" y="32"/>
                    <a:pt x="164" y="33"/>
                  </a:cubicBezTo>
                  <a:cubicBezTo>
                    <a:pt x="164" y="33"/>
                    <a:pt x="163" y="35"/>
                    <a:pt x="163" y="36"/>
                  </a:cubicBezTo>
                  <a:cubicBezTo>
                    <a:pt x="161" y="37"/>
                    <a:pt x="158" y="36"/>
                    <a:pt x="157" y="36"/>
                  </a:cubicBezTo>
                  <a:cubicBezTo>
                    <a:pt x="155" y="37"/>
                    <a:pt x="153" y="41"/>
                    <a:pt x="151" y="41"/>
                  </a:cubicBezTo>
                  <a:cubicBezTo>
                    <a:pt x="150" y="42"/>
                    <a:pt x="148" y="42"/>
                    <a:pt x="147" y="43"/>
                  </a:cubicBezTo>
                  <a:cubicBezTo>
                    <a:pt x="146" y="43"/>
                    <a:pt x="144" y="45"/>
                    <a:pt x="143" y="45"/>
                  </a:cubicBezTo>
                  <a:cubicBezTo>
                    <a:pt x="141" y="45"/>
                    <a:pt x="138" y="44"/>
                    <a:pt x="136" y="45"/>
                  </a:cubicBezTo>
                  <a:cubicBezTo>
                    <a:pt x="135" y="45"/>
                    <a:pt x="133" y="47"/>
                    <a:pt x="132" y="48"/>
                  </a:cubicBezTo>
                  <a:cubicBezTo>
                    <a:pt x="130" y="49"/>
                    <a:pt x="126" y="50"/>
                    <a:pt x="124" y="51"/>
                  </a:cubicBezTo>
                  <a:cubicBezTo>
                    <a:pt x="122" y="52"/>
                    <a:pt x="119" y="54"/>
                    <a:pt x="118" y="55"/>
                  </a:cubicBezTo>
                  <a:cubicBezTo>
                    <a:pt x="116" y="56"/>
                    <a:pt x="112" y="59"/>
                    <a:pt x="109" y="60"/>
                  </a:cubicBezTo>
                  <a:cubicBezTo>
                    <a:pt x="108" y="60"/>
                    <a:pt x="104" y="59"/>
                    <a:pt x="103" y="59"/>
                  </a:cubicBezTo>
                  <a:cubicBezTo>
                    <a:pt x="102" y="60"/>
                    <a:pt x="100" y="61"/>
                    <a:pt x="99" y="61"/>
                  </a:cubicBezTo>
                  <a:cubicBezTo>
                    <a:pt x="98" y="62"/>
                    <a:pt x="96" y="61"/>
                    <a:pt x="95" y="61"/>
                  </a:cubicBezTo>
                  <a:cubicBezTo>
                    <a:pt x="93" y="61"/>
                    <a:pt x="91" y="59"/>
                    <a:pt x="90" y="59"/>
                  </a:cubicBezTo>
                  <a:cubicBezTo>
                    <a:pt x="88" y="58"/>
                    <a:pt x="86" y="58"/>
                    <a:pt x="84" y="58"/>
                  </a:cubicBezTo>
                  <a:cubicBezTo>
                    <a:pt x="84" y="57"/>
                    <a:pt x="82" y="57"/>
                    <a:pt x="81" y="56"/>
                  </a:cubicBezTo>
                  <a:cubicBezTo>
                    <a:pt x="79" y="56"/>
                    <a:pt x="79" y="56"/>
                    <a:pt x="79" y="56"/>
                  </a:cubicBezTo>
                  <a:cubicBezTo>
                    <a:pt x="79" y="57"/>
                    <a:pt x="78" y="57"/>
                    <a:pt x="78" y="57"/>
                  </a:cubicBezTo>
                  <a:cubicBezTo>
                    <a:pt x="78" y="57"/>
                    <a:pt x="77" y="57"/>
                    <a:pt x="77" y="57"/>
                  </a:cubicBezTo>
                  <a:cubicBezTo>
                    <a:pt x="76" y="57"/>
                    <a:pt x="75" y="57"/>
                    <a:pt x="74" y="57"/>
                  </a:cubicBezTo>
                  <a:cubicBezTo>
                    <a:pt x="74" y="59"/>
                    <a:pt x="73" y="60"/>
                    <a:pt x="72" y="61"/>
                  </a:cubicBezTo>
                  <a:cubicBezTo>
                    <a:pt x="72" y="64"/>
                    <a:pt x="72" y="67"/>
                    <a:pt x="71" y="68"/>
                  </a:cubicBezTo>
                  <a:cubicBezTo>
                    <a:pt x="70" y="71"/>
                    <a:pt x="66" y="75"/>
                    <a:pt x="63" y="76"/>
                  </a:cubicBezTo>
                  <a:cubicBezTo>
                    <a:pt x="62" y="76"/>
                    <a:pt x="62" y="76"/>
                    <a:pt x="61" y="76"/>
                  </a:cubicBezTo>
                  <a:cubicBezTo>
                    <a:pt x="60" y="76"/>
                    <a:pt x="59" y="76"/>
                    <a:pt x="58" y="76"/>
                  </a:cubicBezTo>
                  <a:cubicBezTo>
                    <a:pt x="66" y="166"/>
                    <a:pt x="66" y="166"/>
                    <a:pt x="66" y="166"/>
                  </a:cubicBezTo>
                  <a:cubicBezTo>
                    <a:pt x="66" y="166"/>
                    <a:pt x="66" y="166"/>
                    <a:pt x="66" y="166"/>
                  </a:cubicBezTo>
                  <a:cubicBezTo>
                    <a:pt x="66" y="173"/>
                    <a:pt x="64" y="174"/>
                    <a:pt x="63" y="175"/>
                  </a:cubicBezTo>
                  <a:cubicBezTo>
                    <a:pt x="63" y="175"/>
                    <a:pt x="62" y="176"/>
                    <a:pt x="61" y="176"/>
                  </a:cubicBezTo>
                  <a:cubicBezTo>
                    <a:pt x="61" y="176"/>
                    <a:pt x="61" y="177"/>
                    <a:pt x="61" y="177"/>
                  </a:cubicBezTo>
                  <a:cubicBezTo>
                    <a:pt x="61" y="178"/>
                    <a:pt x="61" y="178"/>
                    <a:pt x="61" y="178"/>
                  </a:cubicBezTo>
                  <a:cubicBezTo>
                    <a:pt x="60" y="180"/>
                    <a:pt x="60" y="183"/>
                    <a:pt x="58" y="184"/>
                  </a:cubicBezTo>
                  <a:cubicBezTo>
                    <a:pt x="56" y="186"/>
                    <a:pt x="53" y="186"/>
                    <a:pt x="52" y="186"/>
                  </a:cubicBezTo>
                  <a:cubicBezTo>
                    <a:pt x="51" y="186"/>
                    <a:pt x="51" y="186"/>
                    <a:pt x="51" y="186"/>
                  </a:cubicBezTo>
                  <a:cubicBezTo>
                    <a:pt x="50" y="186"/>
                    <a:pt x="49" y="186"/>
                    <a:pt x="48" y="186"/>
                  </a:cubicBezTo>
                  <a:cubicBezTo>
                    <a:pt x="48" y="187"/>
                    <a:pt x="48" y="189"/>
                    <a:pt x="47" y="190"/>
                  </a:cubicBezTo>
                  <a:cubicBezTo>
                    <a:pt x="46" y="191"/>
                    <a:pt x="44" y="194"/>
                    <a:pt x="41" y="195"/>
                  </a:cubicBezTo>
                  <a:cubicBezTo>
                    <a:pt x="40" y="195"/>
                    <a:pt x="40" y="195"/>
                    <a:pt x="39" y="195"/>
                  </a:cubicBezTo>
                  <a:cubicBezTo>
                    <a:pt x="38" y="195"/>
                    <a:pt x="37" y="195"/>
                    <a:pt x="35" y="194"/>
                  </a:cubicBezTo>
                  <a:cubicBezTo>
                    <a:pt x="35" y="195"/>
                    <a:pt x="35" y="196"/>
                    <a:pt x="34" y="197"/>
                  </a:cubicBezTo>
                  <a:cubicBezTo>
                    <a:pt x="33" y="199"/>
                    <a:pt x="30" y="202"/>
                    <a:pt x="29" y="202"/>
                  </a:cubicBezTo>
                  <a:cubicBezTo>
                    <a:pt x="28" y="203"/>
                    <a:pt x="26" y="204"/>
                    <a:pt x="25" y="204"/>
                  </a:cubicBezTo>
                  <a:cubicBezTo>
                    <a:pt x="24" y="205"/>
                    <a:pt x="22" y="205"/>
                    <a:pt x="22" y="206"/>
                  </a:cubicBezTo>
                  <a:cubicBezTo>
                    <a:pt x="20" y="207"/>
                    <a:pt x="17" y="210"/>
                    <a:pt x="17" y="211"/>
                  </a:cubicBezTo>
                  <a:cubicBezTo>
                    <a:pt x="16" y="211"/>
                    <a:pt x="16" y="212"/>
                    <a:pt x="16" y="212"/>
                  </a:cubicBezTo>
                  <a:cubicBezTo>
                    <a:pt x="16" y="214"/>
                    <a:pt x="16" y="216"/>
                    <a:pt x="15" y="218"/>
                  </a:cubicBezTo>
                  <a:cubicBezTo>
                    <a:pt x="14" y="219"/>
                    <a:pt x="14" y="220"/>
                    <a:pt x="13" y="220"/>
                  </a:cubicBezTo>
                  <a:cubicBezTo>
                    <a:pt x="13" y="221"/>
                    <a:pt x="13" y="222"/>
                    <a:pt x="13" y="223"/>
                  </a:cubicBezTo>
                  <a:cubicBezTo>
                    <a:pt x="13" y="224"/>
                    <a:pt x="12" y="225"/>
                    <a:pt x="12" y="226"/>
                  </a:cubicBezTo>
                  <a:cubicBezTo>
                    <a:pt x="12" y="226"/>
                    <a:pt x="12" y="226"/>
                    <a:pt x="12" y="226"/>
                  </a:cubicBezTo>
                  <a:cubicBezTo>
                    <a:pt x="12" y="226"/>
                    <a:pt x="12" y="226"/>
                    <a:pt x="12" y="226"/>
                  </a:cubicBezTo>
                  <a:cubicBezTo>
                    <a:pt x="12" y="227"/>
                    <a:pt x="12" y="229"/>
                    <a:pt x="12" y="230"/>
                  </a:cubicBezTo>
                  <a:cubicBezTo>
                    <a:pt x="11" y="233"/>
                    <a:pt x="7" y="237"/>
                    <a:pt x="7" y="237"/>
                  </a:cubicBezTo>
                  <a:cubicBezTo>
                    <a:pt x="6" y="238"/>
                    <a:pt x="5" y="239"/>
                    <a:pt x="4" y="239"/>
                  </a:cubicBezTo>
                  <a:cubicBezTo>
                    <a:pt x="3" y="240"/>
                    <a:pt x="2" y="240"/>
                    <a:pt x="2" y="241"/>
                  </a:cubicBezTo>
                  <a:cubicBezTo>
                    <a:pt x="1" y="241"/>
                    <a:pt x="1" y="243"/>
                    <a:pt x="0" y="243"/>
                  </a:cubicBezTo>
                  <a:cubicBezTo>
                    <a:pt x="0" y="245"/>
                    <a:pt x="0" y="248"/>
                    <a:pt x="0" y="250"/>
                  </a:cubicBezTo>
                  <a:cubicBezTo>
                    <a:pt x="0" y="250"/>
                    <a:pt x="0" y="250"/>
                    <a:pt x="0" y="250"/>
                  </a:cubicBezTo>
                  <a:cubicBezTo>
                    <a:pt x="1" y="251"/>
                    <a:pt x="2" y="253"/>
                    <a:pt x="2" y="255"/>
                  </a:cubicBezTo>
                  <a:cubicBezTo>
                    <a:pt x="2" y="257"/>
                    <a:pt x="2" y="258"/>
                    <a:pt x="1" y="260"/>
                  </a:cubicBezTo>
                  <a:cubicBezTo>
                    <a:pt x="1" y="260"/>
                    <a:pt x="2" y="260"/>
                    <a:pt x="2" y="260"/>
                  </a:cubicBezTo>
                  <a:cubicBezTo>
                    <a:pt x="2" y="260"/>
                    <a:pt x="3" y="261"/>
                    <a:pt x="4" y="261"/>
                  </a:cubicBezTo>
                  <a:cubicBezTo>
                    <a:pt x="4" y="261"/>
                    <a:pt x="4" y="261"/>
                    <a:pt x="5" y="261"/>
                  </a:cubicBezTo>
                  <a:cubicBezTo>
                    <a:pt x="5" y="260"/>
                    <a:pt x="5" y="260"/>
                    <a:pt x="5" y="260"/>
                  </a:cubicBezTo>
                  <a:cubicBezTo>
                    <a:pt x="6" y="259"/>
                    <a:pt x="8" y="257"/>
                    <a:pt x="11" y="257"/>
                  </a:cubicBezTo>
                  <a:cubicBezTo>
                    <a:pt x="11" y="257"/>
                    <a:pt x="11" y="257"/>
                    <a:pt x="11" y="257"/>
                  </a:cubicBezTo>
                  <a:cubicBezTo>
                    <a:pt x="11" y="257"/>
                    <a:pt x="11" y="257"/>
                    <a:pt x="11" y="257"/>
                  </a:cubicBezTo>
                  <a:cubicBezTo>
                    <a:pt x="12" y="257"/>
                    <a:pt x="15" y="258"/>
                    <a:pt x="20" y="263"/>
                  </a:cubicBezTo>
                  <a:cubicBezTo>
                    <a:pt x="20" y="265"/>
                    <a:pt x="21" y="266"/>
                    <a:pt x="22" y="268"/>
                  </a:cubicBezTo>
                  <a:cubicBezTo>
                    <a:pt x="22" y="269"/>
                    <a:pt x="22" y="270"/>
                    <a:pt x="22" y="271"/>
                  </a:cubicBezTo>
                  <a:cubicBezTo>
                    <a:pt x="22" y="271"/>
                    <a:pt x="22" y="272"/>
                    <a:pt x="22" y="272"/>
                  </a:cubicBezTo>
                  <a:cubicBezTo>
                    <a:pt x="23" y="273"/>
                    <a:pt x="24" y="274"/>
                    <a:pt x="25" y="274"/>
                  </a:cubicBezTo>
                  <a:cubicBezTo>
                    <a:pt x="25" y="275"/>
                    <a:pt x="25" y="275"/>
                    <a:pt x="25" y="275"/>
                  </a:cubicBezTo>
                  <a:cubicBezTo>
                    <a:pt x="25" y="275"/>
                    <a:pt x="26" y="275"/>
                    <a:pt x="26" y="275"/>
                  </a:cubicBezTo>
                  <a:cubicBezTo>
                    <a:pt x="27" y="276"/>
                    <a:pt x="28" y="277"/>
                    <a:pt x="29" y="278"/>
                  </a:cubicBezTo>
                  <a:cubicBezTo>
                    <a:pt x="30" y="280"/>
                    <a:pt x="32" y="284"/>
                    <a:pt x="32" y="286"/>
                  </a:cubicBezTo>
                  <a:cubicBezTo>
                    <a:pt x="32" y="289"/>
                    <a:pt x="32" y="293"/>
                    <a:pt x="31" y="295"/>
                  </a:cubicBezTo>
                  <a:cubicBezTo>
                    <a:pt x="30" y="296"/>
                    <a:pt x="29" y="297"/>
                    <a:pt x="28" y="298"/>
                  </a:cubicBezTo>
                  <a:cubicBezTo>
                    <a:pt x="28" y="298"/>
                    <a:pt x="28" y="298"/>
                    <a:pt x="28" y="298"/>
                  </a:cubicBezTo>
                  <a:cubicBezTo>
                    <a:pt x="27" y="299"/>
                    <a:pt x="27" y="299"/>
                    <a:pt x="27" y="300"/>
                  </a:cubicBezTo>
                  <a:cubicBezTo>
                    <a:pt x="27" y="300"/>
                    <a:pt x="27" y="300"/>
                    <a:pt x="27" y="301"/>
                  </a:cubicBezTo>
                  <a:cubicBezTo>
                    <a:pt x="27" y="302"/>
                    <a:pt x="28" y="304"/>
                    <a:pt x="27" y="306"/>
                  </a:cubicBezTo>
                  <a:cubicBezTo>
                    <a:pt x="27" y="308"/>
                    <a:pt x="25" y="310"/>
                    <a:pt x="24" y="311"/>
                  </a:cubicBezTo>
                  <a:cubicBezTo>
                    <a:pt x="23" y="311"/>
                    <a:pt x="23" y="312"/>
                    <a:pt x="23" y="312"/>
                  </a:cubicBezTo>
                  <a:cubicBezTo>
                    <a:pt x="22" y="313"/>
                    <a:pt x="21" y="315"/>
                    <a:pt x="21" y="316"/>
                  </a:cubicBezTo>
                  <a:cubicBezTo>
                    <a:pt x="21" y="316"/>
                    <a:pt x="22" y="317"/>
                    <a:pt x="22" y="318"/>
                  </a:cubicBezTo>
                  <a:cubicBezTo>
                    <a:pt x="23" y="320"/>
                    <a:pt x="24" y="322"/>
                    <a:pt x="24" y="324"/>
                  </a:cubicBezTo>
                  <a:cubicBezTo>
                    <a:pt x="24" y="326"/>
                    <a:pt x="23" y="327"/>
                    <a:pt x="23" y="329"/>
                  </a:cubicBezTo>
                  <a:cubicBezTo>
                    <a:pt x="23" y="330"/>
                    <a:pt x="24" y="331"/>
                    <a:pt x="24" y="332"/>
                  </a:cubicBezTo>
                  <a:cubicBezTo>
                    <a:pt x="24" y="333"/>
                    <a:pt x="24" y="334"/>
                    <a:pt x="23" y="335"/>
                  </a:cubicBezTo>
                  <a:cubicBezTo>
                    <a:pt x="24" y="336"/>
                    <a:pt x="25" y="337"/>
                    <a:pt x="25" y="339"/>
                  </a:cubicBezTo>
                  <a:cubicBezTo>
                    <a:pt x="26" y="340"/>
                    <a:pt x="26" y="344"/>
                    <a:pt x="24" y="347"/>
                  </a:cubicBezTo>
                  <a:cubicBezTo>
                    <a:pt x="23" y="349"/>
                    <a:pt x="22" y="350"/>
                    <a:pt x="20" y="350"/>
                  </a:cubicBezTo>
                  <a:cubicBezTo>
                    <a:pt x="20" y="350"/>
                    <a:pt x="20" y="351"/>
                    <a:pt x="19" y="351"/>
                  </a:cubicBezTo>
                  <a:cubicBezTo>
                    <a:pt x="19" y="351"/>
                    <a:pt x="19" y="351"/>
                    <a:pt x="19" y="351"/>
                  </a:cubicBezTo>
                  <a:cubicBezTo>
                    <a:pt x="20" y="351"/>
                    <a:pt x="20" y="351"/>
                    <a:pt x="20" y="352"/>
                  </a:cubicBezTo>
                  <a:cubicBezTo>
                    <a:pt x="21" y="352"/>
                    <a:pt x="21" y="352"/>
                    <a:pt x="21" y="353"/>
                  </a:cubicBezTo>
                  <a:cubicBezTo>
                    <a:pt x="23" y="355"/>
                    <a:pt x="24" y="357"/>
                    <a:pt x="25" y="359"/>
                  </a:cubicBezTo>
                  <a:cubicBezTo>
                    <a:pt x="25" y="361"/>
                    <a:pt x="25" y="363"/>
                    <a:pt x="24" y="364"/>
                  </a:cubicBezTo>
                  <a:cubicBezTo>
                    <a:pt x="24" y="365"/>
                    <a:pt x="24" y="365"/>
                    <a:pt x="24" y="365"/>
                  </a:cubicBezTo>
                  <a:cubicBezTo>
                    <a:pt x="24" y="365"/>
                    <a:pt x="24" y="365"/>
                    <a:pt x="24" y="365"/>
                  </a:cubicBezTo>
                  <a:cubicBezTo>
                    <a:pt x="25" y="366"/>
                    <a:pt x="26" y="367"/>
                    <a:pt x="26" y="368"/>
                  </a:cubicBezTo>
                  <a:cubicBezTo>
                    <a:pt x="27" y="370"/>
                    <a:pt x="28" y="374"/>
                    <a:pt x="27" y="378"/>
                  </a:cubicBezTo>
                  <a:cubicBezTo>
                    <a:pt x="27" y="379"/>
                    <a:pt x="26" y="381"/>
                    <a:pt x="25" y="382"/>
                  </a:cubicBezTo>
                  <a:cubicBezTo>
                    <a:pt x="26" y="383"/>
                    <a:pt x="27" y="384"/>
                    <a:pt x="27" y="386"/>
                  </a:cubicBezTo>
                  <a:cubicBezTo>
                    <a:pt x="27" y="388"/>
                    <a:pt x="26" y="390"/>
                    <a:pt x="26" y="392"/>
                  </a:cubicBezTo>
                  <a:cubicBezTo>
                    <a:pt x="26" y="392"/>
                    <a:pt x="25" y="393"/>
                    <a:pt x="25" y="394"/>
                  </a:cubicBezTo>
                  <a:cubicBezTo>
                    <a:pt x="25" y="394"/>
                    <a:pt x="25" y="394"/>
                    <a:pt x="25" y="395"/>
                  </a:cubicBezTo>
                  <a:cubicBezTo>
                    <a:pt x="26" y="396"/>
                    <a:pt x="26" y="398"/>
                    <a:pt x="25" y="400"/>
                  </a:cubicBezTo>
                  <a:cubicBezTo>
                    <a:pt x="24" y="401"/>
                    <a:pt x="24" y="403"/>
                    <a:pt x="23" y="403"/>
                  </a:cubicBezTo>
                  <a:cubicBezTo>
                    <a:pt x="23" y="403"/>
                    <a:pt x="23" y="404"/>
                    <a:pt x="23" y="404"/>
                  </a:cubicBezTo>
                  <a:cubicBezTo>
                    <a:pt x="24" y="404"/>
                    <a:pt x="25" y="405"/>
                    <a:pt x="26" y="405"/>
                  </a:cubicBezTo>
                  <a:cubicBezTo>
                    <a:pt x="28" y="406"/>
                    <a:pt x="29" y="407"/>
                    <a:pt x="31" y="409"/>
                  </a:cubicBezTo>
                  <a:cubicBezTo>
                    <a:pt x="31" y="409"/>
                    <a:pt x="31" y="409"/>
                    <a:pt x="31" y="409"/>
                  </a:cubicBezTo>
                  <a:cubicBezTo>
                    <a:pt x="31" y="409"/>
                    <a:pt x="32" y="410"/>
                    <a:pt x="33" y="411"/>
                  </a:cubicBezTo>
                  <a:cubicBezTo>
                    <a:pt x="34" y="412"/>
                    <a:pt x="35" y="413"/>
                    <a:pt x="36" y="414"/>
                  </a:cubicBezTo>
                  <a:cubicBezTo>
                    <a:pt x="36" y="414"/>
                    <a:pt x="37" y="415"/>
                    <a:pt x="38" y="415"/>
                  </a:cubicBezTo>
                  <a:cubicBezTo>
                    <a:pt x="40" y="416"/>
                    <a:pt x="42" y="417"/>
                    <a:pt x="43" y="418"/>
                  </a:cubicBezTo>
                  <a:cubicBezTo>
                    <a:pt x="44" y="419"/>
                    <a:pt x="44" y="420"/>
                    <a:pt x="45" y="422"/>
                  </a:cubicBezTo>
                  <a:cubicBezTo>
                    <a:pt x="45" y="422"/>
                    <a:pt x="46" y="423"/>
                    <a:pt x="46" y="423"/>
                  </a:cubicBezTo>
                  <a:cubicBezTo>
                    <a:pt x="46" y="423"/>
                    <a:pt x="47" y="424"/>
                    <a:pt x="48" y="425"/>
                  </a:cubicBezTo>
                  <a:cubicBezTo>
                    <a:pt x="48" y="425"/>
                    <a:pt x="49" y="425"/>
                    <a:pt x="49" y="425"/>
                  </a:cubicBezTo>
                  <a:cubicBezTo>
                    <a:pt x="50" y="425"/>
                    <a:pt x="52" y="425"/>
                    <a:pt x="53" y="426"/>
                  </a:cubicBezTo>
                  <a:cubicBezTo>
                    <a:pt x="55" y="427"/>
                    <a:pt x="55" y="428"/>
                    <a:pt x="56" y="430"/>
                  </a:cubicBezTo>
                  <a:cubicBezTo>
                    <a:pt x="57" y="429"/>
                    <a:pt x="58" y="429"/>
                    <a:pt x="59" y="429"/>
                  </a:cubicBezTo>
                  <a:cubicBezTo>
                    <a:pt x="60" y="429"/>
                    <a:pt x="60" y="429"/>
                    <a:pt x="61" y="429"/>
                  </a:cubicBezTo>
                  <a:cubicBezTo>
                    <a:pt x="61" y="429"/>
                    <a:pt x="65" y="429"/>
                    <a:pt x="68" y="429"/>
                  </a:cubicBezTo>
                  <a:cubicBezTo>
                    <a:pt x="69" y="430"/>
                    <a:pt x="70" y="430"/>
                    <a:pt x="71" y="431"/>
                  </a:cubicBezTo>
                  <a:cubicBezTo>
                    <a:pt x="71" y="431"/>
                    <a:pt x="71" y="431"/>
                    <a:pt x="71" y="431"/>
                  </a:cubicBezTo>
                  <a:cubicBezTo>
                    <a:pt x="72" y="431"/>
                    <a:pt x="72" y="431"/>
                    <a:pt x="73" y="431"/>
                  </a:cubicBezTo>
                  <a:cubicBezTo>
                    <a:pt x="74" y="431"/>
                    <a:pt x="75" y="430"/>
                    <a:pt x="77" y="430"/>
                  </a:cubicBezTo>
                  <a:cubicBezTo>
                    <a:pt x="78" y="430"/>
                    <a:pt x="79" y="431"/>
                    <a:pt x="81" y="431"/>
                  </a:cubicBezTo>
                  <a:cubicBezTo>
                    <a:pt x="83" y="433"/>
                    <a:pt x="85" y="436"/>
                    <a:pt x="86" y="438"/>
                  </a:cubicBezTo>
                  <a:cubicBezTo>
                    <a:pt x="86" y="439"/>
                    <a:pt x="87" y="440"/>
                    <a:pt x="87" y="440"/>
                  </a:cubicBezTo>
                  <a:cubicBezTo>
                    <a:pt x="87" y="440"/>
                    <a:pt x="87" y="441"/>
                    <a:pt x="87" y="441"/>
                  </a:cubicBezTo>
                  <a:cubicBezTo>
                    <a:pt x="88" y="443"/>
                    <a:pt x="90" y="445"/>
                    <a:pt x="91" y="446"/>
                  </a:cubicBezTo>
                  <a:cubicBezTo>
                    <a:pt x="93" y="449"/>
                    <a:pt x="95" y="450"/>
                    <a:pt x="95" y="451"/>
                  </a:cubicBezTo>
                  <a:cubicBezTo>
                    <a:pt x="96" y="451"/>
                    <a:pt x="100" y="451"/>
                    <a:pt x="101" y="452"/>
                  </a:cubicBezTo>
                  <a:cubicBezTo>
                    <a:pt x="104" y="452"/>
                    <a:pt x="106" y="452"/>
                    <a:pt x="107" y="452"/>
                  </a:cubicBezTo>
                  <a:cubicBezTo>
                    <a:pt x="110" y="453"/>
                    <a:pt x="113" y="454"/>
                    <a:pt x="116" y="456"/>
                  </a:cubicBezTo>
                  <a:cubicBezTo>
                    <a:pt x="117" y="456"/>
                    <a:pt x="118" y="456"/>
                    <a:pt x="119" y="457"/>
                  </a:cubicBezTo>
                  <a:cubicBezTo>
                    <a:pt x="119" y="457"/>
                    <a:pt x="120" y="457"/>
                    <a:pt x="121" y="458"/>
                  </a:cubicBezTo>
                  <a:cubicBezTo>
                    <a:pt x="123" y="458"/>
                    <a:pt x="125" y="459"/>
                    <a:pt x="127" y="460"/>
                  </a:cubicBezTo>
                  <a:cubicBezTo>
                    <a:pt x="127" y="460"/>
                    <a:pt x="128" y="460"/>
                    <a:pt x="128" y="460"/>
                  </a:cubicBezTo>
                  <a:cubicBezTo>
                    <a:pt x="131" y="462"/>
                    <a:pt x="134" y="463"/>
                    <a:pt x="136" y="465"/>
                  </a:cubicBezTo>
                  <a:cubicBezTo>
                    <a:pt x="138" y="467"/>
                    <a:pt x="139" y="471"/>
                    <a:pt x="139" y="472"/>
                  </a:cubicBezTo>
                  <a:cubicBezTo>
                    <a:pt x="139" y="473"/>
                    <a:pt x="139" y="474"/>
                    <a:pt x="139" y="475"/>
                  </a:cubicBezTo>
                  <a:cubicBezTo>
                    <a:pt x="140" y="476"/>
                    <a:pt x="140" y="476"/>
                    <a:pt x="141" y="477"/>
                  </a:cubicBezTo>
                  <a:cubicBezTo>
                    <a:pt x="142" y="479"/>
                    <a:pt x="142" y="480"/>
                    <a:pt x="143" y="482"/>
                  </a:cubicBezTo>
                  <a:cubicBezTo>
                    <a:pt x="143" y="483"/>
                    <a:pt x="143" y="484"/>
                    <a:pt x="143" y="484"/>
                  </a:cubicBezTo>
                  <a:cubicBezTo>
                    <a:pt x="144" y="485"/>
                    <a:pt x="145" y="487"/>
                    <a:pt x="146" y="488"/>
                  </a:cubicBezTo>
                  <a:cubicBezTo>
                    <a:pt x="146" y="488"/>
                    <a:pt x="146" y="489"/>
                    <a:pt x="146" y="489"/>
                  </a:cubicBezTo>
                  <a:cubicBezTo>
                    <a:pt x="147" y="490"/>
                    <a:pt x="148" y="491"/>
                    <a:pt x="148" y="492"/>
                  </a:cubicBezTo>
                  <a:cubicBezTo>
                    <a:pt x="149" y="492"/>
                    <a:pt x="150" y="493"/>
                    <a:pt x="151" y="493"/>
                  </a:cubicBezTo>
                  <a:cubicBezTo>
                    <a:pt x="152" y="493"/>
                    <a:pt x="153" y="494"/>
                    <a:pt x="154" y="494"/>
                  </a:cubicBezTo>
                  <a:cubicBezTo>
                    <a:pt x="157" y="495"/>
                    <a:pt x="161" y="498"/>
                    <a:pt x="162" y="499"/>
                  </a:cubicBezTo>
                  <a:cubicBezTo>
                    <a:pt x="163" y="499"/>
                    <a:pt x="163" y="500"/>
                    <a:pt x="164" y="500"/>
                  </a:cubicBezTo>
                  <a:cubicBezTo>
                    <a:pt x="164" y="501"/>
                    <a:pt x="165" y="501"/>
                    <a:pt x="165" y="501"/>
                  </a:cubicBezTo>
                  <a:cubicBezTo>
                    <a:pt x="165" y="501"/>
                    <a:pt x="166" y="502"/>
                    <a:pt x="166" y="502"/>
                  </a:cubicBezTo>
                  <a:cubicBezTo>
                    <a:pt x="167" y="503"/>
                    <a:pt x="169" y="504"/>
                    <a:pt x="170" y="504"/>
                  </a:cubicBezTo>
                  <a:cubicBezTo>
                    <a:pt x="171" y="505"/>
                    <a:pt x="172" y="507"/>
                    <a:pt x="173" y="508"/>
                  </a:cubicBezTo>
                  <a:cubicBezTo>
                    <a:pt x="174" y="509"/>
                    <a:pt x="175" y="510"/>
                    <a:pt x="175" y="511"/>
                  </a:cubicBezTo>
                  <a:cubicBezTo>
                    <a:pt x="177" y="513"/>
                    <a:pt x="180" y="514"/>
                    <a:pt x="180" y="515"/>
                  </a:cubicBezTo>
                  <a:cubicBezTo>
                    <a:pt x="181" y="515"/>
                    <a:pt x="181" y="515"/>
                    <a:pt x="181" y="515"/>
                  </a:cubicBezTo>
                  <a:cubicBezTo>
                    <a:pt x="182" y="515"/>
                    <a:pt x="183" y="514"/>
                    <a:pt x="184" y="514"/>
                  </a:cubicBezTo>
                  <a:cubicBezTo>
                    <a:pt x="185" y="514"/>
                    <a:pt x="186" y="514"/>
                    <a:pt x="188" y="514"/>
                  </a:cubicBezTo>
                  <a:cubicBezTo>
                    <a:pt x="188" y="514"/>
                    <a:pt x="188" y="514"/>
                    <a:pt x="189" y="514"/>
                  </a:cubicBezTo>
                  <a:cubicBezTo>
                    <a:pt x="189" y="514"/>
                    <a:pt x="189" y="514"/>
                    <a:pt x="189" y="514"/>
                  </a:cubicBezTo>
                  <a:cubicBezTo>
                    <a:pt x="193" y="514"/>
                    <a:pt x="198" y="515"/>
                    <a:pt x="201" y="517"/>
                  </a:cubicBezTo>
                  <a:cubicBezTo>
                    <a:pt x="203" y="518"/>
                    <a:pt x="205" y="521"/>
                    <a:pt x="207" y="524"/>
                  </a:cubicBezTo>
                  <a:cubicBezTo>
                    <a:pt x="207" y="525"/>
                    <a:pt x="208" y="527"/>
                    <a:pt x="209" y="527"/>
                  </a:cubicBezTo>
                  <a:cubicBezTo>
                    <a:pt x="210" y="528"/>
                    <a:pt x="212" y="531"/>
                    <a:pt x="214" y="533"/>
                  </a:cubicBezTo>
                  <a:cubicBezTo>
                    <a:pt x="215" y="534"/>
                    <a:pt x="216" y="535"/>
                    <a:pt x="217" y="536"/>
                  </a:cubicBezTo>
                  <a:cubicBezTo>
                    <a:pt x="217" y="537"/>
                    <a:pt x="218" y="537"/>
                    <a:pt x="219" y="538"/>
                  </a:cubicBezTo>
                  <a:cubicBezTo>
                    <a:pt x="221" y="540"/>
                    <a:pt x="223" y="543"/>
                    <a:pt x="225" y="545"/>
                  </a:cubicBezTo>
                  <a:cubicBezTo>
                    <a:pt x="225" y="546"/>
                    <a:pt x="226" y="547"/>
                    <a:pt x="227" y="549"/>
                  </a:cubicBezTo>
                  <a:cubicBezTo>
                    <a:pt x="227" y="550"/>
                    <a:pt x="227" y="550"/>
                    <a:pt x="228" y="551"/>
                  </a:cubicBezTo>
                  <a:cubicBezTo>
                    <a:pt x="228" y="551"/>
                    <a:pt x="228" y="552"/>
                    <a:pt x="228" y="552"/>
                  </a:cubicBezTo>
                  <a:cubicBezTo>
                    <a:pt x="230" y="554"/>
                    <a:pt x="231" y="556"/>
                    <a:pt x="231" y="558"/>
                  </a:cubicBezTo>
                  <a:cubicBezTo>
                    <a:pt x="232" y="560"/>
                    <a:pt x="231" y="563"/>
                    <a:pt x="230" y="566"/>
                  </a:cubicBezTo>
                  <a:cubicBezTo>
                    <a:pt x="230" y="567"/>
                    <a:pt x="230" y="567"/>
                    <a:pt x="230" y="567"/>
                  </a:cubicBezTo>
                  <a:cubicBezTo>
                    <a:pt x="230" y="568"/>
                    <a:pt x="230" y="569"/>
                    <a:pt x="229" y="570"/>
                  </a:cubicBezTo>
                  <a:cubicBezTo>
                    <a:pt x="229" y="571"/>
                    <a:pt x="228" y="572"/>
                    <a:pt x="228" y="573"/>
                  </a:cubicBezTo>
                  <a:cubicBezTo>
                    <a:pt x="228" y="574"/>
                    <a:pt x="228" y="576"/>
                    <a:pt x="228" y="577"/>
                  </a:cubicBezTo>
                  <a:cubicBezTo>
                    <a:pt x="229" y="578"/>
                    <a:pt x="229" y="578"/>
                    <a:pt x="229" y="578"/>
                  </a:cubicBezTo>
                  <a:cubicBezTo>
                    <a:pt x="230" y="579"/>
                    <a:pt x="230" y="580"/>
                    <a:pt x="231" y="582"/>
                  </a:cubicBezTo>
                  <a:cubicBezTo>
                    <a:pt x="231" y="583"/>
                    <a:pt x="231" y="585"/>
                    <a:pt x="231" y="586"/>
                  </a:cubicBezTo>
                  <a:cubicBezTo>
                    <a:pt x="231" y="587"/>
                    <a:pt x="231" y="587"/>
                    <a:pt x="231" y="588"/>
                  </a:cubicBezTo>
                  <a:cubicBezTo>
                    <a:pt x="231" y="588"/>
                    <a:pt x="231" y="589"/>
                    <a:pt x="232" y="589"/>
                  </a:cubicBezTo>
                  <a:cubicBezTo>
                    <a:pt x="233" y="590"/>
                    <a:pt x="233" y="592"/>
                    <a:pt x="234" y="593"/>
                  </a:cubicBezTo>
                  <a:cubicBezTo>
                    <a:pt x="234" y="595"/>
                    <a:pt x="234" y="596"/>
                    <a:pt x="234" y="598"/>
                  </a:cubicBezTo>
                  <a:cubicBezTo>
                    <a:pt x="234" y="598"/>
                    <a:pt x="234" y="598"/>
                    <a:pt x="234" y="598"/>
                  </a:cubicBezTo>
                  <a:cubicBezTo>
                    <a:pt x="236" y="601"/>
                    <a:pt x="236" y="601"/>
                    <a:pt x="236" y="601"/>
                  </a:cubicBezTo>
                  <a:cubicBezTo>
                    <a:pt x="237" y="601"/>
                    <a:pt x="237" y="601"/>
                    <a:pt x="237" y="601"/>
                  </a:cubicBezTo>
                  <a:cubicBezTo>
                    <a:pt x="237" y="602"/>
                    <a:pt x="237" y="602"/>
                    <a:pt x="237" y="602"/>
                  </a:cubicBezTo>
                  <a:cubicBezTo>
                    <a:pt x="241" y="606"/>
                    <a:pt x="241" y="606"/>
                    <a:pt x="241" y="606"/>
                  </a:cubicBezTo>
                  <a:cubicBezTo>
                    <a:pt x="238" y="606"/>
                    <a:pt x="238" y="606"/>
                    <a:pt x="238" y="606"/>
                  </a:cubicBezTo>
                  <a:cubicBezTo>
                    <a:pt x="239" y="607"/>
                    <a:pt x="239" y="608"/>
                    <a:pt x="239" y="609"/>
                  </a:cubicBezTo>
                  <a:cubicBezTo>
                    <a:pt x="239" y="611"/>
                    <a:pt x="238" y="612"/>
                    <a:pt x="238" y="613"/>
                  </a:cubicBezTo>
                  <a:cubicBezTo>
                    <a:pt x="239" y="614"/>
                    <a:pt x="240" y="616"/>
                    <a:pt x="241" y="617"/>
                  </a:cubicBezTo>
                  <a:cubicBezTo>
                    <a:pt x="242" y="620"/>
                    <a:pt x="242" y="624"/>
                    <a:pt x="241" y="626"/>
                  </a:cubicBezTo>
                  <a:cubicBezTo>
                    <a:pt x="241" y="627"/>
                    <a:pt x="241" y="628"/>
                    <a:pt x="240" y="629"/>
                  </a:cubicBezTo>
                  <a:cubicBezTo>
                    <a:pt x="241" y="629"/>
                    <a:pt x="241" y="629"/>
                    <a:pt x="241" y="629"/>
                  </a:cubicBezTo>
                  <a:cubicBezTo>
                    <a:pt x="242" y="629"/>
                    <a:pt x="244" y="630"/>
                    <a:pt x="244" y="630"/>
                  </a:cubicBezTo>
                  <a:cubicBezTo>
                    <a:pt x="245" y="630"/>
                    <a:pt x="245" y="630"/>
                    <a:pt x="245" y="630"/>
                  </a:cubicBezTo>
                  <a:cubicBezTo>
                    <a:pt x="248" y="631"/>
                    <a:pt x="250" y="633"/>
                    <a:pt x="252" y="634"/>
                  </a:cubicBezTo>
                  <a:cubicBezTo>
                    <a:pt x="254" y="635"/>
                    <a:pt x="257" y="639"/>
                    <a:pt x="259" y="642"/>
                  </a:cubicBezTo>
                  <a:cubicBezTo>
                    <a:pt x="260" y="643"/>
                    <a:pt x="261" y="647"/>
                    <a:pt x="261" y="649"/>
                  </a:cubicBezTo>
                  <a:cubicBezTo>
                    <a:pt x="261" y="650"/>
                    <a:pt x="260" y="653"/>
                    <a:pt x="260" y="655"/>
                  </a:cubicBezTo>
                  <a:cubicBezTo>
                    <a:pt x="259" y="657"/>
                    <a:pt x="258" y="658"/>
                    <a:pt x="257" y="659"/>
                  </a:cubicBezTo>
                  <a:cubicBezTo>
                    <a:pt x="257" y="659"/>
                    <a:pt x="256" y="660"/>
                    <a:pt x="256" y="660"/>
                  </a:cubicBezTo>
                  <a:cubicBezTo>
                    <a:pt x="256" y="661"/>
                    <a:pt x="256" y="662"/>
                    <a:pt x="255" y="663"/>
                  </a:cubicBezTo>
                  <a:cubicBezTo>
                    <a:pt x="255" y="665"/>
                    <a:pt x="255" y="666"/>
                    <a:pt x="254" y="667"/>
                  </a:cubicBezTo>
                  <a:cubicBezTo>
                    <a:pt x="253" y="669"/>
                    <a:pt x="253" y="670"/>
                    <a:pt x="252" y="671"/>
                  </a:cubicBezTo>
                  <a:cubicBezTo>
                    <a:pt x="251" y="672"/>
                    <a:pt x="250" y="673"/>
                    <a:pt x="250" y="674"/>
                  </a:cubicBezTo>
                  <a:cubicBezTo>
                    <a:pt x="249" y="676"/>
                    <a:pt x="250" y="683"/>
                    <a:pt x="251" y="687"/>
                  </a:cubicBezTo>
                  <a:cubicBezTo>
                    <a:pt x="252" y="688"/>
                    <a:pt x="252" y="690"/>
                    <a:pt x="253" y="691"/>
                  </a:cubicBezTo>
                  <a:cubicBezTo>
                    <a:pt x="254" y="693"/>
                    <a:pt x="255" y="694"/>
                    <a:pt x="255" y="696"/>
                  </a:cubicBezTo>
                  <a:cubicBezTo>
                    <a:pt x="256" y="698"/>
                    <a:pt x="256" y="700"/>
                    <a:pt x="256" y="702"/>
                  </a:cubicBezTo>
                  <a:cubicBezTo>
                    <a:pt x="256" y="703"/>
                    <a:pt x="256" y="705"/>
                    <a:pt x="256" y="706"/>
                  </a:cubicBezTo>
                  <a:cubicBezTo>
                    <a:pt x="257" y="706"/>
                    <a:pt x="257" y="708"/>
                    <a:pt x="258" y="708"/>
                  </a:cubicBezTo>
                  <a:cubicBezTo>
                    <a:pt x="258" y="708"/>
                    <a:pt x="259" y="709"/>
                    <a:pt x="259" y="709"/>
                  </a:cubicBezTo>
                  <a:cubicBezTo>
                    <a:pt x="260" y="710"/>
                    <a:pt x="262" y="711"/>
                    <a:pt x="263" y="713"/>
                  </a:cubicBezTo>
                  <a:cubicBezTo>
                    <a:pt x="265" y="715"/>
                    <a:pt x="265" y="718"/>
                    <a:pt x="265" y="720"/>
                  </a:cubicBezTo>
                  <a:cubicBezTo>
                    <a:pt x="265" y="721"/>
                    <a:pt x="265" y="722"/>
                    <a:pt x="265" y="722"/>
                  </a:cubicBezTo>
                  <a:cubicBezTo>
                    <a:pt x="266" y="722"/>
                    <a:pt x="266" y="723"/>
                    <a:pt x="266" y="724"/>
                  </a:cubicBezTo>
                  <a:cubicBezTo>
                    <a:pt x="266" y="726"/>
                    <a:pt x="267" y="731"/>
                    <a:pt x="268" y="732"/>
                  </a:cubicBezTo>
                  <a:cubicBezTo>
                    <a:pt x="269" y="732"/>
                    <a:pt x="270" y="734"/>
                    <a:pt x="272" y="735"/>
                  </a:cubicBezTo>
                  <a:cubicBezTo>
                    <a:pt x="274" y="736"/>
                    <a:pt x="278" y="738"/>
                    <a:pt x="281" y="740"/>
                  </a:cubicBezTo>
                  <a:cubicBezTo>
                    <a:pt x="283" y="741"/>
                    <a:pt x="288" y="742"/>
                    <a:pt x="290" y="743"/>
                  </a:cubicBezTo>
                  <a:cubicBezTo>
                    <a:pt x="292" y="743"/>
                    <a:pt x="294" y="743"/>
                    <a:pt x="297" y="743"/>
                  </a:cubicBezTo>
                  <a:cubicBezTo>
                    <a:pt x="300" y="743"/>
                    <a:pt x="303" y="744"/>
                    <a:pt x="305" y="744"/>
                  </a:cubicBezTo>
                  <a:cubicBezTo>
                    <a:pt x="312" y="745"/>
                    <a:pt x="314" y="747"/>
                    <a:pt x="315" y="748"/>
                  </a:cubicBezTo>
                  <a:cubicBezTo>
                    <a:pt x="317" y="750"/>
                    <a:pt x="319" y="753"/>
                    <a:pt x="321" y="756"/>
                  </a:cubicBezTo>
                  <a:cubicBezTo>
                    <a:pt x="321" y="757"/>
                    <a:pt x="322" y="758"/>
                    <a:pt x="322" y="758"/>
                  </a:cubicBezTo>
                  <a:cubicBezTo>
                    <a:pt x="322" y="759"/>
                    <a:pt x="322" y="759"/>
                    <a:pt x="323" y="760"/>
                  </a:cubicBezTo>
                  <a:cubicBezTo>
                    <a:pt x="324" y="762"/>
                    <a:pt x="325" y="764"/>
                    <a:pt x="326" y="765"/>
                  </a:cubicBezTo>
                  <a:cubicBezTo>
                    <a:pt x="326" y="766"/>
                    <a:pt x="327" y="769"/>
                    <a:pt x="327" y="772"/>
                  </a:cubicBezTo>
                  <a:cubicBezTo>
                    <a:pt x="484" y="757"/>
                    <a:pt x="484" y="757"/>
                    <a:pt x="484" y="757"/>
                  </a:cubicBezTo>
                  <a:cubicBezTo>
                    <a:pt x="687" y="735"/>
                    <a:pt x="687" y="735"/>
                    <a:pt x="687" y="735"/>
                  </a:cubicBezTo>
                  <a:cubicBezTo>
                    <a:pt x="687" y="734"/>
                    <a:pt x="687" y="733"/>
                    <a:pt x="687" y="733"/>
                  </a:cubicBezTo>
                  <a:cubicBezTo>
                    <a:pt x="687" y="731"/>
                    <a:pt x="686" y="728"/>
                    <a:pt x="685" y="726"/>
                  </a:cubicBezTo>
                  <a:cubicBezTo>
                    <a:pt x="685" y="724"/>
                    <a:pt x="684" y="720"/>
                    <a:pt x="683" y="718"/>
                  </a:cubicBezTo>
                  <a:cubicBezTo>
                    <a:pt x="682" y="717"/>
                    <a:pt x="680" y="714"/>
                    <a:pt x="679" y="713"/>
                  </a:cubicBezTo>
                  <a:cubicBezTo>
                    <a:pt x="679" y="712"/>
                    <a:pt x="679" y="709"/>
                    <a:pt x="680" y="708"/>
                  </a:cubicBezTo>
                  <a:cubicBezTo>
                    <a:pt x="680" y="707"/>
                    <a:pt x="681" y="705"/>
                    <a:pt x="682" y="704"/>
                  </a:cubicBezTo>
                  <a:cubicBezTo>
                    <a:pt x="682" y="703"/>
                    <a:pt x="682" y="701"/>
                    <a:pt x="682" y="700"/>
                  </a:cubicBezTo>
                  <a:cubicBezTo>
                    <a:pt x="682" y="697"/>
                    <a:pt x="681" y="693"/>
                    <a:pt x="681" y="691"/>
                  </a:cubicBezTo>
                  <a:cubicBezTo>
                    <a:pt x="682" y="690"/>
                    <a:pt x="683" y="687"/>
                    <a:pt x="682" y="686"/>
                  </a:cubicBezTo>
                  <a:cubicBezTo>
                    <a:pt x="682" y="685"/>
                    <a:pt x="681" y="683"/>
                    <a:pt x="680" y="682"/>
                  </a:cubicBezTo>
                  <a:cubicBezTo>
                    <a:pt x="680" y="681"/>
                    <a:pt x="678" y="677"/>
                    <a:pt x="677" y="676"/>
                  </a:cubicBezTo>
                  <a:cubicBezTo>
                    <a:pt x="676" y="675"/>
                    <a:pt x="673" y="673"/>
                    <a:pt x="672" y="672"/>
                  </a:cubicBezTo>
                  <a:cubicBezTo>
                    <a:pt x="671" y="671"/>
                    <a:pt x="670" y="669"/>
                    <a:pt x="670" y="667"/>
                  </a:cubicBezTo>
                  <a:cubicBezTo>
                    <a:pt x="670" y="665"/>
                    <a:pt x="671" y="661"/>
                    <a:pt x="670" y="659"/>
                  </a:cubicBezTo>
                  <a:cubicBezTo>
                    <a:pt x="670" y="658"/>
                    <a:pt x="669" y="655"/>
                    <a:pt x="668" y="653"/>
                  </a:cubicBezTo>
                  <a:cubicBezTo>
                    <a:pt x="667" y="652"/>
                    <a:pt x="664" y="649"/>
                    <a:pt x="663" y="648"/>
                  </a:cubicBezTo>
                  <a:cubicBezTo>
                    <a:pt x="662" y="647"/>
                    <a:pt x="661" y="645"/>
                    <a:pt x="661" y="644"/>
                  </a:cubicBezTo>
                  <a:cubicBezTo>
                    <a:pt x="661" y="643"/>
                    <a:pt x="661" y="641"/>
                    <a:pt x="661" y="640"/>
                  </a:cubicBezTo>
                  <a:cubicBezTo>
                    <a:pt x="662" y="639"/>
                    <a:pt x="664" y="637"/>
                    <a:pt x="664" y="635"/>
                  </a:cubicBezTo>
                  <a:cubicBezTo>
                    <a:pt x="664" y="634"/>
                    <a:pt x="663" y="632"/>
                    <a:pt x="662" y="631"/>
                  </a:cubicBezTo>
                  <a:cubicBezTo>
                    <a:pt x="661" y="629"/>
                    <a:pt x="658" y="627"/>
                    <a:pt x="657" y="625"/>
                  </a:cubicBezTo>
                  <a:cubicBezTo>
                    <a:pt x="657" y="624"/>
                    <a:pt x="658" y="623"/>
                    <a:pt x="658" y="622"/>
                  </a:cubicBezTo>
                  <a:cubicBezTo>
                    <a:pt x="658" y="621"/>
                    <a:pt x="660" y="619"/>
                    <a:pt x="660" y="619"/>
                  </a:cubicBezTo>
                  <a:cubicBezTo>
                    <a:pt x="660" y="617"/>
                    <a:pt x="658" y="615"/>
                    <a:pt x="658" y="614"/>
                  </a:cubicBezTo>
                  <a:cubicBezTo>
                    <a:pt x="657" y="613"/>
                    <a:pt x="656" y="610"/>
                    <a:pt x="655" y="609"/>
                  </a:cubicBezTo>
                  <a:cubicBezTo>
                    <a:pt x="655" y="607"/>
                    <a:pt x="653" y="604"/>
                    <a:pt x="653" y="603"/>
                  </a:cubicBezTo>
                  <a:cubicBezTo>
                    <a:pt x="653" y="601"/>
                    <a:pt x="656" y="597"/>
                    <a:pt x="656" y="595"/>
                  </a:cubicBezTo>
                  <a:cubicBezTo>
                    <a:pt x="656" y="593"/>
                    <a:pt x="656" y="589"/>
                    <a:pt x="656" y="587"/>
                  </a:cubicBezTo>
                  <a:cubicBezTo>
                    <a:pt x="656" y="585"/>
                    <a:pt x="656" y="581"/>
                    <a:pt x="656" y="578"/>
                  </a:cubicBezTo>
                  <a:cubicBezTo>
                    <a:pt x="657" y="577"/>
                    <a:pt x="659" y="573"/>
                    <a:pt x="660" y="572"/>
                  </a:cubicBezTo>
                  <a:cubicBezTo>
                    <a:pt x="660" y="570"/>
                    <a:pt x="663" y="567"/>
                    <a:pt x="664" y="566"/>
                  </a:cubicBezTo>
                  <a:cubicBezTo>
                    <a:pt x="664" y="564"/>
                    <a:pt x="665" y="561"/>
                    <a:pt x="665" y="560"/>
                  </a:cubicBezTo>
                  <a:cubicBezTo>
                    <a:pt x="665" y="558"/>
                    <a:pt x="663" y="555"/>
                    <a:pt x="663" y="554"/>
                  </a:cubicBezTo>
                  <a:cubicBezTo>
                    <a:pt x="663" y="552"/>
                    <a:pt x="663" y="548"/>
                    <a:pt x="664" y="546"/>
                  </a:cubicBezTo>
                  <a:cubicBezTo>
                    <a:pt x="664" y="544"/>
                    <a:pt x="666" y="541"/>
                    <a:pt x="667" y="539"/>
                  </a:cubicBezTo>
                  <a:cubicBezTo>
                    <a:pt x="668" y="538"/>
                    <a:pt x="670" y="535"/>
                    <a:pt x="671" y="534"/>
                  </a:cubicBezTo>
                  <a:cubicBezTo>
                    <a:pt x="671" y="532"/>
                    <a:pt x="671" y="529"/>
                    <a:pt x="671" y="527"/>
                  </a:cubicBezTo>
                  <a:cubicBezTo>
                    <a:pt x="671" y="525"/>
                    <a:pt x="669" y="521"/>
                    <a:pt x="669" y="519"/>
                  </a:cubicBezTo>
                  <a:cubicBezTo>
                    <a:pt x="669" y="517"/>
                    <a:pt x="669" y="513"/>
                    <a:pt x="669" y="512"/>
                  </a:cubicBezTo>
                  <a:cubicBezTo>
                    <a:pt x="668" y="510"/>
                    <a:pt x="666" y="507"/>
                    <a:pt x="665" y="506"/>
                  </a:cubicBezTo>
                  <a:cubicBezTo>
                    <a:pt x="664" y="504"/>
                    <a:pt x="662" y="499"/>
                    <a:pt x="662" y="499"/>
                  </a:cubicBezTo>
                  <a:cubicBezTo>
                    <a:pt x="663" y="498"/>
                    <a:pt x="663" y="495"/>
                    <a:pt x="663" y="494"/>
                  </a:cubicBezTo>
                  <a:cubicBezTo>
                    <a:pt x="663" y="493"/>
                    <a:pt x="663" y="491"/>
                    <a:pt x="663" y="490"/>
                  </a:cubicBezTo>
                  <a:cubicBezTo>
                    <a:pt x="663" y="486"/>
                    <a:pt x="662" y="480"/>
                    <a:pt x="663" y="477"/>
                  </a:cubicBezTo>
                  <a:cubicBezTo>
                    <a:pt x="663" y="474"/>
                    <a:pt x="664" y="469"/>
                    <a:pt x="665" y="466"/>
                  </a:cubicBezTo>
                  <a:cubicBezTo>
                    <a:pt x="666" y="465"/>
                    <a:pt x="669" y="463"/>
                    <a:pt x="669" y="462"/>
                  </a:cubicBezTo>
                  <a:cubicBezTo>
                    <a:pt x="669" y="460"/>
                    <a:pt x="666" y="457"/>
                    <a:pt x="667" y="455"/>
                  </a:cubicBezTo>
                  <a:cubicBezTo>
                    <a:pt x="667" y="453"/>
                    <a:pt x="669" y="449"/>
                    <a:pt x="671" y="448"/>
                  </a:cubicBezTo>
                  <a:cubicBezTo>
                    <a:pt x="672" y="447"/>
                    <a:pt x="675" y="446"/>
                    <a:pt x="676" y="445"/>
                  </a:cubicBezTo>
                  <a:cubicBezTo>
                    <a:pt x="677" y="445"/>
                    <a:pt x="679" y="443"/>
                    <a:pt x="680" y="442"/>
                  </a:cubicBezTo>
                  <a:cubicBezTo>
                    <a:pt x="681" y="440"/>
                    <a:pt x="682" y="438"/>
                    <a:pt x="683" y="437"/>
                  </a:cubicBezTo>
                  <a:cubicBezTo>
                    <a:pt x="683" y="435"/>
                    <a:pt x="684" y="433"/>
                    <a:pt x="684" y="432"/>
                  </a:cubicBezTo>
                  <a:cubicBezTo>
                    <a:pt x="684" y="430"/>
                    <a:pt x="683" y="426"/>
                    <a:pt x="682" y="424"/>
                  </a:cubicBezTo>
                  <a:cubicBezTo>
                    <a:pt x="682" y="422"/>
                    <a:pt x="679" y="420"/>
                    <a:pt x="678" y="418"/>
                  </a:cubicBezTo>
                  <a:cubicBezTo>
                    <a:pt x="677" y="417"/>
                    <a:pt x="676" y="414"/>
                    <a:pt x="676" y="413"/>
                  </a:cubicBezTo>
                  <a:cubicBezTo>
                    <a:pt x="676" y="410"/>
                    <a:pt x="678" y="406"/>
                    <a:pt x="679" y="404"/>
                  </a:cubicBezTo>
                  <a:cubicBezTo>
                    <a:pt x="679" y="400"/>
                    <a:pt x="680" y="393"/>
                    <a:pt x="680" y="390"/>
                  </a:cubicBezTo>
                  <a:cubicBezTo>
                    <a:pt x="680" y="388"/>
                    <a:pt x="679" y="383"/>
                    <a:pt x="679" y="381"/>
                  </a:cubicBezTo>
                  <a:cubicBezTo>
                    <a:pt x="680" y="377"/>
                    <a:pt x="680" y="369"/>
                    <a:pt x="681" y="365"/>
                  </a:cubicBezTo>
                  <a:cubicBezTo>
                    <a:pt x="681" y="363"/>
                    <a:pt x="683" y="358"/>
                    <a:pt x="684" y="356"/>
                  </a:cubicBezTo>
                  <a:cubicBezTo>
                    <a:pt x="685" y="355"/>
                    <a:pt x="687" y="354"/>
                    <a:pt x="687" y="353"/>
                  </a:cubicBezTo>
                  <a:cubicBezTo>
                    <a:pt x="688" y="352"/>
                    <a:pt x="688" y="347"/>
                    <a:pt x="688" y="346"/>
                  </a:cubicBezTo>
                  <a:cubicBezTo>
                    <a:pt x="688" y="344"/>
                    <a:pt x="690" y="342"/>
                    <a:pt x="690" y="340"/>
                  </a:cubicBezTo>
                  <a:cubicBezTo>
                    <a:pt x="691" y="339"/>
                    <a:pt x="693" y="335"/>
                    <a:pt x="693" y="333"/>
                  </a:cubicBezTo>
                  <a:cubicBezTo>
                    <a:pt x="693" y="332"/>
                    <a:pt x="693" y="328"/>
                    <a:pt x="693" y="327"/>
                  </a:cubicBezTo>
                  <a:cubicBezTo>
                    <a:pt x="693" y="326"/>
                    <a:pt x="695" y="324"/>
                    <a:pt x="695" y="324"/>
                  </a:cubicBezTo>
                  <a:cubicBezTo>
                    <a:pt x="696" y="323"/>
                    <a:pt x="696" y="320"/>
                    <a:pt x="696" y="319"/>
                  </a:cubicBezTo>
                  <a:cubicBezTo>
                    <a:pt x="697" y="318"/>
                    <a:pt x="698" y="317"/>
                    <a:pt x="699" y="317"/>
                  </a:cubicBezTo>
                  <a:cubicBezTo>
                    <a:pt x="700" y="316"/>
                    <a:pt x="702" y="315"/>
                    <a:pt x="702" y="314"/>
                  </a:cubicBezTo>
                  <a:cubicBezTo>
                    <a:pt x="703" y="314"/>
                    <a:pt x="706" y="313"/>
                    <a:pt x="706" y="312"/>
                  </a:cubicBezTo>
                  <a:cubicBezTo>
                    <a:pt x="706" y="311"/>
                    <a:pt x="703" y="310"/>
                    <a:pt x="703" y="309"/>
                  </a:cubicBezTo>
                  <a:cubicBezTo>
                    <a:pt x="703" y="308"/>
                    <a:pt x="703" y="307"/>
                    <a:pt x="704" y="306"/>
                  </a:cubicBezTo>
                  <a:cubicBezTo>
                    <a:pt x="704" y="305"/>
                    <a:pt x="707" y="304"/>
                    <a:pt x="707" y="303"/>
                  </a:cubicBezTo>
                  <a:cubicBezTo>
                    <a:pt x="708" y="302"/>
                    <a:pt x="708" y="301"/>
                    <a:pt x="707" y="300"/>
                  </a:cubicBezTo>
                  <a:cubicBezTo>
                    <a:pt x="707" y="299"/>
                    <a:pt x="705" y="298"/>
                    <a:pt x="705" y="298"/>
                  </a:cubicBezTo>
                  <a:cubicBezTo>
                    <a:pt x="705" y="297"/>
                    <a:pt x="705" y="294"/>
                    <a:pt x="705" y="293"/>
                  </a:cubicBezTo>
                  <a:cubicBezTo>
                    <a:pt x="705" y="292"/>
                    <a:pt x="707" y="289"/>
                    <a:pt x="708" y="288"/>
                  </a:cubicBezTo>
                  <a:cubicBezTo>
                    <a:pt x="708" y="287"/>
                    <a:pt x="709" y="285"/>
                    <a:pt x="710" y="284"/>
                  </a:cubicBezTo>
                  <a:cubicBezTo>
                    <a:pt x="710" y="283"/>
                    <a:pt x="710" y="280"/>
                    <a:pt x="711" y="279"/>
                  </a:cubicBezTo>
                  <a:cubicBezTo>
                    <a:pt x="711" y="279"/>
                    <a:pt x="713" y="279"/>
                    <a:pt x="714" y="279"/>
                  </a:cubicBezTo>
                  <a:cubicBezTo>
                    <a:pt x="714" y="278"/>
                    <a:pt x="715" y="277"/>
                    <a:pt x="716" y="277"/>
                  </a:cubicBezTo>
                  <a:cubicBezTo>
                    <a:pt x="717" y="276"/>
                    <a:pt x="718" y="272"/>
                    <a:pt x="718" y="270"/>
                  </a:cubicBezTo>
                  <a:cubicBezTo>
                    <a:pt x="718" y="269"/>
                    <a:pt x="717" y="266"/>
                    <a:pt x="717" y="265"/>
                  </a:cubicBezTo>
                  <a:cubicBezTo>
                    <a:pt x="717" y="264"/>
                    <a:pt x="718" y="263"/>
                    <a:pt x="718" y="262"/>
                  </a:cubicBezTo>
                  <a:cubicBezTo>
                    <a:pt x="718" y="261"/>
                    <a:pt x="717" y="259"/>
                    <a:pt x="717" y="258"/>
                  </a:cubicBezTo>
                  <a:cubicBezTo>
                    <a:pt x="716" y="256"/>
                    <a:pt x="716" y="254"/>
                    <a:pt x="716" y="253"/>
                  </a:cubicBezTo>
                  <a:cubicBezTo>
                    <a:pt x="716" y="251"/>
                    <a:pt x="716" y="249"/>
                    <a:pt x="717" y="248"/>
                  </a:cubicBezTo>
                  <a:cubicBezTo>
                    <a:pt x="717" y="247"/>
                    <a:pt x="719" y="247"/>
                    <a:pt x="719" y="248"/>
                  </a:cubicBezTo>
                  <a:cubicBezTo>
                    <a:pt x="720" y="248"/>
                    <a:pt x="721" y="250"/>
                    <a:pt x="722" y="250"/>
                  </a:cubicBezTo>
                  <a:cubicBezTo>
                    <a:pt x="722" y="250"/>
                    <a:pt x="723" y="249"/>
                    <a:pt x="723" y="248"/>
                  </a:cubicBezTo>
                  <a:cubicBezTo>
                    <a:pt x="724" y="247"/>
                    <a:pt x="725" y="245"/>
                    <a:pt x="725" y="244"/>
                  </a:cubicBezTo>
                  <a:cubicBezTo>
                    <a:pt x="725" y="244"/>
                    <a:pt x="724" y="243"/>
                    <a:pt x="724" y="242"/>
                  </a:cubicBezTo>
                  <a:cubicBezTo>
                    <a:pt x="724" y="241"/>
                    <a:pt x="726" y="240"/>
                    <a:pt x="726" y="238"/>
                  </a:cubicBez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6" name="Freeform 55">
              <a:extLst>
                <a:ext uri="{FF2B5EF4-FFF2-40B4-BE49-F238E27FC236}">
                  <a16:creationId xmlns:a16="http://schemas.microsoft.com/office/drawing/2014/main" id="{73506383-4D87-4861-B35E-06AC676999C5}"/>
                </a:ext>
              </a:extLst>
            </p:cNvPr>
            <p:cNvSpPr>
              <a:spLocks/>
            </p:cNvSpPr>
            <p:nvPr/>
          </p:nvSpPr>
          <p:spPr bwMode="auto">
            <a:xfrm>
              <a:off x="4092574" y="2911478"/>
              <a:ext cx="469900" cy="815975"/>
            </a:xfrm>
            <a:custGeom>
              <a:avLst/>
              <a:gdLst>
                <a:gd name="T0" fmla="*/ 545 w 557"/>
                <a:gd name="T1" fmla="*/ 602 h 968"/>
                <a:gd name="T2" fmla="*/ 535 w 557"/>
                <a:gd name="T3" fmla="*/ 564 h 968"/>
                <a:gd name="T4" fmla="*/ 483 w 557"/>
                <a:gd name="T5" fmla="*/ 116 h 968"/>
                <a:gd name="T6" fmla="*/ 454 w 557"/>
                <a:gd name="T7" fmla="*/ 62 h 968"/>
                <a:gd name="T8" fmla="*/ 75 w 557"/>
                <a:gd name="T9" fmla="*/ 37 h 968"/>
                <a:gd name="T10" fmla="*/ 100 w 557"/>
                <a:gd name="T11" fmla="*/ 50 h 968"/>
                <a:gd name="T12" fmla="*/ 133 w 557"/>
                <a:gd name="T13" fmla="*/ 84 h 968"/>
                <a:gd name="T14" fmla="*/ 146 w 557"/>
                <a:gd name="T15" fmla="*/ 124 h 968"/>
                <a:gd name="T16" fmla="*/ 135 w 557"/>
                <a:gd name="T17" fmla="*/ 160 h 968"/>
                <a:gd name="T18" fmla="*/ 129 w 557"/>
                <a:gd name="T19" fmla="*/ 181 h 968"/>
                <a:gd name="T20" fmla="*/ 106 w 557"/>
                <a:gd name="T21" fmla="*/ 209 h 968"/>
                <a:gd name="T22" fmla="*/ 81 w 557"/>
                <a:gd name="T23" fmla="*/ 223 h 968"/>
                <a:gd name="T24" fmla="*/ 47 w 557"/>
                <a:gd name="T25" fmla="*/ 231 h 968"/>
                <a:gd name="T26" fmla="*/ 39 w 557"/>
                <a:gd name="T27" fmla="*/ 251 h 968"/>
                <a:gd name="T28" fmla="*/ 43 w 557"/>
                <a:gd name="T29" fmla="*/ 268 h 968"/>
                <a:gd name="T30" fmla="*/ 59 w 557"/>
                <a:gd name="T31" fmla="*/ 288 h 968"/>
                <a:gd name="T32" fmla="*/ 50 w 557"/>
                <a:gd name="T33" fmla="*/ 326 h 968"/>
                <a:gd name="T34" fmla="*/ 44 w 557"/>
                <a:gd name="T35" fmla="*/ 349 h 968"/>
                <a:gd name="T36" fmla="*/ 17 w 557"/>
                <a:gd name="T37" fmla="*/ 375 h 968"/>
                <a:gd name="T38" fmla="*/ 15 w 557"/>
                <a:gd name="T39" fmla="*/ 411 h 968"/>
                <a:gd name="T40" fmla="*/ 1 w 557"/>
                <a:gd name="T41" fmla="*/ 441 h 968"/>
                <a:gd name="T42" fmla="*/ 6 w 557"/>
                <a:gd name="T43" fmla="*/ 476 h 968"/>
                <a:gd name="T44" fmla="*/ 13 w 557"/>
                <a:gd name="T45" fmla="*/ 504 h 968"/>
                <a:gd name="T46" fmla="*/ 27 w 557"/>
                <a:gd name="T47" fmla="*/ 527 h 968"/>
                <a:gd name="T48" fmla="*/ 53 w 557"/>
                <a:gd name="T49" fmla="*/ 547 h 968"/>
                <a:gd name="T50" fmla="*/ 70 w 557"/>
                <a:gd name="T51" fmla="*/ 565 h 968"/>
                <a:gd name="T52" fmla="*/ 113 w 557"/>
                <a:gd name="T53" fmla="*/ 596 h 968"/>
                <a:gd name="T54" fmla="*/ 127 w 557"/>
                <a:gd name="T55" fmla="*/ 635 h 968"/>
                <a:gd name="T56" fmla="*/ 132 w 557"/>
                <a:gd name="T57" fmla="*/ 654 h 968"/>
                <a:gd name="T58" fmla="*/ 147 w 557"/>
                <a:gd name="T59" fmla="*/ 655 h 968"/>
                <a:gd name="T60" fmla="*/ 182 w 557"/>
                <a:gd name="T61" fmla="*/ 649 h 968"/>
                <a:gd name="T62" fmla="*/ 211 w 557"/>
                <a:gd name="T63" fmla="*/ 673 h 968"/>
                <a:gd name="T64" fmla="*/ 203 w 557"/>
                <a:gd name="T65" fmla="*/ 695 h 968"/>
                <a:gd name="T66" fmla="*/ 194 w 557"/>
                <a:gd name="T67" fmla="*/ 739 h 968"/>
                <a:gd name="T68" fmla="*/ 185 w 557"/>
                <a:gd name="T69" fmla="*/ 769 h 968"/>
                <a:gd name="T70" fmla="*/ 206 w 557"/>
                <a:gd name="T71" fmla="*/ 794 h 968"/>
                <a:gd name="T72" fmla="*/ 226 w 557"/>
                <a:gd name="T73" fmla="*/ 805 h 968"/>
                <a:gd name="T74" fmla="*/ 247 w 557"/>
                <a:gd name="T75" fmla="*/ 828 h 968"/>
                <a:gd name="T76" fmla="*/ 257 w 557"/>
                <a:gd name="T77" fmla="*/ 821 h 968"/>
                <a:gd name="T78" fmla="*/ 278 w 557"/>
                <a:gd name="T79" fmla="*/ 833 h 968"/>
                <a:gd name="T80" fmla="*/ 294 w 557"/>
                <a:gd name="T81" fmla="*/ 847 h 968"/>
                <a:gd name="T82" fmla="*/ 319 w 557"/>
                <a:gd name="T83" fmla="*/ 875 h 968"/>
                <a:gd name="T84" fmla="*/ 329 w 557"/>
                <a:gd name="T85" fmla="*/ 920 h 968"/>
                <a:gd name="T86" fmla="*/ 323 w 557"/>
                <a:gd name="T87" fmla="*/ 931 h 968"/>
                <a:gd name="T88" fmla="*/ 336 w 557"/>
                <a:gd name="T89" fmla="*/ 955 h 968"/>
                <a:gd name="T90" fmla="*/ 362 w 557"/>
                <a:gd name="T91" fmla="*/ 965 h 968"/>
                <a:gd name="T92" fmla="*/ 374 w 557"/>
                <a:gd name="T93" fmla="*/ 953 h 968"/>
                <a:gd name="T94" fmla="*/ 419 w 557"/>
                <a:gd name="T95" fmla="*/ 939 h 968"/>
                <a:gd name="T96" fmla="*/ 467 w 557"/>
                <a:gd name="T97" fmla="*/ 946 h 968"/>
                <a:gd name="T98" fmla="*/ 458 w 557"/>
                <a:gd name="T99" fmla="*/ 892 h 968"/>
                <a:gd name="T100" fmla="*/ 503 w 557"/>
                <a:gd name="T101" fmla="*/ 875 h 968"/>
                <a:gd name="T102" fmla="*/ 499 w 557"/>
                <a:gd name="T103" fmla="*/ 831 h 968"/>
                <a:gd name="T104" fmla="*/ 504 w 557"/>
                <a:gd name="T105" fmla="*/ 799 h 968"/>
                <a:gd name="T106" fmla="*/ 506 w 557"/>
                <a:gd name="T107" fmla="*/ 761 h 968"/>
                <a:gd name="T108" fmla="*/ 507 w 557"/>
                <a:gd name="T109" fmla="*/ 733 h 968"/>
                <a:gd name="T110" fmla="*/ 527 w 557"/>
                <a:gd name="T111" fmla="*/ 714 h 968"/>
                <a:gd name="T112" fmla="*/ 541 w 557"/>
                <a:gd name="T113" fmla="*/ 685 h 968"/>
                <a:gd name="T114" fmla="*/ 552 w 557"/>
                <a:gd name="T115" fmla="*/ 655 h 9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557" h="968">
                  <a:moveTo>
                    <a:pt x="555" y="635"/>
                  </a:moveTo>
                  <a:cubicBezTo>
                    <a:pt x="555" y="634"/>
                    <a:pt x="553" y="633"/>
                    <a:pt x="553" y="632"/>
                  </a:cubicBezTo>
                  <a:cubicBezTo>
                    <a:pt x="552" y="631"/>
                    <a:pt x="552" y="628"/>
                    <a:pt x="551" y="628"/>
                  </a:cubicBezTo>
                  <a:cubicBezTo>
                    <a:pt x="550" y="627"/>
                    <a:pt x="548" y="625"/>
                    <a:pt x="547" y="624"/>
                  </a:cubicBezTo>
                  <a:cubicBezTo>
                    <a:pt x="547" y="624"/>
                    <a:pt x="546" y="622"/>
                    <a:pt x="546" y="621"/>
                  </a:cubicBezTo>
                  <a:cubicBezTo>
                    <a:pt x="547" y="619"/>
                    <a:pt x="549" y="617"/>
                    <a:pt x="549" y="616"/>
                  </a:cubicBezTo>
                  <a:cubicBezTo>
                    <a:pt x="549" y="615"/>
                    <a:pt x="550" y="612"/>
                    <a:pt x="550" y="611"/>
                  </a:cubicBezTo>
                  <a:cubicBezTo>
                    <a:pt x="550" y="609"/>
                    <a:pt x="550" y="605"/>
                    <a:pt x="549" y="604"/>
                  </a:cubicBezTo>
                  <a:cubicBezTo>
                    <a:pt x="548" y="603"/>
                    <a:pt x="546" y="602"/>
                    <a:pt x="545" y="602"/>
                  </a:cubicBezTo>
                  <a:cubicBezTo>
                    <a:pt x="544" y="601"/>
                    <a:pt x="542" y="602"/>
                    <a:pt x="541" y="601"/>
                  </a:cubicBezTo>
                  <a:cubicBezTo>
                    <a:pt x="540" y="601"/>
                    <a:pt x="540" y="600"/>
                    <a:pt x="539" y="599"/>
                  </a:cubicBezTo>
                  <a:cubicBezTo>
                    <a:pt x="539" y="598"/>
                    <a:pt x="540" y="595"/>
                    <a:pt x="540" y="593"/>
                  </a:cubicBezTo>
                  <a:cubicBezTo>
                    <a:pt x="540" y="592"/>
                    <a:pt x="539" y="589"/>
                    <a:pt x="539" y="588"/>
                  </a:cubicBezTo>
                  <a:cubicBezTo>
                    <a:pt x="538" y="587"/>
                    <a:pt x="536" y="586"/>
                    <a:pt x="535" y="585"/>
                  </a:cubicBezTo>
                  <a:cubicBezTo>
                    <a:pt x="533" y="584"/>
                    <a:pt x="530" y="582"/>
                    <a:pt x="529" y="580"/>
                  </a:cubicBezTo>
                  <a:cubicBezTo>
                    <a:pt x="528" y="579"/>
                    <a:pt x="527" y="575"/>
                    <a:pt x="528" y="574"/>
                  </a:cubicBezTo>
                  <a:cubicBezTo>
                    <a:pt x="528" y="572"/>
                    <a:pt x="530" y="570"/>
                    <a:pt x="531" y="569"/>
                  </a:cubicBezTo>
                  <a:cubicBezTo>
                    <a:pt x="532" y="568"/>
                    <a:pt x="535" y="566"/>
                    <a:pt x="535" y="564"/>
                  </a:cubicBezTo>
                  <a:cubicBezTo>
                    <a:pt x="536" y="563"/>
                    <a:pt x="536" y="561"/>
                    <a:pt x="535" y="560"/>
                  </a:cubicBezTo>
                  <a:cubicBezTo>
                    <a:pt x="535" y="559"/>
                    <a:pt x="533" y="557"/>
                    <a:pt x="532" y="556"/>
                  </a:cubicBezTo>
                  <a:cubicBezTo>
                    <a:pt x="531" y="555"/>
                    <a:pt x="530" y="552"/>
                    <a:pt x="530" y="551"/>
                  </a:cubicBezTo>
                  <a:cubicBezTo>
                    <a:pt x="529" y="549"/>
                    <a:pt x="530" y="545"/>
                    <a:pt x="531" y="544"/>
                  </a:cubicBezTo>
                  <a:cubicBezTo>
                    <a:pt x="531" y="543"/>
                    <a:pt x="533" y="541"/>
                    <a:pt x="534" y="540"/>
                  </a:cubicBezTo>
                  <a:cubicBezTo>
                    <a:pt x="535" y="539"/>
                    <a:pt x="537" y="538"/>
                    <a:pt x="537" y="537"/>
                  </a:cubicBezTo>
                  <a:cubicBezTo>
                    <a:pt x="538" y="536"/>
                    <a:pt x="538" y="533"/>
                    <a:pt x="538" y="533"/>
                  </a:cubicBezTo>
                  <a:cubicBezTo>
                    <a:pt x="485" y="122"/>
                    <a:pt x="485" y="122"/>
                    <a:pt x="485" y="122"/>
                  </a:cubicBezTo>
                  <a:cubicBezTo>
                    <a:pt x="484" y="120"/>
                    <a:pt x="483" y="117"/>
                    <a:pt x="483" y="116"/>
                  </a:cubicBezTo>
                  <a:cubicBezTo>
                    <a:pt x="482" y="114"/>
                    <a:pt x="479" y="110"/>
                    <a:pt x="478" y="108"/>
                  </a:cubicBezTo>
                  <a:cubicBezTo>
                    <a:pt x="477" y="105"/>
                    <a:pt x="475" y="100"/>
                    <a:pt x="474" y="97"/>
                  </a:cubicBezTo>
                  <a:cubicBezTo>
                    <a:pt x="473" y="95"/>
                    <a:pt x="472" y="90"/>
                    <a:pt x="471" y="88"/>
                  </a:cubicBezTo>
                  <a:cubicBezTo>
                    <a:pt x="471" y="87"/>
                    <a:pt x="468" y="86"/>
                    <a:pt x="468" y="85"/>
                  </a:cubicBezTo>
                  <a:cubicBezTo>
                    <a:pt x="467" y="84"/>
                    <a:pt x="466" y="82"/>
                    <a:pt x="466" y="81"/>
                  </a:cubicBezTo>
                  <a:cubicBezTo>
                    <a:pt x="465" y="80"/>
                    <a:pt x="464" y="78"/>
                    <a:pt x="463" y="77"/>
                  </a:cubicBezTo>
                  <a:cubicBezTo>
                    <a:pt x="463" y="75"/>
                    <a:pt x="461" y="73"/>
                    <a:pt x="461" y="72"/>
                  </a:cubicBezTo>
                  <a:cubicBezTo>
                    <a:pt x="460" y="70"/>
                    <a:pt x="459" y="68"/>
                    <a:pt x="458" y="66"/>
                  </a:cubicBezTo>
                  <a:cubicBezTo>
                    <a:pt x="457" y="65"/>
                    <a:pt x="455" y="63"/>
                    <a:pt x="454" y="62"/>
                  </a:cubicBezTo>
                  <a:cubicBezTo>
                    <a:pt x="453" y="61"/>
                    <a:pt x="450" y="59"/>
                    <a:pt x="448" y="57"/>
                  </a:cubicBezTo>
                  <a:cubicBezTo>
                    <a:pt x="446" y="55"/>
                    <a:pt x="443" y="50"/>
                    <a:pt x="442" y="48"/>
                  </a:cubicBezTo>
                  <a:cubicBezTo>
                    <a:pt x="440" y="45"/>
                    <a:pt x="437" y="41"/>
                    <a:pt x="436" y="38"/>
                  </a:cubicBezTo>
                  <a:cubicBezTo>
                    <a:pt x="434" y="36"/>
                    <a:pt x="432" y="31"/>
                    <a:pt x="431" y="28"/>
                  </a:cubicBezTo>
                  <a:cubicBezTo>
                    <a:pt x="431" y="25"/>
                    <a:pt x="432" y="20"/>
                    <a:pt x="432" y="17"/>
                  </a:cubicBezTo>
                  <a:cubicBezTo>
                    <a:pt x="433" y="14"/>
                    <a:pt x="433" y="9"/>
                    <a:pt x="434" y="6"/>
                  </a:cubicBezTo>
                  <a:cubicBezTo>
                    <a:pt x="434" y="4"/>
                    <a:pt x="434" y="2"/>
                    <a:pt x="434" y="0"/>
                  </a:cubicBezTo>
                  <a:cubicBezTo>
                    <a:pt x="232" y="23"/>
                    <a:pt x="232" y="23"/>
                    <a:pt x="232" y="23"/>
                  </a:cubicBezTo>
                  <a:cubicBezTo>
                    <a:pt x="75" y="37"/>
                    <a:pt x="75" y="37"/>
                    <a:pt x="75" y="37"/>
                  </a:cubicBezTo>
                  <a:cubicBezTo>
                    <a:pt x="75" y="37"/>
                    <a:pt x="75" y="38"/>
                    <a:pt x="76" y="38"/>
                  </a:cubicBezTo>
                  <a:cubicBezTo>
                    <a:pt x="76" y="38"/>
                    <a:pt x="76" y="38"/>
                    <a:pt x="76" y="38"/>
                  </a:cubicBezTo>
                  <a:cubicBezTo>
                    <a:pt x="77" y="38"/>
                    <a:pt x="79" y="38"/>
                    <a:pt x="80" y="39"/>
                  </a:cubicBezTo>
                  <a:cubicBezTo>
                    <a:pt x="81" y="40"/>
                    <a:pt x="82" y="41"/>
                    <a:pt x="83" y="42"/>
                  </a:cubicBezTo>
                  <a:cubicBezTo>
                    <a:pt x="84" y="42"/>
                    <a:pt x="84" y="42"/>
                    <a:pt x="84" y="43"/>
                  </a:cubicBezTo>
                  <a:cubicBezTo>
                    <a:pt x="85" y="43"/>
                    <a:pt x="86" y="43"/>
                    <a:pt x="87" y="43"/>
                  </a:cubicBezTo>
                  <a:cubicBezTo>
                    <a:pt x="88" y="44"/>
                    <a:pt x="89" y="44"/>
                    <a:pt x="90" y="44"/>
                  </a:cubicBezTo>
                  <a:cubicBezTo>
                    <a:pt x="93" y="46"/>
                    <a:pt x="97" y="48"/>
                    <a:pt x="99" y="50"/>
                  </a:cubicBezTo>
                  <a:cubicBezTo>
                    <a:pt x="100" y="50"/>
                    <a:pt x="100" y="50"/>
                    <a:pt x="100" y="50"/>
                  </a:cubicBezTo>
                  <a:cubicBezTo>
                    <a:pt x="103" y="53"/>
                    <a:pt x="106" y="55"/>
                    <a:pt x="107" y="59"/>
                  </a:cubicBezTo>
                  <a:cubicBezTo>
                    <a:pt x="108" y="61"/>
                    <a:pt x="107" y="64"/>
                    <a:pt x="106" y="66"/>
                  </a:cubicBezTo>
                  <a:cubicBezTo>
                    <a:pt x="106" y="67"/>
                    <a:pt x="105" y="68"/>
                    <a:pt x="105" y="68"/>
                  </a:cubicBezTo>
                  <a:cubicBezTo>
                    <a:pt x="105" y="69"/>
                    <a:pt x="106" y="72"/>
                    <a:pt x="107" y="73"/>
                  </a:cubicBezTo>
                  <a:cubicBezTo>
                    <a:pt x="107" y="73"/>
                    <a:pt x="109" y="75"/>
                    <a:pt x="112" y="76"/>
                  </a:cubicBezTo>
                  <a:cubicBezTo>
                    <a:pt x="112" y="77"/>
                    <a:pt x="115" y="78"/>
                    <a:pt x="117" y="78"/>
                  </a:cubicBezTo>
                  <a:cubicBezTo>
                    <a:pt x="118" y="78"/>
                    <a:pt x="119" y="79"/>
                    <a:pt x="120" y="79"/>
                  </a:cubicBezTo>
                  <a:cubicBezTo>
                    <a:pt x="122" y="79"/>
                    <a:pt x="124" y="80"/>
                    <a:pt x="125" y="80"/>
                  </a:cubicBezTo>
                  <a:cubicBezTo>
                    <a:pt x="128" y="81"/>
                    <a:pt x="131" y="83"/>
                    <a:pt x="133" y="84"/>
                  </a:cubicBezTo>
                  <a:cubicBezTo>
                    <a:pt x="134" y="85"/>
                    <a:pt x="135" y="86"/>
                    <a:pt x="136" y="87"/>
                  </a:cubicBezTo>
                  <a:cubicBezTo>
                    <a:pt x="136" y="88"/>
                    <a:pt x="136" y="88"/>
                    <a:pt x="137" y="88"/>
                  </a:cubicBezTo>
                  <a:cubicBezTo>
                    <a:pt x="137" y="88"/>
                    <a:pt x="137" y="89"/>
                    <a:pt x="137" y="89"/>
                  </a:cubicBezTo>
                  <a:cubicBezTo>
                    <a:pt x="139" y="89"/>
                    <a:pt x="141" y="90"/>
                    <a:pt x="142" y="91"/>
                  </a:cubicBezTo>
                  <a:cubicBezTo>
                    <a:pt x="144" y="94"/>
                    <a:pt x="145" y="99"/>
                    <a:pt x="145" y="100"/>
                  </a:cubicBezTo>
                  <a:cubicBezTo>
                    <a:pt x="145" y="102"/>
                    <a:pt x="144" y="103"/>
                    <a:pt x="144" y="104"/>
                  </a:cubicBezTo>
                  <a:cubicBezTo>
                    <a:pt x="145" y="105"/>
                    <a:pt x="146" y="106"/>
                    <a:pt x="147" y="108"/>
                  </a:cubicBezTo>
                  <a:cubicBezTo>
                    <a:pt x="149" y="111"/>
                    <a:pt x="149" y="117"/>
                    <a:pt x="149" y="120"/>
                  </a:cubicBezTo>
                  <a:cubicBezTo>
                    <a:pt x="148" y="121"/>
                    <a:pt x="147" y="123"/>
                    <a:pt x="146" y="124"/>
                  </a:cubicBezTo>
                  <a:cubicBezTo>
                    <a:pt x="147" y="125"/>
                    <a:pt x="147" y="126"/>
                    <a:pt x="148" y="127"/>
                  </a:cubicBezTo>
                  <a:cubicBezTo>
                    <a:pt x="148" y="130"/>
                    <a:pt x="147" y="135"/>
                    <a:pt x="147" y="136"/>
                  </a:cubicBezTo>
                  <a:cubicBezTo>
                    <a:pt x="147" y="138"/>
                    <a:pt x="147" y="139"/>
                    <a:pt x="146" y="140"/>
                  </a:cubicBezTo>
                  <a:cubicBezTo>
                    <a:pt x="146" y="141"/>
                    <a:pt x="146" y="142"/>
                    <a:pt x="146" y="143"/>
                  </a:cubicBezTo>
                  <a:cubicBezTo>
                    <a:pt x="145" y="143"/>
                    <a:pt x="146" y="144"/>
                    <a:pt x="146" y="145"/>
                  </a:cubicBezTo>
                  <a:cubicBezTo>
                    <a:pt x="146" y="147"/>
                    <a:pt x="146" y="150"/>
                    <a:pt x="144" y="152"/>
                  </a:cubicBezTo>
                  <a:cubicBezTo>
                    <a:pt x="143" y="154"/>
                    <a:pt x="141" y="155"/>
                    <a:pt x="139" y="156"/>
                  </a:cubicBezTo>
                  <a:cubicBezTo>
                    <a:pt x="139" y="156"/>
                    <a:pt x="139" y="157"/>
                    <a:pt x="138" y="157"/>
                  </a:cubicBezTo>
                  <a:cubicBezTo>
                    <a:pt x="137" y="158"/>
                    <a:pt x="135" y="159"/>
                    <a:pt x="135" y="160"/>
                  </a:cubicBezTo>
                  <a:cubicBezTo>
                    <a:pt x="134" y="160"/>
                    <a:pt x="134" y="160"/>
                    <a:pt x="134" y="161"/>
                  </a:cubicBezTo>
                  <a:cubicBezTo>
                    <a:pt x="133" y="161"/>
                    <a:pt x="132" y="163"/>
                    <a:pt x="131" y="164"/>
                  </a:cubicBezTo>
                  <a:cubicBezTo>
                    <a:pt x="131" y="164"/>
                    <a:pt x="131" y="165"/>
                    <a:pt x="131" y="165"/>
                  </a:cubicBezTo>
                  <a:cubicBezTo>
                    <a:pt x="131" y="167"/>
                    <a:pt x="131" y="168"/>
                    <a:pt x="131" y="170"/>
                  </a:cubicBezTo>
                  <a:cubicBezTo>
                    <a:pt x="130" y="172"/>
                    <a:pt x="129" y="173"/>
                    <a:pt x="128" y="174"/>
                  </a:cubicBezTo>
                  <a:cubicBezTo>
                    <a:pt x="128" y="175"/>
                    <a:pt x="128" y="175"/>
                    <a:pt x="128" y="175"/>
                  </a:cubicBezTo>
                  <a:cubicBezTo>
                    <a:pt x="128" y="176"/>
                    <a:pt x="128" y="177"/>
                    <a:pt x="128" y="178"/>
                  </a:cubicBezTo>
                  <a:cubicBezTo>
                    <a:pt x="128" y="178"/>
                    <a:pt x="128" y="179"/>
                    <a:pt x="128" y="179"/>
                  </a:cubicBezTo>
                  <a:cubicBezTo>
                    <a:pt x="129" y="180"/>
                    <a:pt x="129" y="181"/>
                    <a:pt x="129" y="181"/>
                  </a:cubicBezTo>
                  <a:cubicBezTo>
                    <a:pt x="129" y="182"/>
                    <a:pt x="130" y="186"/>
                    <a:pt x="129" y="190"/>
                  </a:cubicBezTo>
                  <a:cubicBezTo>
                    <a:pt x="129" y="191"/>
                    <a:pt x="127" y="195"/>
                    <a:pt x="124" y="197"/>
                  </a:cubicBezTo>
                  <a:cubicBezTo>
                    <a:pt x="123" y="198"/>
                    <a:pt x="121" y="198"/>
                    <a:pt x="120" y="198"/>
                  </a:cubicBezTo>
                  <a:cubicBezTo>
                    <a:pt x="119" y="198"/>
                    <a:pt x="119" y="198"/>
                    <a:pt x="119" y="198"/>
                  </a:cubicBezTo>
                  <a:cubicBezTo>
                    <a:pt x="119" y="199"/>
                    <a:pt x="118" y="199"/>
                    <a:pt x="118" y="200"/>
                  </a:cubicBezTo>
                  <a:cubicBezTo>
                    <a:pt x="118" y="200"/>
                    <a:pt x="118" y="200"/>
                    <a:pt x="118" y="200"/>
                  </a:cubicBezTo>
                  <a:cubicBezTo>
                    <a:pt x="117" y="202"/>
                    <a:pt x="117" y="204"/>
                    <a:pt x="115" y="206"/>
                  </a:cubicBezTo>
                  <a:cubicBezTo>
                    <a:pt x="113" y="208"/>
                    <a:pt x="110" y="208"/>
                    <a:pt x="107" y="209"/>
                  </a:cubicBezTo>
                  <a:cubicBezTo>
                    <a:pt x="106" y="209"/>
                    <a:pt x="106" y="209"/>
                    <a:pt x="106" y="209"/>
                  </a:cubicBezTo>
                  <a:cubicBezTo>
                    <a:pt x="106" y="209"/>
                    <a:pt x="106" y="209"/>
                    <a:pt x="105" y="209"/>
                  </a:cubicBezTo>
                  <a:cubicBezTo>
                    <a:pt x="104" y="209"/>
                    <a:pt x="103" y="209"/>
                    <a:pt x="102" y="209"/>
                  </a:cubicBezTo>
                  <a:cubicBezTo>
                    <a:pt x="101" y="209"/>
                    <a:pt x="101" y="208"/>
                    <a:pt x="100" y="208"/>
                  </a:cubicBezTo>
                  <a:cubicBezTo>
                    <a:pt x="100" y="208"/>
                    <a:pt x="99" y="208"/>
                    <a:pt x="99" y="208"/>
                  </a:cubicBezTo>
                  <a:cubicBezTo>
                    <a:pt x="98" y="208"/>
                    <a:pt x="98" y="208"/>
                    <a:pt x="98" y="208"/>
                  </a:cubicBezTo>
                  <a:cubicBezTo>
                    <a:pt x="97" y="209"/>
                    <a:pt x="97" y="209"/>
                    <a:pt x="96" y="210"/>
                  </a:cubicBezTo>
                  <a:cubicBezTo>
                    <a:pt x="96" y="210"/>
                    <a:pt x="96" y="211"/>
                    <a:pt x="96" y="212"/>
                  </a:cubicBezTo>
                  <a:cubicBezTo>
                    <a:pt x="95" y="214"/>
                    <a:pt x="94" y="216"/>
                    <a:pt x="93" y="218"/>
                  </a:cubicBezTo>
                  <a:cubicBezTo>
                    <a:pt x="91" y="220"/>
                    <a:pt x="87" y="222"/>
                    <a:pt x="81" y="223"/>
                  </a:cubicBezTo>
                  <a:cubicBezTo>
                    <a:pt x="79" y="224"/>
                    <a:pt x="75" y="225"/>
                    <a:pt x="72" y="225"/>
                  </a:cubicBezTo>
                  <a:cubicBezTo>
                    <a:pt x="72" y="225"/>
                    <a:pt x="72" y="225"/>
                    <a:pt x="72" y="225"/>
                  </a:cubicBezTo>
                  <a:cubicBezTo>
                    <a:pt x="71" y="225"/>
                    <a:pt x="70" y="224"/>
                    <a:pt x="68" y="224"/>
                  </a:cubicBezTo>
                  <a:cubicBezTo>
                    <a:pt x="67" y="224"/>
                    <a:pt x="66" y="224"/>
                    <a:pt x="65" y="224"/>
                  </a:cubicBezTo>
                  <a:cubicBezTo>
                    <a:pt x="65" y="224"/>
                    <a:pt x="62" y="225"/>
                    <a:pt x="61" y="225"/>
                  </a:cubicBezTo>
                  <a:cubicBezTo>
                    <a:pt x="61" y="225"/>
                    <a:pt x="60" y="226"/>
                    <a:pt x="60" y="226"/>
                  </a:cubicBezTo>
                  <a:cubicBezTo>
                    <a:pt x="59" y="228"/>
                    <a:pt x="57" y="230"/>
                    <a:pt x="55" y="230"/>
                  </a:cubicBezTo>
                  <a:cubicBezTo>
                    <a:pt x="54" y="231"/>
                    <a:pt x="53" y="231"/>
                    <a:pt x="51" y="231"/>
                  </a:cubicBezTo>
                  <a:cubicBezTo>
                    <a:pt x="50" y="231"/>
                    <a:pt x="48" y="231"/>
                    <a:pt x="47" y="231"/>
                  </a:cubicBezTo>
                  <a:cubicBezTo>
                    <a:pt x="47" y="230"/>
                    <a:pt x="47" y="230"/>
                    <a:pt x="47" y="230"/>
                  </a:cubicBezTo>
                  <a:cubicBezTo>
                    <a:pt x="46" y="230"/>
                    <a:pt x="46" y="230"/>
                    <a:pt x="46" y="230"/>
                  </a:cubicBezTo>
                  <a:cubicBezTo>
                    <a:pt x="45" y="231"/>
                    <a:pt x="45" y="231"/>
                    <a:pt x="44" y="232"/>
                  </a:cubicBezTo>
                  <a:cubicBezTo>
                    <a:pt x="43" y="232"/>
                    <a:pt x="42" y="233"/>
                    <a:pt x="41" y="233"/>
                  </a:cubicBezTo>
                  <a:cubicBezTo>
                    <a:pt x="41" y="233"/>
                    <a:pt x="41" y="233"/>
                    <a:pt x="41" y="233"/>
                  </a:cubicBezTo>
                  <a:cubicBezTo>
                    <a:pt x="41" y="234"/>
                    <a:pt x="41" y="235"/>
                    <a:pt x="41" y="236"/>
                  </a:cubicBezTo>
                  <a:cubicBezTo>
                    <a:pt x="41" y="236"/>
                    <a:pt x="41" y="237"/>
                    <a:pt x="41" y="238"/>
                  </a:cubicBezTo>
                  <a:cubicBezTo>
                    <a:pt x="41" y="240"/>
                    <a:pt x="41" y="242"/>
                    <a:pt x="41" y="244"/>
                  </a:cubicBezTo>
                  <a:cubicBezTo>
                    <a:pt x="41" y="245"/>
                    <a:pt x="40" y="249"/>
                    <a:pt x="39" y="251"/>
                  </a:cubicBezTo>
                  <a:cubicBezTo>
                    <a:pt x="39" y="252"/>
                    <a:pt x="38" y="253"/>
                    <a:pt x="37" y="254"/>
                  </a:cubicBezTo>
                  <a:cubicBezTo>
                    <a:pt x="37" y="254"/>
                    <a:pt x="37" y="255"/>
                    <a:pt x="37" y="255"/>
                  </a:cubicBezTo>
                  <a:cubicBezTo>
                    <a:pt x="37" y="255"/>
                    <a:pt x="36" y="256"/>
                    <a:pt x="36" y="256"/>
                  </a:cubicBezTo>
                  <a:cubicBezTo>
                    <a:pt x="36" y="256"/>
                    <a:pt x="35" y="257"/>
                    <a:pt x="35" y="258"/>
                  </a:cubicBezTo>
                  <a:cubicBezTo>
                    <a:pt x="35" y="258"/>
                    <a:pt x="35" y="259"/>
                    <a:pt x="36" y="259"/>
                  </a:cubicBezTo>
                  <a:cubicBezTo>
                    <a:pt x="36" y="259"/>
                    <a:pt x="36" y="259"/>
                    <a:pt x="37" y="260"/>
                  </a:cubicBezTo>
                  <a:cubicBezTo>
                    <a:pt x="38" y="260"/>
                    <a:pt x="39" y="261"/>
                    <a:pt x="41" y="262"/>
                  </a:cubicBezTo>
                  <a:cubicBezTo>
                    <a:pt x="42" y="264"/>
                    <a:pt x="42" y="265"/>
                    <a:pt x="43" y="267"/>
                  </a:cubicBezTo>
                  <a:cubicBezTo>
                    <a:pt x="43" y="267"/>
                    <a:pt x="43" y="268"/>
                    <a:pt x="43" y="268"/>
                  </a:cubicBezTo>
                  <a:cubicBezTo>
                    <a:pt x="44" y="269"/>
                    <a:pt x="44" y="269"/>
                    <a:pt x="44" y="269"/>
                  </a:cubicBezTo>
                  <a:cubicBezTo>
                    <a:pt x="45" y="269"/>
                    <a:pt x="45" y="268"/>
                    <a:pt x="46" y="268"/>
                  </a:cubicBezTo>
                  <a:cubicBezTo>
                    <a:pt x="47" y="268"/>
                    <a:pt x="48" y="269"/>
                    <a:pt x="49" y="269"/>
                  </a:cubicBezTo>
                  <a:cubicBezTo>
                    <a:pt x="51" y="270"/>
                    <a:pt x="52" y="272"/>
                    <a:pt x="53" y="273"/>
                  </a:cubicBezTo>
                  <a:cubicBezTo>
                    <a:pt x="53" y="274"/>
                    <a:pt x="53" y="274"/>
                    <a:pt x="53" y="274"/>
                  </a:cubicBezTo>
                  <a:cubicBezTo>
                    <a:pt x="54" y="274"/>
                    <a:pt x="54" y="275"/>
                    <a:pt x="54" y="275"/>
                  </a:cubicBezTo>
                  <a:cubicBezTo>
                    <a:pt x="55" y="276"/>
                    <a:pt x="57" y="277"/>
                    <a:pt x="57" y="279"/>
                  </a:cubicBezTo>
                  <a:cubicBezTo>
                    <a:pt x="58" y="281"/>
                    <a:pt x="59" y="283"/>
                    <a:pt x="59" y="286"/>
                  </a:cubicBezTo>
                  <a:cubicBezTo>
                    <a:pt x="59" y="287"/>
                    <a:pt x="59" y="287"/>
                    <a:pt x="59" y="288"/>
                  </a:cubicBezTo>
                  <a:cubicBezTo>
                    <a:pt x="59" y="289"/>
                    <a:pt x="60" y="292"/>
                    <a:pt x="60" y="294"/>
                  </a:cubicBezTo>
                  <a:cubicBezTo>
                    <a:pt x="60" y="295"/>
                    <a:pt x="60" y="296"/>
                    <a:pt x="60" y="297"/>
                  </a:cubicBezTo>
                  <a:cubicBezTo>
                    <a:pt x="60" y="297"/>
                    <a:pt x="60" y="298"/>
                    <a:pt x="60" y="299"/>
                  </a:cubicBezTo>
                  <a:cubicBezTo>
                    <a:pt x="61" y="302"/>
                    <a:pt x="61" y="304"/>
                    <a:pt x="61" y="306"/>
                  </a:cubicBezTo>
                  <a:cubicBezTo>
                    <a:pt x="61" y="306"/>
                    <a:pt x="61" y="306"/>
                    <a:pt x="61" y="306"/>
                  </a:cubicBezTo>
                  <a:cubicBezTo>
                    <a:pt x="61" y="309"/>
                    <a:pt x="61" y="312"/>
                    <a:pt x="60" y="314"/>
                  </a:cubicBezTo>
                  <a:cubicBezTo>
                    <a:pt x="60" y="315"/>
                    <a:pt x="59" y="317"/>
                    <a:pt x="56" y="320"/>
                  </a:cubicBezTo>
                  <a:cubicBezTo>
                    <a:pt x="55" y="321"/>
                    <a:pt x="54" y="323"/>
                    <a:pt x="53" y="324"/>
                  </a:cubicBezTo>
                  <a:cubicBezTo>
                    <a:pt x="52" y="325"/>
                    <a:pt x="51" y="326"/>
                    <a:pt x="50" y="326"/>
                  </a:cubicBezTo>
                  <a:cubicBezTo>
                    <a:pt x="50" y="327"/>
                    <a:pt x="50" y="327"/>
                    <a:pt x="49" y="328"/>
                  </a:cubicBezTo>
                  <a:cubicBezTo>
                    <a:pt x="48" y="329"/>
                    <a:pt x="46" y="332"/>
                    <a:pt x="45" y="333"/>
                  </a:cubicBezTo>
                  <a:cubicBezTo>
                    <a:pt x="45" y="334"/>
                    <a:pt x="45" y="335"/>
                    <a:pt x="45" y="336"/>
                  </a:cubicBezTo>
                  <a:cubicBezTo>
                    <a:pt x="46" y="338"/>
                    <a:pt x="46" y="339"/>
                    <a:pt x="46" y="341"/>
                  </a:cubicBezTo>
                  <a:cubicBezTo>
                    <a:pt x="46" y="343"/>
                    <a:pt x="45" y="344"/>
                    <a:pt x="45" y="345"/>
                  </a:cubicBezTo>
                  <a:cubicBezTo>
                    <a:pt x="45" y="346"/>
                    <a:pt x="44" y="346"/>
                    <a:pt x="44" y="347"/>
                  </a:cubicBezTo>
                  <a:cubicBezTo>
                    <a:pt x="44" y="347"/>
                    <a:pt x="44" y="347"/>
                    <a:pt x="44" y="347"/>
                  </a:cubicBezTo>
                  <a:cubicBezTo>
                    <a:pt x="44" y="347"/>
                    <a:pt x="44" y="348"/>
                    <a:pt x="44" y="349"/>
                  </a:cubicBezTo>
                  <a:cubicBezTo>
                    <a:pt x="44" y="349"/>
                    <a:pt x="44" y="349"/>
                    <a:pt x="44" y="349"/>
                  </a:cubicBezTo>
                  <a:cubicBezTo>
                    <a:pt x="45" y="351"/>
                    <a:pt x="46" y="352"/>
                    <a:pt x="46" y="354"/>
                  </a:cubicBezTo>
                  <a:cubicBezTo>
                    <a:pt x="46" y="355"/>
                    <a:pt x="46" y="360"/>
                    <a:pt x="44" y="363"/>
                  </a:cubicBezTo>
                  <a:cubicBezTo>
                    <a:pt x="42" y="365"/>
                    <a:pt x="40" y="366"/>
                    <a:pt x="39" y="366"/>
                  </a:cubicBezTo>
                  <a:cubicBezTo>
                    <a:pt x="39" y="366"/>
                    <a:pt x="38" y="366"/>
                    <a:pt x="38" y="367"/>
                  </a:cubicBezTo>
                  <a:cubicBezTo>
                    <a:pt x="38" y="367"/>
                    <a:pt x="37" y="367"/>
                    <a:pt x="37" y="368"/>
                  </a:cubicBezTo>
                  <a:cubicBezTo>
                    <a:pt x="36" y="369"/>
                    <a:pt x="34" y="371"/>
                    <a:pt x="32" y="372"/>
                  </a:cubicBezTo>
                  <a:cubicBezTo>
                    <a:pt x="30" y="372"/>
                    <a:pt x="28" y="372"/>
                    <a:pt x="26" y="372"/>
                  </a:cubicBezTo>
                  <a:cubicBezTo>
                    <a:pt x="25" y="372"/>
                    <a:pt x="24" y="372"/>
                    <a:pt x="24" y="372"/>
                  </a:cubicBezTo>
                  <a:cubicBezTo>
                    <a:pt x="22" y="373"/>
                    <a:pt x="18" y="374"/>
                    <a:pt x="17" y="375"/>
                  </a:cubicBezTo>
                  <a:cubicBezTo>
                    <a:pt x="15" y="375"/>
                    <a:pt x="13" y="377"/>
                    <a:pt x="12" y="379"/>
                  </a:cubicBezTo>
                  <a:cubicBezTo>
                    <a:pt x="10" y="380"/>
                    <a:pt x="9" y="383"/>
                    <a:pt x="8" y="384"/>
                  </a:cubicBezTo>
                  <a:cubicBezTo>
                    <a:pt x="8" y="384"/>
                    <a:pt x="8" y="384"/>
                    <a:pt x="8" y="384"/>
                  </a:cubicBezTo>
                  <a:cubicBezTo>
                    <a:pt x="10" y="384"/>
                    <a:pt x="12" y="385"/>
                    <a:pt x="13" y="386"/>
                  </a:cubicBezTo>
                  <a:cubicBezTo>
                    <a:pt x="16" y="390"/>
                    <a:pt x="16" y="397"/>
                    <a:pt x="16" y="398"/>
                  </a:cubicBezTo>
                  <a:cubicBezTo>
                    <a:pt x="16" y="399"/>
                    <a:pt x="15" y="401"/>
                    <a:pt x="15" y="403"/>
                  </a:cubicBezTo>
                  <a:cubicBezTo>
                    <a:pt x="15" y="403"/>
                    <a:pt x="14" y="404"/>
                    <a:pt x="14" y="404"/>
                  </a:cubicBezTo>
                  <a:cubicBezTo>
                    <a:pt x="14" y="404"/>
                    <a:pt x="14" y="405"/>
                    <a:pt x="15" y="405"/>
                  </a:cubicBezTo>
                  <a:cubicBezTo>
                    <a:pt x="15" y="407"/>
                    <a:pt x="16" y="409"/>
                    <a:pt x="15" y="411"/>
                  </a:cubicBezTo>
                  <a:cubicBezTo>
                    <a:pt x="15" y="414"/>
                    <a:pt x="13" y="415"/>
                    <a:pt x="11" y="417"/>
                  </a:cubicBezTo>
                  <a:cubicBezTo>
                    <a:pt x="11" y="417"/>
                    <a:pt x="11" y="417"/>
                    <a:pt x="11" y="417"/>
                  </a:cubicBezTo>
                  <a:cubicBezTo>
                    <a:pt x="10" y="417"/>
                    <a:pt x="10" y="417"/>
                    <a:pt x="10" y="417"/>
                  </a:cubicBezTo>
                  <a:cubicBezTo>
                    <a:pt x="7" y="419"/>
                    <a:pt x="7" y="419"/>
                    <a:pt x="7" y="419"/>
                  </a:cubicBezTo>
                  <a:cubicBezTo>
                    <a:pt x="7" y="419"/>
                    <a:pt x="7" y="419"/>
                    <a:pt x="7" y="419"/>
                  </a:cubicBezTo>
                  <a:cubicBezTo>
                    <a:pt x="7" y="420"/>
                    <a:pt x="7" y="420"/>
                    <a:pt x="7" y="420"/>
                  </a:cubicBezTo>
                  <a:cubicBezTo>
                    <a:pt x="6" y="421"/>
                    <a:pt x="5" y="423"/>
                    <a:pt x="4" y="424"/>
                  </a:cubicBezTo>
                  <a:cubicBezTo>
                    <a:pt x="3" y="427"/>
                    <a:pt x="2" y="431"/>
                    <a:pt x="1" y="433"/>
                  </a:cubicBezTo>
                  <a:cubicBezTo>
                    <a:pt x="1" y="434"/>
                    <a:pt x="1" y="438"/>
                    <a:pt x="1" y="441"/>
                  </a:cubicBezTo>
                  <a:cubicBezTo>
                    <a:pt x="1" y="442"/>
                    <a:pt x="0" y="443"/>
                    <a:pt x="0" y="443"/>
                  </a:cubicBezTo>
                  <a:cubicBezTo>
                    <a:pt x="0" y="444"/>
                    <a:pt x="0" y="445"/>
                    <a:pt x="0" y="446"/>
                  </a:cubicBezTo>
                  <a:cubicBezTo>
                    <a:pt x="0" y="449"/>
                    <a:pt x="0" y="453"/>
                    <a:pt x="0" y="455"/>
                  </a:cubicBezTo>
                  <a:cubicBezTo>
                    <a:pt x="0" y="456"/>
                    <a:pt x="1" y="460"/>
                    <a:pt x="2" y="462"/>
                  </a:cubicBezTo>
                  <a:cubicBezTo>
                    <a:pt x="3" y="463"/>
                    <a:pt x="3" y="464"/>
                    <a:pt x="3" y="465"/>
                  </a:cubicBezTo>
                  <a:cubicBezTo>
                    <a:pt x="3" y="465"/>
                    <a:pt x="4" y="466"/>
                    <a:pt x="4" y="466"/>
                  </a:cubicBezTo>
                  <a:cubicBezTo>
                    <a:pt x="5" y="468"/>
                    <a:pt x="5" y="470"/>
                    <a:pt x="6" y="472"/>
                  </a:cubicBezTo>
                  <a:cubicBezTo>
                    <a:pt x="6" y="473"/>
                    <a:pt x="6" y="474"/>
                    <a:pt x="6" y="475"/>
                  </a:cubicBezTo>
                  <a:cubicBezTo>
                    <a:pt x="6" y="475"/>
                    <a:pt x="6" y="476"/>
                    <a:pt x="6" y="476"/>
                  </a:cubicBezTo>
                  <a:cubicBezTo>
                    <a:pt x="6" y="477"/>
                    <a:pt x="7" y="478"/>
                    <a:pt x="7" y="479"/>
                  </a:cubicBezTo>
                  <a:cubicBezTo>
                    <a:pt x="7" y="479"/>
                    <a:pt x="7" y="479"/>
                    <a:pt x="7" y="479"/>
                  </a:cubicBezTo>
                  <a:cubicBezTo>
                    <a:pt x="8" y="480"/>
                    <a:pt x="10" y="483"/>
                    <a:pt x="11" y="484"/>
                  </a:cubicBezTo>
                  <a:cubicBezTo>
                    <a:pt x="11" y="484"/>
                    <a:pt x="11" y="484"/>
                    <a:pt x="12" y="484"/>
                  </a:cubicBezTo>
                  <a:cubicBezTo>
                    <a:pt x="13" y="485"/>
                    <a:pt x="15" y="486"/>
                    <a:pt x="16" y="488"/>
                  </a:cubicBezTo>
                  <a:cubicBezTo>
                    <a:pt x="17" y="491"/>
                    <a:pt x="17" y="495"/>
                    <a:pt x="16" y="497"/>
                  </a:cubicBezTo>
                  <a:cubicBezTo>
                    <a:pt x="16" y="499"/>
                    <a:pt x="14" y="501"/>
                    <a:pt x="14" y="501"/>
                  </a:cubicBezTo>
                  <a:cubicBezTo>
                    <a:pt x="14" y="502"/>
                    <a:pt x="13" y="503"/>
                    <a:pt x="12" y="503"/>
                  </a:cubicBezTo>
                  <a:cubicBezTo>
                    <a:pt x="12" y="503"/>
                    <a:pt x="13" y="504"/>
                    <a:pt x="13" y="504"/>
                  </a:cubicBezTo>
                  <a:cubicBezTo>
                    <a:pt x="13" y="505"/>
                    <a:pt x="15" y="506"/>
                    <a:pt x="16" y="507"/>
                  </a:cubicBezTo>
                  <a:cubicBezTo>
                    <a:pt x="16" y="507"/>
                    <a:pt x="17" y="507"/>
                    <a:pt x="17" y="508"/>
                  </a:cubicBezTo>
                  <a:cubicBezTo>
                    <a:pt x="19" y="508"/>
                    <a:pt x="20" y="508"/>
                    <a:pt x="22" y="509"/>
                  </a:cubicBezTo>
                  <a:cubicBezTo>
                    <a:pt x="23" y="510"/>
                    <a:pt x="26" y="513"/>
                    <a:pt x="26" y="516"/>
                  </a:cubicBezTo>
                  <a:cubicBezTo>
                    <a:pt x="27" y="518"/>
                    <a:pt x="26" y="520"/>
                    <a:pt x="26" y="521"/>
                  </a:cubicBezTo>
                  <a:cubicBezTo>
                    <a:pt x="26" y="522"/>
                    <a:pt x="26" y="522"/>
                    <a:pt x="26" y="523"/>
                  </a:cubicBezTo>
                  <a:cubicBezTo>
                    <a:pt x="26" y="523"/>
                    <a:pt x="26" y="523"/>
                    <a:pt x="26" y="523"/>
                  </a:cubicBezTo>
                  <a:cubicBezTo>
                    <a:pt x="26" y="524"/>
                    <a:pt x="26" y="525"/>
                    <a:pt x="26" y="526"/>
                  </a:cubicBezTo>
                  <a:cubicBezTo>
                    <a:pt x="26" y="526"/>
                    <a:pt x="27" y="527"/>
                    <a:pt x="27" y="527"/>
                  </a:cubicBezTo>
                  <a:cubicBezTo>
                    <a:pt x="28" y="528"/>
                    <a:pt x="29" y="528"/>
                    <a:pt x="30" y="528"/>
                  </a:cubicBezTo>
                  <a:cubicBezTo>
                    <a:pt x="31" y="529"/>
                    <a:pt x="32" y="529"/>
                    <a:pt x="33" y="530"/>
                  </a:cubicBezTo>
                  <a:cubicBezTo>
                    <a:pt x="34" y="531"/>
                    <a:pt x="37" y="533"/>
                    <a:pt x="39" y="534"/>
                  </a:cubicBezTo>
                  <a:cubicBezTo>
                    <a:pt x="39" y="535"/>
                    <a:pt x="40" y="536"/>
                    <a:pt x="41" y="537"/>
                  </a:cubicBezTo>
                  <a:cubicBezTo>
                    <a:pt x="42" y="538"/>
                    <a:pt x="43" y="539"/>
                    <a:pt x="44" y="539"/>
                  </a:cubicBezTo>
                  <a:cubicBezTo>
                    <a:pt x="44" y="539"/>
                    <a:pt x="45" y="540"/>
                    <a:pt x="46" y="540"/>
                  </a:cubicBezTo>
                  <a:cubicBezTo>
                    <a:pt x="47" y="541"/>
                    <a:pt x="48" y="542"/>
                    <a:pt x="49" y="543"/>
                  </a:cubicBezTo>
                  <a:cubicBezTo>
                    <a:pt x="49" y="543"/>
                    <a:pt x="49" y="543"/>
                    <a:pt x="49" y="543"/>
                  </a:cubicBezTo>
                  <a:cubicBezTo>
                    <a:pt x="51" y="544"/>
                    <a:pt x="52" y="546"/>
                    <a:pt x="53" y="547"/>
                  </a:cubicBezTo>
                  <a:cubicBezTo>
                    <a:pt x="54" y="549"/>
                    <a:pt x="54" y="550"/>
                    <a:pt x="55" y="552"/>
                  </a:cubicBezTo>
                  <a:cubicBezTo>
                    <a:pt x="55" y="552"/>
                    <a:pt x="55" y="552"/>
                    <a:pt x="55" y="553"/>
                  </a:cubicBezTo>
                  <a:cubicBezTo>
                    <a:pt x="55" y="553"/>
                    <a:pt x="55" y="553"/>
                    <a:pt x="55" y="553"/>
                  </a:cubicBezTo>
                  <a:cubicBezTo>
                    <a:pt x="56" y="553"/>
                    <a:pt x="57" y="553"/>
                    <a:pt x="58" y="553"/>
                  </a:cubicBezTo>
                  <a:cubicBezTo>
                    <a:pt x="59" y="553"/>
                    <a:pt x="59" y="553"/>
                    <a:pt x="60" y="553"/>
                  </a:cubicBezTo>
                  <a:cubicBezTo>
                    <a:pt x="62" y="554"/>
                    <a:pt x="65" y="556"/>
                    <a:pt x="66" y="557"/>
                  </a:cubicBezTo>
                  <a:cubicBezTo>
                    <a:pt x="67" y="558"/>
                    <a:pt x="68" y="560"/>
                    <a:pt x="69" y="562"/>
                  </a:cubicBezTo>
                  <a:cubicBezTo>
                    <a:pt x="69" y="563"/>
                    <a:pt x="69" y="564"/>
                    <a:pt x="69" y="564"/>
                  </a:cubicBezTo>
                  <a:cubicBezTo>
                    <a:pt x="70" y="565"/>
                    <a:pt x="70" y="565"/>
                    <a:pt x="70" y="565"/>
                  </a:cubicBezTo>
                  <a:cubicBezTo>
                    <a:pt x="70" y="566"/>
                    <a:pt x="72" y="569"/>
                    <a:pt x="72" y="569"/>
                  </a:cubicBezTo>
                  <a:cubicBezTo>
                    <a:pt x="73" y="570"/>
                    <a:pt x="76" y="572"/>
                    <a:pt x="77" y="573"/>
                  </a:cubicBezTo>
                  <a:cubicBezTo>
                    <a:pt x="78" y="573"/>
                    <a:pt x="79" y="573"/>
                    <a:pt x="81" y="574"/>
                  </a:cubicBezTo>
                  <a:cubicBezTo>
                    <a:pt x="83" y="574"/>
                    <a:pt x="84" y="575"/>
                    <a:pt x="86" y="575"/>
                  </a:cubicBezTo>
                  <a:cubicBezTo>
                    <a:pt x="89" y="577"/>
                    <a:pt x="94" y="580"/>
                    <a:pt x="95" y="581"/>
                  </a:cubicBezTo>
                  <a:cubicBezTo>
                    <a:pt x="97" y="582"/>
                    <a:pt x="101" y="585"/>
                    <a:pt x="103" y="587"/>
                  </a:cubicBezTo>
                  <a:cubicBezTo>
                    <a:pt x="105" y="588"/>
                    <a:pt x="106" y="590"/>
                    <a:pt x="108" y="592"/>
                  </a:cubicBezTo>
                  <a:cubicBezTo>
                    <a:pt x="110" y="593"/>
                    <a:pt x="111" y="594"/>
                    <a:pt x="112" y="595"/>
                  </a:cubicBezTo>
                  <a:cubicBezTo>
                    <a:pt x="112" y="595"/>
                    <a:pt x="113" y="596"/>
                    <a:pt x="113" y="596"/>
                  </a:cubicBezTo>
                  <a:cubicBezTo>
                    <a:pt x="115" y="597"/>
                    <a:pt x="116" y="598"/>
                    <a:pt x="117" y="600"/>
                  </a:cubicBezTo>
                  <a:cubicBezTo>
                    <a:pt x="119" y="602"/>
                    <a:pt x="119" y="604"/>
                    <a:pt x="119" y="607"/>
                  </a:cubicBezTo>
                  <a:cubicBezTo>
                    <a:pt x="119" y="607"/>
                    <a:pt x="119" y="608"/>
                    <a:pt x="119" y="608"/>
                  </a:cubicBezTo>
                  <a:cubicBezTo>
                    <a:pt x="120" y="611"/>
                    <a:pt x="121" y="613"/>
                    <a:pt x="121" y="614"/>
                  </a:cubicBezTo>
                  <a:cubicBezTo>
                    <a:pt x="122" y="616"/>
                    <a:pt x="123" y="618"/>
                    <a:pt x="124" y="620"/>
                  </a:cubicBezTo>
                  <a:cubicBezTo>
                    <a:pt x="124" y="620"/>
                    <a:pt x="125" y="620"/>
                    <a:pt x="125" y="621"/>
                  </a:cubicBezTo>
                  <a:cubicBezTo>
                    <a:pt x="126" y="622"/>
                    <a:pt x="127" y="623"/>
                    <a:pt x="128" y="625"/>
                  </a:cubicBezTo>
                  <a:cubicBezTo>
                    <a:pt x="129" y="626"/>
                    <a:pt x="130" y="629"/>
                    <a:pt x="129" y="631"/>
                  </a:cubicBezTo>
                  <a:cubicBezTo>
                    <a:pt x="129" y="633"/>
                    <a:pt x="128" y="634"/>
                    <a:pt x="127" y="635"/>
                  </a:cubicBezTo>
                  <a:cubicBezTo>
                    <a:pt x="126" y="636"/>
                    <a:pt x="126" y="636"/>
                    <a:pt x="126" y="636"/>
                  </a:cubicBezTo>
                  <a:cubicBezTo>
                    <a:pt x="126" y="636"/>
                    <a:pt x="126" y="636"/>
                    <a:pt x="126" y="637"/>
                  </a:cubicBezTo>
                  <a:cubicBezTo>
                    <a:pt x="126" y="637"/>
                    <a:pt x="125" y="638"/>
                    <a:pt x="125" y="638"/>
                  </a:cubicBezTo>
                  <a:cubicBezTo>
                    <a:pt x="125" y="639"/>
                    <a:pt x="125" y="639"/>
                    <a:pt x="125" y="639"/>
                  </a:cubicBezTo>
                  <a:cubicBezTo>
                    <a:pt x="125" y="639"/>
                    <a:pt x="126" y="640"/>
                    <a:pt x="126" y="641"/>
                  </a:cubicBezTo>
                  <a:cubicBezTo>
                    <a:pt x="127" y="641"/>
                    <a:pt x="127" y="642"/>
                    <a:pt x="128" y="643"/>
                  </a:cubicBezTo>
                  <a:cubicBezTo>
                    <a:pt x="129" y="644"/>
                    <a:pt x="130" y="647"/>
                    <a:pt x="131" y="649"/>
                  </a:cubicBezTo>
                  <a:cubicBezTo>
                    <a:pt x="131" y="650"/>
                    <a:pt x="132" y="651"/>
                    <a:pt x="132" y="652"/>
                  </a:cubicBezTo>
                  <a:cubicBezTo>
                    <a:pt x="132" y="653"/>
                    <a:pt x="132" y="654"/>
                    <a:pt x="132" y="654"/>
                  </a:cubicBezTo>
                  <a:cubicBezTo>
                    <a:pt x="133" y="655"/>
                    <a:pt x="134" y="657"/>
                    <a:pt x="135" y="659"/>
                  </a:cubicBezTo>
                  <a:cubicBezTo>
                    <a:pt x="135" y="659"/>
                    <a:pt x="135" y="659"/>
                    <a:pt x="135" y="659"/>
                  </a:cubicBezTo>
                  <a:cubicBezTo>
                    <a:pt x="136" y="660"/>
                    <a:pt x="137" y="662"/>
                    <a:pt x="138" y="663"/>
                  </a:cubicBezTo>
                  <a:cubicBezTo>
                    <a:pt x="138" y="663"/>
                    <a:pt x="140" y="663"/>
                    <a:pt x="141" y="663"/>
                  </a:cubicBezTo>
                  <a:cubicBezTo>
                    <a:pt x="141" y="663"/>
                    <a:pt x="141" y="663"/>
                    <a:pt x="141" y="663"/>
                  </a:cubicBezTo>
                  <a:cubicBezTo>
                    <a:pt x="142" y="663"/>
                    <a:pt x="142" y="663"/>
                    <a:pt x="143" y="663"/>
                  </a:cubicBezTo>
                  <a:cubicBezTo>
                    <a:pt x="143" y="663"/>
                    <a:pt x="144" y="662"/>
                    <a:pt x="144" y="661"/>
                  </a:cubicBezTo>
                  <a:cubicBezTo>
                    <a:pt x="145" y="660"/>
                    <a:pt x="146" y="658"/>
                    <a:pt x="147" y="657"/>
                  </a:cubicBezTo>
                  <a:cubicBezTo>
                    <a:pt x="147" y="656"/>
                    <a:pt x="147" y="656"/>
                    <a:pt x="147" y="655"/>
                  </a:cubicBezTo>
                  <a:cubicBezTo>
                    <a:pt x="147" y="653"/>
                    <a:pt x="148" y="651"/>
                    <a:pt x="149" y="649"/>
                  </a:cubicBezTo>
                  <a:cubicBezTo>
                    <a:pt x="151" y="646"/>
                    <a:pt x="155" y="645"/>
                    <a:pt x="156" y="645"/>
                  </a:cubicBezTo>
                  <a:cubicBezTo>
                    <a:pt x="157" y="644"/>
                    <a:pt x="158" y="644"/>
                    <a:pt x="159" y="644"/>
                  </a:cubicBezTo>
                  <a:cubicBezTo>
                    <a:pt x="162" y="644"/>
                    <a:pt x="165" y="645"/>
                    <a:pt x="167" y="645"/>
                  </a:cubicBezTo>
                  <a:cubicBezTo>
                    <a:pt x="168" y="646"/>
                    <a:pt x="170" y="647"/>
                    <a:pt x="171" y="648"/>
                  </a:cubicBezTo>
                  <a:cubicBezTo>
                    <a:pt x="172" y="648"/>
                    <a:pt x="173" y="649"/>
                    <a:pt x="173" y="649"/>
                  </a:cubicBezTo>
                  <a:cubicBezTo>
                    <a:pt x="175" y="649"/>
                    <a:pt x="176" y="650"/>
                    <a:pt x="177" y="650"/>
                  </a:cubicBezTo>
                  <a:cubicBezTo>
                    <a:pt x="177" y="650"/>
                    <a:pt x="178" y="650"/>
                    <a:pt x="178" y="650"/>
                  </a:cubicBezTo>
                  <a:cubicBezTo>
                    <a:pt x="179" y="649"/>
                    <a:pt x="180" y="649"/>
                    <a:pt x="182" y="649"/>
                  </a:cubicBezTo>
                  <a:cubicBezTo>
                    <a:pt x="182" y="649"/>
                    <a:pt x="182" y="649"/>
                    <a:pt x="182" y="649"/>
                  </a:cubicBezTo>
                  <a:cubicBezTo>
                    <a:pt x="185" y="649"/>
                    <a:pt x="188" y="651"/>
                    <a:pt x="190" y="651"/>
                  </a:cubicBezTo>
                  <a:cubicBezTo>
                    <a:pt x="191" y="652"/>
                    <a:pt x="192" y="653"/>
                    <a:pt x="194" y="654"/>
                  </a:cubicBezTo>
                  <a:cubicBezTo>
                    <a:pt x="194" y="655"/>
                    <a:pt x="195" y="656"/>
                    <a:pt x="195" y="656"/>
                  </a:cubicBezTo>
                  <a:cubicBezTo>
                    <a:pt x="196" y="656"/>
                    <a:pt x="197" y="656"/>
                    <a:pt x="198" y="657"/>
                  </a:cubicBezTo>
                  <a:cubicBezTo>
                    <a:pt x="199" y="657"/>
                    <a:pt x="200" y="657"/>
                    <a:pt x="201" y="658"/>
                  </a:cubicBezTo>
                  <a:cubicBezTo>
                    <a:pt x="201" y="658"/>
                    <a:pt x="201" y="658"/>
                    <a:pt x="201" y="658"/>
                  </a:cubicBezTo>
                  <a:cubicBezTo>
                    <a:pt x="204" y="659"/>
                    <a:pt x="206" y="660"/>
                    <a:pt x="208" y="662"/>
                  </a:cubicBezTo>
                  <a:cubicBezTo>
                    <a:pt x="210" y="664"/>
                    <a:pt x="211" y="670"/>
                    <a:pt x="211" y="673"/>
                  </a:cubicBezTo>
                  <a:cubicBezTo>
                    <a:pt x="210" y="675"/>
                    <a:pt x="209" y="677"/>
                    <a:pt x="207" y="679"/>
                  </a:cubicBezTo>
                  <a:cubicBezTo>
                    <a:pt x="207" y="679"/>
                    <a:pt x="206" y="679"/>
                    <a:pt x="206" y="679"/>
                  </a:cubicBezTo>
                  <a:cubicBezTo>
                    <a:pt x="206" y="680"/>
                    <a:pt x="205" y="681"/>
                    <a:pt x="204" y="682"/>
                  </a:cubicBezTo>
                  <a:cubicBezTo>
                    <a:pt x="203" y="682"/>
                    <a:pt x="203" y="683"/>
                    <a:pt x="202" y="683"/>
                  </a:cubicBezTo>
                  <a:cubicBezTo>
                    <a:pt x="202" y="684"/>
                    <a:pt x="200" y="686"/>
                    <a:pt x="200" y="688"/>
                  </a:cubicBezTo>
                  <a:cubicBezTo>
                    <a:pt x="200" y="689"/>
                    <a:pt x="199" y="689"/>
                    <a:pt x="199" y="690"/>
                  </a:cubicBezTo>
                  <a:cubicBezTo>
                    <a:pt x="199" y="690"/>
                    <a:pt x="200" y="691"/>
                    <a:pt x="200" y="691"/>
                  </a:cubicBezTo>
                  <a:cubicBezTo>
                    <a:pt x="200" y="691"/>
                    <a:pt x="201" y="692"/>
                    <a:pt x="201" y="692"/>
                  </a:cubicBezTo>
                  <a:cubicBezTo>
                    <a:pt x="202" y="693"/>
                    <a:pt x="202" y="694"/>
                    <a:pt x="203" y="695"/>
                  </a:cubicBezTo>
                  <a:cubicBezTo>
                    <a:pt x="203" y="695"/>
                    <a:pt x="205" y="700"/>
                    <a:pt x="205" y="703"/>
                  </a:cubicBezTo>
                  <a:cubicBezTo>
                    <a:pt x="205" y="705"/>
                    <a:pt x="205" y="707"/>
                    <a:pt x="202" y="712"/>
                  </a:cubicBezTo>
                  <a:cubicBezTo>
                    <a:pt x="202" y="713"/>
                    <a:pt x="200" y="716"/>
                    <a:pt x="199" y="716"/>
                  </a:cubicBezTo>
                  <a:cubicBezTo>
                    <a:pt x="199" y="717"/>
                    <a:pt x="198" y="718"/>
                    <a:pt x="197" y="718"/>
                  </a:cubicBezTo>
                  <a:cubicBezTo>
                    <a:pt x="197" y="719"/>
                    <a:pt x="196" y="719"/>
                    <a:pt x="196" y="720"/>
                  </a:cubicBezTo>
                  <a:cubicBezTo>
                    <a:pt x="196" y="720"/>
                    <a:pt x="195" y="723"/>
                    <a:pt x="194" y="724"/>
                  </a:cubicBezTo>
                  <a:cubicBezTo>
                    <a:pt x="194" y="725"/>
                    <a:pt x="194" y="727"/>
                    <a:pt x="194" y="732"/>
                  </a:cubicBezTo>
                  <a:cubicBezTo>
                    <a:pt x="194" y="732"/>
                    <a:pt x="194" y="733"/>
                    <a:pt x="194" y="734"/>
                  </a:cubicBezTo>
                  <a:cubicBezTo>
                    <a:pt x="194" y="736"/>
                    <a:pt x="194" y="738"/>
                    <a:pt x="194" y="739"/>
                  </a:cubicBezTo>
                  <a:cubicBezTo>
                    <a:pt x="193" y="741"/>
                    <a:pt x="192" y="743"/>
                    <a:pt x="191" y="745"/>
                  </a:cubicBezTo>
                  <a:cubicBezTo>
                    <a:pt x="191" y="746"/>
                    <a:pt x="191" y="746"/>
                    <a:pt x="191" y="746"/>
                  </a:cubicBezTo>
                  <a:cubicBezTo>
                    <a:pt x="190" y="747"/>
                    <a:pt x="189" y="749"/>
                    <a:pt x="188" y="750"/>
                  </a:cubicBezTo>
                  <a:cubicBezTo>
                    <a:pt x="188" y="751"/>
                    <a:pt x="187" y="752"/>
                    <a:pt x="187" y="752"/>
                  </a:cubicBezTo>
                  <a:cubicBezTo>
                    <a:pt x="186" y="753"/>
                    <a:pt x="186" y="753"/>
                    <a:pt x="186" y="754"/>
                  </a:cubicBezTo>
                  <a:cubicBezTo>
                    <a:pt x="185" y="755"/>
                    <a:pt x="184" y="757"/>
                    <a:pt x="183" y="758"/>
                  </a:cubicBezTo>
                  <a:cubicBezTo>
                    <a:pt x="183" y="759"/>
                    <a:pt x="183" y="763"/>
                    <a:pt x="183" y="764"/>
                  </a:cubicBezTo>
                  <a:cubicBezTo>
                    <a:pt x="183" y="764"/>
                    <a:pt x="184" y="765"/>
                    <a:pt x="184" y="766"/>
                  </a:cubicBezTo>
                  <a:cubicBezTo>
                    <a:pt x="184" y="767"/>
                    <a:pt x="185" y="768"/>
                    <a:pt x="185" y="769"/>
                  </a:cubicBezTo>
                  <a:cubicBezTo>
                    <a:pt x="185" y="770"/>
                    <a:pt x="185" y="771"/>
                    <a:pt x="185" y="772"/>
                  </a:cubicBezTo>
                  <a:cubicBezTo>
                    <a:pt x="186" y="773"/>
                    <a:pt x="186" y="774"/>
                    <a:pt x="186" y="775"/>
                  </a:cubicBezTo>
                  <a:cubicBezTo>
                    <a:pt x="186" y="775"/>
                    <a:pt x="188" y="778"/>
                    <a:pt x="189" y="779"/>
                  </a:cubicBezTo>
                  <a:cubicBezTo>
                    <a:pt x="189" y="779"/>
                    <a:pt x="190" y="780"/>
                    <a:pt x="191" y="780"/>
                  </a:cubicBezTo>
                  <a:cubicBezTo>
                    <a:pt x="191" y="780"/>
                    <a:pt x="191" y="780"/>
                    <a:pt x="191" y="780"/>
                  </a:cubicBezTo>
                  <a:cubicBezTo>
                    <a:pt x="192" y="780"/>
                    <a:pt x="194" y="781"/>
                    <a:pt x="195" y="781"/>
                  </a:cubicBezTo>
                  <a:cubicBezTo>
                    <a:pt x="198" y="783"/>
                    <a:pt x="201" y="786"/>
                    <a:pt x="201" y="787"/>
                  </a:cubicBezTo>
                  <a:cubicBezTo>
                    <a:pt x="202" y="788"/>
                    <a:pt x="203" y="790"/>
                    <a:pt x="205" y="792"/>
                  </a:cubicBezTo>
                  <a:cubicBezTo>
                    <a:pt x="205" y="793"/>
                    <a:pt x="205" y="793"/>
                    <a:pt x="206" y="794"/>
                  </a:cubicBezTo>
                  <a:cubicBezTo>
                    <a:pt x="206" y="794"/>
                    <a:pt x="206" y="795"/>
                    <a:pt x="207" y="796"/>
                  </a:cubicBezTo>
                  <a:cubicBezTo>
                    <a:pt x="207" y="796"/>
                    <a:pt x="207" y="797"/>
                    <a:pt x="208" y="798"/>
                  </a:cubicBezTo>
                  <a:cubicBezTo>
                    <a:pt x="208" y="798"/>
                    <a:pt x="209" y="799"/>
                    <a:pt x="210" y="799"/>
                  </a:cubicBezTo>
                  <a:cubicBezTo>
                    <a:pt x="210" y="799"/>
                    <a:pt x="211" y="799"/>
                    <a:pt x="211" y="799"/>
                  </a:cubicBezTo>
                  <a:cubicBezTo>
                    <a:pt x="212" y="798"/>
                    <a:pt x="213" y="798"/>
                    <a:pt x="215" y="798"/>
                  </a:cubicBezTo>
                  <a:cubicBezTo>
                    <a:pt x="215" y="798"/>
                    <a:pt x="216" y="798"/>
                    <a:pt x="216" y="798"/>
                  </a:cubicBezTo>
                  <a:cubicBezTo>
                    <a:pt x="219" y="799"/>
                    <a:pt x="222" y="801"/>
                    <a:pt x="223" y="803"/>
                  </a:cubicBezTo>
                  <a:cubicBezTo>
                    <a:pt x="223" y="804"/>
                    <a:pt x="223" y="804"/>
                    <a:pt x="223" y="805"/>
                  </a:cubicBezTo>
                  <a:cubicBezTo>
                    <a:pt x="224" y="805"/>
                    <a:pt x="225" y="805"/>
                    <a:pt x="226" y="805"/>
                  </a:cubicBezTo>
                  <a:cubicBezTo>
                    <a:pt x="227" y="805"/>
                    <a:pt x="227" y="805"/>
                    <a:pt x="227" y="805"/>
                  </a:cubicBezTo>
                  <a:cubicBezTo>
                    <a:pt x="230" y="806"/>
                    <a:pt x="232" y="808"/>
                    <a:pt x="233" y="810"/>
                  </a:cubicBezTo>
                  <a:cubicBezTo>
                    <a:pt x="233" y="810"/>
                    <a:pt x="233" y="810"/>
                    <a:pt x="233" y="810"/>
                  </a:cubicBezTo>
                  <a:cubicBezTo>
                    <a:pt x="234" y="811"/>
                    <a:pt x="236" y="813"/>
                    <a:pt x="237" y="813"/>
                  </a:cubicBezTo>
                  <a:cubicBezTo>
                    <a:pt x="237" y="813"/>
                    <a:pt x="238" y="813"/>
                    <a:pt x="238" y="813"/>
                  </a:cubicBezTo>
                  <a:cubicBezTo>
                    <a:pt x="240" y="812"/>
                    <a:pt x="241" y="812"/>
                    <a:pt x="242" y="812"/>
                  </a:cubicBezTo>
                  <a:cubicBezTo>
                    <a:pt x="244" y="812"/>
                    <a:pt x="245" y="812"/>
                    <a:pt x="246" y="813"/>
                  </a:cubicBezTo>
                  <a:cubicBezTo>
                    <a:pt x="248" y="814"/>
                    <a:pt x="252" y="817"/>
                    <a:pt x="252" y="821"/>
                  </a:cubicBezTo>
                  <a:cubicBezTo>
                    <a:pt x="252" y="823"/>
                    <a:pt x="250" y="826"/>
                    <a:pt x="247" y="828"/>
                  </a:cubicBezTo>
                  <a:cubicBezTo>
                    <a:pt x="247" y="828"/>
                    <a:pt x="247" y="828"/>
                    <a:pt x="246" y="828"/>
                  </a:cubicBezTo>
                  <a:cubicBezTo>
                    <a:pt x="247" y="829"/>
                    <a:pt x="247" y="829"/>
                    <a:pt x="247" y="829"/>
                  </a:cubicBezTo>
                  <a:cubicBezTo>
                    <a:pt x="247" y="830"/>
                    <a:pt x="248" y="830"/>
                    <a:pt x="249" y="830"/>
                  </a:cubicBezTo>
                  <a:cubicBezTo>
                    <a:pt x="249" y="830"/>
                    <a:pt x="250" y="830"/>
                    <a:pt x="250" y="829"/>
                  </a:cubicBezTo>
                  <a:cubicBezTo>
                    <a:pt x="250" y="829"/>
                    <a:pt x="250" y="829"/>
                    <a:pt x="250" y="829"/>
                  </a:cubicBezTo>
                  <a:cubicBezTo>
                    <a:pt x="250" y="828"/>
                    <a:pt x="250" y="828"/>
                    <a:pt x="251" y="827"/>
                  </a:cubicBezTo>
                  <a:cubicBezTo>
                    <a:pt x="251" y="827"/>
                    <a:pt x="251" y="827"/>
                    <a:pt x="251" y="827"/>
                  </a:cubicBezTo>
                  <a:cubicBezTo>
                    <a:pt x="251" y="825"/>
                    <a:pt x="252" y="822"/>
                    <a:pt x="255" y="821"/>
                  </a:cubicBezTo>
                  <a:cubicBezTo>
                    <a:pt x="256" y="821"/>
                    <a:pt x="257" y="821"/>
                    <a:pt x="257" y="821"/>
                  </a:cubicBezTo>
                  <a:cubicBezTo>
                    <a:pt x="260" y="821"/>
                    <a:pt x="262" y="822"/>
                    <a:pt x="263" y="823"/>
                  </a:cubicBezTo>
                  <a:cubicBezTo>
                    <a:pt x="263" y="823"/>
                    <a:pt x="264" y="823"/>
                    <a:pt x="264" y="824"/>
                  </a:cubicBezTo>
                  <a:cubicBezTo>
                    <a:pt x="264" y="824"/>
                    <a:pt x="264" y="824"/>
                    <a:pt x="264" y="824"/>
                  </a:cubicBezTo>
                  <a:cubicBezTo>
                    <a:pt x="266" y="824"/>
                    <a:pt x="268" y="825"/>
                    <a:pt x="269" y="827"/>
                  </a:cubicBezTo>
                  <a:cubicBezTo>
                    <a:pt x="270" y="828"/>
                    <a:pt x="270" y="829"/>
                    <a:pt x="271" y="830"/>
                  </a:cubicBezTo>
                  <a:cubicBezTo>
                    <a:pt x="271" y="830"/>
                    <a:pt x="271" y="830"/>
                    <a:pt x="271" y="830"/>
                  </a:cubicBezTo>
                  <a:cubicBezTo>
                    <a:pt x="271" y="830"/>
                    <a:pt x="271" y="830"/>
                    <a:pt x="271" y="830"/>
                  </a:cubicBezTo>
                  <a:cubicBezTo>
                    <a:pt x="271" y="830"/>
                    <a:pt x="271" y="830"/>
                    <a:pt x="271" y="830"/>
                  </a:cubicBezTo>
                  <a:cubicBezTo>
                    <a:pt x="274" y="830"/>
                    <a:pt x="277" y="832"/>
                    <a:pt x="278" y="833"/>
                  </a:cubicBezTo>
                  <a:cubicBezTo>
                    <a:pt x="279" y="833"/>
                    <a:pt x="280" y="835"/>
                    <a:pt x="280" y="836"/>
                  </a:cubicBezTo>
                  <a:cubicBezTo>
                    <a:pt x="280" y="836"/>
                    <a:pt x="280" y="836"/>
                    <a:pt x="280" y="836"/>
                  </a:cubicBezTo>
                  <a:cubicBezTo>
                    <a:pt x="280" y="836"/>
                    <a:pt x="281" y="836"/>
                    <a:pt x="281" y="836"/>
                  </a:cubicBezTo>
                  <a:cubicBezTo>
                    <a:pt x="282" y="836"/>
                    <a:pt x="283" y="836"/>
                    <a:pt x="285" y="837"/>
                  </a:cubicBezTo>
                  <a:cubicBezTo>
                    <a:pt x="286" y="838"/>
                    <a:pt x="288" y="841"/>
                    <a:pt x="289" y="842"/>
                  </a:cubicBezTo>
                  <a:cubicBezTo>
                    <a:pt x="289" y="843"/>
                    <a:pt x="289" y="844"/>
                    <a:pt x="290" y="846"/>
                  </a:cubicBezTo>
                  <a:cubicBezTo>
                    <a:pt x="290" y="846"/>
                    <a:pt x="290" y="847"/>
                    <a:pt x="290" y="847"/>
                  </a:cubicBezTo>
                  <a:cubicBezTo>
                    <a:pt x="291" y="847"/>
                    <a:pt x="291" y="847"/>
                    <a:pt x="292" y="847"/>
                  </a:cubicBezTo>
                  <a:cubicBezTo>
                    <a:pt x="293" y="847"/>
                    <a:pt x="293" y="847"/>
                    <a:pt x="294" y="847"/>
                  </a:cubicBezTo>
                  <a:cubicBezTo>
                    <a:pt x="295" y="847"/>
                    <a:pt x="298" y="849"/>
                    <a:pt x="299" y="849"/>
                  </a:cubicBezTo>
                  <a:cubicBezTo>
                    <a:pt x="300" y="850"/>
                    <a:pt x="300" y="851"/>
                    <a:pt x="301" y="852"/>
                  </a:cubicBezTo>
                  <a:cubicBezTo>
                    <a:pt x="301" y="852"/>
                    <a:pt x="301" y="852"/>
                    <a:pt x="302" y="852"/>
                  </a:cubicBezTo>
                  <a:cubicBezTo>
                    <a:pt x="303" y="852"/>
                    <a:pt x="303" y="852"/>
                    <a:pt x="304" y="852"/>
                  </a:cubicBezTo>
                  <a:cubicBezTo>
                    <a:pt x="306" y="853"/>
                    <a:pt x="310" y="855"/>
                    <a:pt x="311" y="858"/>
                  </a:cubicBezTo>
                  <a:cubicBezTo>
                    <a:pt x="312" y="860"/>
                    <a:pt x="312" y="862"/>
                    <a:pt x="312" y="865"/>
                  </a:cubicBezTo>
                  <a:cubicBezTo>
                    <a:pt x="312" y="865"/>
                    <a:pt x="312" y="865"/>
                    <a:pt x="313" y="866"/>
                  </a:cubicBezTo>
                  <a:cubicBezTo>
                    <a:pt x="314" y="866"/>
                    <a:pt x="315" y="867"/>
                    <a:pt x="316" y="868"/>
                  </a:cubicBezTo>
                  <a:cubicBezTo>
                    <a:pt x="317" y="869"/>
                    <a:pt x="319" y="872"/>
                    <a:pt x="319" y="875"/>
                  </a:cubicBezTo>
                  <a:cubicBezTo>
                    <a:pt x="319" y="875"/>
                    <a:pt x="319" y="881"/>
                    <a:pt x="315" y="884"/>
                  </a:cubicBezTo>
                  <a:cubicBezTo>
                    <a:pt x="314" y="884"/>
                    <a:pt x="314" y="884"/>
                    <a:pt x="314" y="884"/>
                  </a:cubicBezTo>
                  <a:cubicBezTo>
                    <a:pt x="314" y="885"/>
                    <a:pt x="315" y="887"/>
                    <a:pt x="317" y="890"/>
                  </a:cubicBezTo>
                  <a:cubicBezTo>
                    <a:pt x="318" y="891"/>
                    <a:pt x="321" y="894"/>
                    <a:pt x="322" y="895"/>
                  </a:cubicBezTo>
                  <a:cubicBezTo>
                    <a:pt x="322" y="896"/>
                    <a:pt x="323" y="896"/>
                    <a:pt x="324" y="897"/>
                  </a:cubicBezTo>
                  <a:cubicBezTo>
                    <a:pt x="325" y="898"/>
                    <a:pt x="327" y="900"/>
                    <a:pt x="328" y="902"/>
                  </a:cubicBezTo>
                  <a:cubicBezTo>
                    <a:pt x="330" y="904"/>
                    <a:pt x="332" y="910"/>
                    <a:pt x="332" y="914"/>
                  </a:cubicBezTo>
                  <a:cubicBezTo>
                    <a:pt x="332" y="916"/>
                    <a:pt x="331" y="918"/>
                    <a:pt x="329" y="920"/>
                  </a:cubicBezTo>
                  <a:cubicBezTo>
                    <a:pt x="329" y="920"/>
                    <a:pt x="329" y="920"/>
                    <a:pt x="329" y="920"/>
                  </a:cubicBezTo>
                  <a:cubicBezTo>
                    <a:pt x="329" y="920"/>
                    <a:pt x="329" y="920"/>
                    <a:pt x="329" y="921"/>
                  </a:cubicBezTo>
                  <a:cubicBezTo>
                    <a:pt x="328" y="922"/>
                    <a:pt x="327" y="924"/>
                    <a:pt x="325" y="925"/>
                  </a:cubicBezTo>
                  <a:cubicBezTo>
                    <a:pt x="324" y="925"/>
                    <a:pt x="323" y="926"/>
                    <a:pt x="322" y="926"/>
                  </a:cubicBezTo>
                  <a:cubicBezTo>
                    <a:pt x="321" y="926"/>
                    <a:pt x="321" y="926"/>
                    <a:pt x="320" y="926"/>
                  </a:cubicBezTo>
                  <a:cubicBezTo>
                    <a:pt x="320" y="926"/>
                    <a:pt x="320" y="927"/>
                    <a:pt x="320" y="927"/>
                  </a:cubicBezTo>
                  <a:cubicBezTo>
                    <a:pt x="320" y="927"/>
                    <a:pt x="319" y="928"/>
                    <a:pt x="319" y="929"/>
                  </a:cubicBezTo>
                  <a:cubicBezTo>
                    <a:pt x="320" y="929"/>
                    <a:pt x="320" y="929"/>
                    <a:pt x="320" y="930"/>
                  </a:cubicBezTo>
                  <a:cubicBezTo>
                    <a:pt x="320" y="930"/>
                    <a:pt x="320" y="930"/>
                    <a:pt x="320" y="930"/>
                  </a:cubicBezTo>
                  <a:cubicBezTo>
                    <a:pt x="321" y="930"/>
                    <a:pt x="322" y="930"/>
                    <a:pt x="323" y="931"/>
                  </a:cubicBezTo>
                  <a:cubicBezTo>
                    <a:pt x="325" y="931"/>
                    <a:pt x="327" y="933"/>
                    <a:pt x="327" y="935"/>
                  </a:cubicBezTo>
                  <a:cubicBezTo>
                    <a:pt x="328" y="937"/>
                    <a:pt x="328" y="939"/>
                    <a:pt x="328" y="940"/>
                  </a:cubicBezTo>
                  <a:cubicBezTo>
                    <a:pt x="328" y="941"/>
                    <a:pt x="328" y="941"/>
                    <a:pt x="328" y="941"/>
                  </a:cubicBezTo>
                  <a:cubicBezTo>
                    <a:pt x="328" y="943"/>
                    <a:pt x="328" y="944"/>
                    <a:pt x="329" y="944"/>
                  </a:cubicBezTo>
                  <a:cubicBezTo>
                    <a:pt x="329" y="944"/>
                    <a:pt x="330" y="945"/>
                    <a:pt x="330" y="946"/>
                  </a:cubicBezTo>
                  <a:cubicBezTo>
                    <a:pt x="331" y="946"/>
                    <a:pt x="331" y="947"/>
                    <a:pt x="332" y="948"/>
                  </a:cubicBezTo>
                  <a:cubicBezTo>
                    <a:pt x="332" y="949"/>
                    <a:pt x="333" y="950"/>
                    <a:pt x="334" y="951"/>
                  </a:cubicBezTo>
                  <a:cubicBezTo>
                    <a:pt x="334" y="952"/>
                    <a:pt x="335" y="954"/>
                    <a:pt x="335" y="954"/>
                  </a:cubicBezTo>
                  <a:cubicBezTo>
                    <a:pt x="335" y="954"/>
                    <a:pt x="335" y="955"/>
                    <a:pt x="336" y="955"/>
                  </a:cubicBezTo>
                  <a:cubicBezTo>
                    <a:pt x="337" y="955"/>
                    <a:pt x="338" y="956"/>
                    <a:pt x="339" y="957"/>
                  </a:cubicBezTo>
                  <a:cubicBezTo>
                    <a:pt x="340" y="958"/>
                    <a:pt x="342" y="961"/>
                    <a:pt x="342" y="964"/>
                  </a:cubicBezTo>
                  <a:cubicBezTo>
                    <a:pt x="342" y="965"/>
                    <a:pt x="342" y="967"/>
                    <a:pt x="341" y="968"/>
                  </a:cubicBezTo>
                  <a:cubicBezTo>
                    <a:pt x="342" y="968"/>
                    <a:pt x="342" y="968"/>
                    <a:pt x="342" y="968"/>
                  </a:cubicBezTo>
                  <a:cubicBezTo>
                    <a:pt x="342" y="965"/>
                    <a:pt x="344" y="962"/>
                    <a:pt x="345" y="962"/>
                  </a:cubicBezTo>
                  <a:cubicBezTo>
                    <a:pt x="347" y="960"/>
                    <a:pt x="350" y="960"/>
                    <a:pt x="351" y="959"/>
                  </a:cubicBezTo>
                  <a:cubicBezTo>
                    <a:pt x="351" y="959"/>
                    <a:pt x="351" y="959"/>
                    <a:pt x="352" y="959"/>
                  </a:cubicBezTo>
                  <a:cubicBezTo>
                    <a:pt x="353" y="959"/>
                    <a:pt x="357" y="960"/>
                    <a:pt x="359" y="961"/>
                  </a:cubicBezTo>
                  <a:cubicBezTo>
                    <a:pt x="361" y="962"/>
                    <a:pt x="362" y="964"/>
                    <a:pt x="362" y="965"/>
                  </a:cubicBezTo>
                  <a:cubicBezTo>
                    <a:pt x="362" y="965"/>
                    <a:pt x="362" y="965"/>
                    <a:pt x="362" y="965"/>
                  </a:cubicBezTo>
                  <a:cubicBezTo>
                    <a:pt x="362" y="965"/>
                    <a:pt x="362" y="965"/>
                    <a:pt x="362" y="965"/>
                  </a:cubicBezTo>
                  <a:cubicBezTo>
                    <a:pt x="363" y="966"/>
                    <a:pt x="364" y="966"/>
                    <a:pt x="364" y="967"/>
                  </a:cubicBezTo>
                  <a:cubicBezTo>
                    <a:pt x="365" y="967"/>
                    <a:pt x="365" y="968"/>
                    <a:pt x="366" y="968"/>
                  </a:cubicBezTo>
                  <a:cubicBezTo>
                    <a:pt x="366" y="968"/>
                    <a:pt x="366" y="967"/>
                    <a:pt x="366" y="967"/>
                  </a:cubicBezTo>
                  <a:cubicBezTo>
                    <a:pt x="366" y="966"/>
                    <a:pt x="365" y="963"/>
                    <a:pt x="366" y="962"/>
                  </a:cubicBezTo>
                  <a:cubicBezTo>
                    <a:pt x="366" y="962"/>
                    <a:pt x="367" y="961"/>
                    <a:pt x="368" y="960"/>
                  </a:cubicBezTo>
                  <a:cubicBezTo>
                    <a:pt x="368" y="959"/>
                    <a:pt x="371" y="958"/>
                    <a:pt x="372" y="957"/>
                  </a:cubicBezTo>
                  <a:cubicBezTo>
                    <a:pt x="372" y="956"/>
                    <a:pt x="374" y="954"/>
                    <a:pt x="374" y="953"/>
                  </a:cubicBezTo>
                  <a:cubicBezTo>
                    <a:pt x="375" y="951"/>
                    <a:pt x="375" y="947"/>
                    <a:pt x="376" y="945"/>
                  </a:cubicBezTo>
                  <a:cubicBezTo>
                    <a:pt x="377" y="944"/>
                    <a:pt x="378" y="941"/>
                    <a:pt x="379" y="940"/>
                  </a:cubicBezTo>
                  <a:cubicBezTo>
                    <a:pt x="380" y="939"/>
                    <a:pt x="382" y="937"/>
                    <a:pt x="383" y="936"/>
                  </a:cubicBezTo>
                  <a:cubicBezTo>
                    <a:pt x="385" y="935"/>
                    <a:pt x="387" y="933"/>
                    <a:pt x="388" y="933"/>
                  </a:cubicBezTo>
                  <a:cubicBezTo>
                    <a:pt x="389" y="932"/>
                    <a:pt x="392" y="932"/>
                    <a:pt x="394" y="932"/>
                  </a:cubicBezTo>
                  <a:cubicBezTo>
                    <a:pt x="395" y="932"/>
                    <a:pt x="399" y="932"/>
                    <a:pt x="401" y="932"/>
                  </a:cubicBezTo>
                  <a:cubicBezTo>
                    <a:pt x="402" y="933"/>
                    <a:pt x="405" y="934"/>
                    <a:pt x="406" y="934"/>
                  </a:cubicBezTo>
                  <a:cubicBezTo>
                    <a:pt x="408" y="935"/>
                    <a:pt x="411" y="936"/>
                    <a:pt x="413" y="937"/>
                  </a:cubicBezTo>
                  <a:cubicBezTo>
                    <a:pt x="415" y="937"/>
                    <a:pt x="417" y="938"/>
                    <a:pt x="419" y="939"/>
                  </a:cubicBezTo>
                  <a:cubicBezTo>
                    <a:pt x="419" y="939"/>
                    <a:pt x="420" y="941"/>
                    <a:pt x="421" y="942"/>
                  </a:cubicBezTo>
                  <a:cubicBezTo>
                    <a:pt x="422" y="942"/>
                    <a:pt x="424" y="942"/>
                    <a:pt x="426" y="942"/>
                  </a:cubicBezTo>
                  <a:cubicBezTo>
                    <a:pt x="427" y="943"/>
                    <a:pt x="430" y="943"/>
                    <a:pt x="431" y="943"/>
                  </a:cubicBezTo>
                  <a:cubicBezTo>
                    <a:pt x="432" y="943"/>
                    <a:pt x="435" y="944"/>
                    <a:pt x="436" y="945"/>
                  </a:cubicBezTo>
                  <a:cubicBezTo>
                    <a:pt x="438" y="946"/>
                    <a:pt x="443" y="946"/>
                    <a:pt x="445" y="947"/>
                  </a:cubicBezTo>
                  <a:cubicBezTo>
                    <a:pt x="446" y="948"/>
                    <a:pt x="447" y="951"/>
                    <a:pt x="449" y="952"/>
                  </a:cubicBezTo>
                  <a:cubicBezTo>
                    <a:pt x="450" y="953"/>
                    <a:pt x="454" y="954"/>
                    <a:pt x="456" y="954"/>
                  </a:cubicBezTo>
                  <a:cubicBezTo>
                    <a:pt x="458" y="954"/>
                    <a:pt x="462" y="953"/>
                    <a:pt x="463" y="952"/>
                  </a:cubicBezTo>
                  <a:cubicBezTo>
                    <a:pt x="465" y="951"/>
                    <a:pt x="467" y="948"/>
                    <a:pt x="467" y="946"/>
                  </a:cubicBezTo>
                  <a:cubicBezTo>
                    <a:pt x="468" y="944"/>
                    <a:pt x="467" y="940"/>
                    <a:pt x="467" y="937"/>
                  </a:cubicBezTo>
                  <a:cubicBezTo>
                    <a:pt x="467" y="936"/>
                    <a:pt x="467" y="932"/>
                    <a:pt x="466" y="930"/>
                  </a:cubicBezTo>
                  <a:cubicBezTo>
                    <a:pt x="465" y="929"/>
                    <a:pt x="463" y="928"/>
                    <a:pt x="462" y="927"/>
                  </a:cubicBezTo>
                  <a:cubicBezTo>
                    <a:pt x="460" y="925"/>
                    <a:pt x="456" y="923"/>
                    <a:pt x="454" y="921"/>
                  </a:cubicBezTo>
                  <a:cubicBezTo>
                    <a:pt x="454" y="920"/>
                    <a:pt x="452" y="917"/>
                    <a:pt x="452" y="916"/>
                  </a:cubicBezTo>
                  <a:cubicBezTo>
                    <a:pt x="452" y="914"/>
                    <a:pt x="452" y="912"/>
                    <a:pt x="452" y="910"/>
                  </a:cubicBezTo>
                  <a:cubicBezTo>
                    <a:pt x="452" y="909"/>
                    <a:pt x="455" y="906"/>
                    <a:pt x="455" y="905"/>
                  </a:cubicBezTo>
                  <a:cubicBezTo>
                    <a:pt x="456" y="903"/>
                    <a:pt x="455" y="899"/>
                    <a:pt x="455" y="897"/>
                  </a:cubicBezTo>
                  <a:cubicBezTo>
                    <a:pt x="455" y="896"/>
                    <a:pt x="457" y="893"/>
                    <a:pt x="458" y="892"/>
                  </a:cubicBezTo>
                  <a:cubicBezTo>
                    <a:pt x="458" y="891"/>
                    <a:pt x="461" y="889"/>
                    <a:pt x="462" y="889"/>
                  </a:cubicBezTo>
                  <a:cubicBezTo>
                    <a:pt x="463" y="889"/>
                    <a:pt x="465" y="889"/>
                    <a:pt x="466" y="889"/>
                  </a:cubicBezTo>
                  <a:cubicBezTo>
                    <a:pt x="466" y="890"/>
                    <a:pt x="467" y="891"/>
                    <a:pt x="468" y="891"/>
                  </a:cubicBezTo>
                  <a:cubicBezTo>
                    <a:pt x="469" y="891"/>
                    <a:pt x="470" y="891"/>
                    <a:pt x="471" y="890"/>
                  </a:cubicBezTo>
                  <a:cubicBezTo>
                    <a:pt x="471" y="890"/>
                    <a:pt x="472" y="887"/>
                    <a:pt x="473" y="887"/>
                  </a:cubicBezTo>
                  <a:cubicBezTo>
                    <a:pt x="474" y="886"/>
                    <a:pt x="476" y="884"/>
                    <a:pt x="477" y="883"/>
                  </a:cubicBezTo>
                  <a:cubicBezTo>
                    <a:pt x="479" y="882"/>
                    <a:pt x="485" y="880"/>
                    <a:pt x="487" y="880"/>
                  </a:cubicBezTo>
                  <a:cubicBezTo>
                    <a:pt x="489" y="879"/>
                    <a:pt x="493" y="878"/>
                    <a:pt x="495" y="878"/>
                  </a:cubicBezTo>
                  <a:cubicBezTo>
                    <a:pt x="497" y="877"/>
                    <a:pt x="501" y="876"/>
                    <a:pt x="503" y="875"/>
                  </a:cubicBezTo>
                  <a:cubicBezTo>
                    <a:pt x="504" y="875"/>
                    <a:pt x="507" y="874"/>
                    <a:pt x="508" y="873"/>
                  </a:cubicBezTo>
                  <a:cubicBezTo>
                    <a:pt x="509" y="871"/>
                    <a:pt x="509" y="867"/>
                    <a:pt x="508" y="865"/>
                  </a:cubicBezTo>
                  <a:cubicBezTo>
                    <a:pt x="507" y="864"/>
                    <a:pt x="504" y="862"/>
                    <a:pt x="503" y="861"/>
                  </a:cubicBezTo>
                  <a:cubicBezTo>
                    <a:pt x="501" y="860"/>
                    <a:pt x="497" y="859"/>
                    <a:pt x="496" y="857"/>
                  </a:cubicBezTo>
                  <a:cubicBezTo>
                    <a:pt x="495" y="856"/>
                    <a:pt x="495" y="853"/>
                    <a:pt x="495" y="852"/>
                  </a:cubicBezTo>
                  <a:cubicBezTo>
                    <a:pt x="494" y="851"/>
                    <a:pt x="492" y="849"/>
                    <a:pt x="492" y="847"/>
                  </a:cubicBezTo>
                  <a:cubicBezTo>
                    <a:pt x="491" y="846"/>
                    <a:pt x="492" y="842"/>
                    <a:pt x="492" y="841"/>
                  </a:cubicBezTo>
                  <a:cubicBezTo>
                    <a:pt x="493" y="839"/>
                    <a:pt x="494" y="836"/>
                    <a:pt x="495" y="835"/>
                  </a:cubicBezTo>
                  <a:cubicBezTo>
                    <a:pt x="496" y="834"/>
                    <a:pt x="498" y="832"/>
                    <a:pt x="499" y="831"/>
                  </a:cubicBezTo>
                  <a:cubicBezTo>
                    <a:pt x="500" y="830"/>
                    <a:pt x="503" y="829"/>
                    <a:pt x="504" y="828"/>
                  </a:cubicBezTo>
                  <a:cubicBezTo>
                    <a:pt x="505" y="826"/>
                    <a:pt x="506" y="823"/>
                    <a:pt x="506" y="821"/>
                  </a:cubicBezTo>
                  <a:cubicBezTo>
                    <a:pt x="507" y="820"/>
                    <a:pt x="507" y="818"/>
                    <a:pt x="506" y="818"/>
                  </a:cubicBezTo>
                  <a:cubicBezTo>
                    <a:pt x="506" y="817"/>
                    <a:pt x="505" y="816"/>
                    <a:pt x="505" y="816"/>
                  </a:cubicBezTo>
                  <a:cubicBezTo>
                    <a:pt x="504" y="815"/>
                    <a:pt x="504" y="815"/>
                    <a:pt x="504" y="815"/>
                  </a:cubicBezTo>
                  <a:cubicBezTo>
                    <a:pt x="503" y="814"/>
                    <a:pt x="504" y="812"/>
                    <a:pt x="504" y="811"/>
                  </a:cubicBezTo>
                  <a:cubicBezTo>
                    <a:pt x="504" y="810"/>
                    <a:pt x="502" y="809"/>
                    <a:pt x="502" y="808"/>
                  </a:cubicBezTo>
                  <a:cubicBezTo>
                    <a:pt x="501" y="807"/>
                    <a:pt x="502" y="804"/>
                    <a:pt x="502" y="803"/>
                  </a:cubicBezTo>
                  <a:cubicBezTo>
                    <a:pt x="502" y="802"/>
                    <a:pt x="504" y="800"/>
                    <a:pt x="504" y="799"/>
                  </a:cubicBezTo>
                  <a:cubicBezTo>
                    <a:pt x="504" y="798"/>
                    <a:pt x="502" y="795"/>
                    <a:pt x="502" y="794"/>
                  </a:cubicBezTo>
                  <a:cubicBezTo>
                    <a:pt x="502" y="793"/>
                    <a:pt x="503" y="792"/>
                    <a:pt x="504" y="791"/>
                  </a:cubicBezTo>
                  <a:cubicBezTo>
                    <a:pt x="505" y="789"/>
                    <a:pt x="506" y="784"/>
                    <a:pt x="505" y="782"/>
                  </a:cubicBezTo>
                  <a:cubicBezTo>
                    <a:pt x="505" y="781"/>
                    <a:pt x="502" y="780"/>
                    <a:pt x="501" y="779"/>
                  </a:cubicBezTo>
                  <a:cubicBezTo>
                    <a:pt x="501" y="778"/>
                    <a:pt x="502" y="775"/>
                    <a:pt x="502" y="774"/>
                  </a:cubicBezTo>
                  <a:cubicBezTo>
                    <a:pt x="503" y="773"/>
                    <a:pt x="505" y="772"/>
                    <a:pt x="505" y="771"/>
                  </a:cubicBezTo>
                  <a:cubicBezTo>
                    <a:pt x="505" y="771"/>
                    <a:pt x="506" y="769"/>
                    <a:pt x="505" y="768"/>
                  </a:cubicBezTo>
                  <a:cubicBezTo>
                    <a:pt x="505" y="767"/>
                    <a:pt x="504" y="766"/>
                    <a:pt x="504" y="765"/>
                  </a:cubicBezTo>
                  <a:cubicBezTo>
                    <a:pt x="504" y="764"/>
                    <a:pt x="505" y="761"/>
                    <a:pt x="506" y="761"/>
                  </a:cubicBezTo>
                  <a:cubicBezTo>
                    <a:pt x="507" y="760"/>
                    <a:pt x="510" y="760"/>
                    <a:pt x="511" y="759"/>
                  </a:cubicBezTo>
                  <a:cubicBezTo>
                    <a:pt x="512" y="758"/>
                    <a:pt x="513" y="756"/>
                    <a:pt x="513" y="755"/>
                  </a:cubicBezTo>
                  <a:cubicBezTo>
                    <a:pt x="513" y="754"/>
                    <a:pt x="512" y="752"/>
                    <a:pt x="512" y="751"/>
                  </a:cubicBezTo>
                  <a:cubicBezTo>
                    <a:pt x="511" y="750"/>
                    <a:pt x="509" y="749"/>
                    <a:pt x="508" y="748"/>
                  </a:cubicBezTo>
                  <a:cubicBezTo>
                    <a:pt x="507" y="748"/>
                    <a:pt x="505" y="747"/>
                    <a:pt x="504" y="747"/>
                  </a:cubicBezTo>
                  <a:cubicBezTo>
                    <a:pt x="503" y="746"/>
                    <a:pt x="502" y="744"/>
                    <a:pt x="502" y="743"/>
                  </a:cubicBezTo>
                  <a:cubicBezTo>
                    <a:pt x="502" y="742"/>
                    <a:pt x="505" y="741"/>
                    <a:pt x="505" y="740"/>
                  </a:cubicBezTo>
                  <a:cubicBezTo>
                    <a:pt x="506" y="739"/>
                    <a:pt x="508" y="737"/>
                    <a:pt x="508" y="736"/>
                  </a:cubicBezTo>
                  <a:cubicBezTo>
                    <a:pt x="508" y="736"/>
                    <a:pt x="507" y="734"/>
                    <a:pt x="507" y="733"/>
                  </a:cubicBezTo>
                  <a:cubicBezTo>
                    <a:pt x="507" y="732"/>
                    <a:pt x="507" y="729"/>
                    <a:pt x="509" y="729"/>
                  </a:cubicBezTo>
                  <a:cubicBezTo>
                    <a:pt x="510" y="729"/>
                    <a:pt x="511" y="732"/>
                    <a:pt x="512" y="732"/>
                  </a:cubicBezTo>
                  <a:cubicBezTo>
                    <a:pt x="513" y="732"/>
                    <a:pt x="514" y="731"/>
                    <a:pt x="514" y="731"/>
                  </a:cubicBezTo>
                  <a:cubicBezTo>
                    <a:pt x="515" y="730"/>
                    <a:pt x="515" y="727"/>
                    <a:pt x="516" y="727"/>
                  </a:cubicBezTo>
                  <a:cubicBezTo>
                    <a:pt x="517" y="727"/>
                    <a:pt x="518" y="729"/>
                    <a:pt x="519" y="729"/>
                  </a:cubicBezTo>
                  <a:cubicBezTo>
                    <a:pt x="520" y="729"/>
                    <a:pt x="521" y="727"/>
                    <a:pt x="522" y="727"/>
                  </a:cubicBezTo>
                  <a:cubicBezTo>
                    <a:pt x="522" y="726"/>
                    <a:pt x="523" y="723"/>
                    <a:pt x="523" y="722"/>
                  </a:cubicBezTo>
                  <a:cubicBezTo>
                    <a:pt x="523" y="721"/>
                    <a:pt x="521" y="718"/>
                    <a:pt x="522" y="717"/>
                  </a:cubicBezTo>
                  <a:cubicBezTo>
                    <a:pt x="522" y="716"/>
                    <a:pt x="526" y="715"/>
                    <a:pt x="527" y="714"/>
                  </a:cubicBezTo>
                  <a:cubicBezTo>
                    <a:pt x="528" y="713"/>
                    <a:pt x="529" y="711"/>
                    <a:pt x="529" y="709"/>
                  </a:cubicBezTo>
                  <a:cubicBezTo>
                    <a:pt x="530" y="708"/>
                    <a:pt x="532" y="706"/>
                    <a:pt x="532" y="704"/>
                  </a:cubicBezTo>
                  <a:cubicBezTo>
                    <a:pt x="532" y="703"/>
                    <a:pt x="532" y="701"/>
                    <a:pt x="532" y="699"/>
                  </a:cubicBezTo>
                  <a:cubicBezTo>
                    <a:pt x="532" y="698"/>
                    <a:pt x="530" y="696"/>
                    <a:pt x="530" y="695"/>
                  </a:cubicBezTo>
                  <a:cubicBezTo>
                    <a:pt x="530" y="694"/>
                    <a:pt x="532" y="693"/>
                    <a:pt x="533" y="692"/>
                  </a:cubicBezTo>
                  <a:cubicBezTo>
                    <a:pt x="534" y="692"/>
                    <a:pt x="536" y="692"/>
                    <a:pt x="537" y="692"/>
                  </a:cubicBezTo>
                  <a:cubicBezTo>
                    <a:pt x="537" y="691"/>
                    <a:pt x="538" y="689"/>
                    <a:pt x="538" y="689"/>
                  </a:cubicBezTo>
                  <a:cubicBezTo>
                    <a:pt x="539" y="688"/>
                    <a:pt x="541" y="688"/>
                    <a:pt x="541" y="688"/>
                  </a:cubicBezTo>
                  <a:cubicBezTo>
                    <a:pt x="541" y="687"/>
                    <a:pt x="541" y="686"/>
                    <a:pt x="541" y="685"/>
                  </a:cubicBezTo>
                  <a:cubicBezTo>
                    <a:pt x="541" y="684"/>
                    <a:pt x="539" y="683"/>
                    <a:pt x="539" y="682"/>
                  </a:cubicBezTo>
                  <a:cubicBezTo>
                    <a:pt x="539" y="681"/>
                    <a:pt x="541" y="679"/>
                    <a:pt x="541" y="678"/>
                  </a:cubicBezTo>
                  <a:cubicBezTo>
                    <a:pt x="541" y="678"/>
                    <a:pt x="540" y="677"/>
                    <a:pt x="540" y="676"/>
                  </a:cubicBezTo>
                  <a:cubicBezTo>
                    <a:pt x="540" y="675"/>
                    <a:pt x="542" y="674"/>
                    <a:pt x="542" y="673"/>
                  </a:cubicBezTo>
                  <a:cubicBezTo>
                    <a:pt x="542" y="672"/>
                    <a:pt x="542" y="669"/>
                    <a:pt x="543" y="668"/>
                  </a:cubicBezTo>
                  <a:cubicBezTo>
                    <a:pt x="543" y="667"/>
                    <a:pt x="542" y="663"/>
                    <a:pt x="543" y="662"/>
                  </a:cubicBezTo>
                  <a:cubicBezTo>
                    <a:pt x="543" y="661"/>
                    <a:pt x="545" y="659"/>
                    <a:pt x="546" y="658"/>
                  </a:cubicBezTo>
                  <a:cubicBezTo>
                    <a:pt x="546" y="658"/>
                    <a:pt x="548" y="658"/>
                    <a:pt x="548" y="657"/>
                  </a:cubicBezTo>
                  <a:cubicBezTo>
                    <a:pt x="549" y="657"/>
                    <a:pt x="551" y="656"/>
                    <a:pt x="552" y="655"/>
                  </a:cubicBezTo>
                  <a:cubicBezTo>
                    <a:pt x="553" y="654"/>
                    <a:pt x="555" y="653"/>
                    <a:pt x="555" y="652"/>
                  </a:cubicBezTo>
                  <a:cubicBezTo>
                    <a:pt x="556" y="650"/>
                    <a:pt x="557" y="645"/>
                    <a:pt x="557" y="643"/>
                  </a:cubicBezTo>
                  <a:cubicBezTo>
                    <a:pt x="557" y="641"/>
                    <a:pt x="556" y="637"/>
                    <a:pt x="555" y="635"/>
                  </a:cubicBez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7" name="Freeform 56">
              <a:extLst>
                <a:ext uri="{FF2B5EF4-FFF2-40B4-BE49-F238E27FC236}">
                  <a16:creationId xmlns:a16="http://schemas.microsoft.com/office/drawing/2014/main" id="{B4D6C5B6-16ED-47DD-A94A-6FACDD743D5C}"/>
                </a:ext>
              </a:extLst>
            </p:cNvPr>
            <p:cNvSpPr>
              <a:spLocks/>
            </p:cNvSpPr>
            <p:nvPr/>
          </p:nvSpPr>
          <p:spPr bwMode="auto">
            <a:xfrm>
              <a:off x="4506911" y="2967040"/>
              <a:ext cx="360361" cy="636588"/>
            </a:xfrm>
            <a:custGeom>
              <a:avLst/>
              <a:gdLst>
                <a:gd name="T0" fmla="*/ 411 w 427"/>
                <a:gd name="T1" fmla="*/ 495 h 755"/>
                <a:gd name="T2" fmla="*/ 407 w 427"/>
                <a:gd name="T3" fmla="*/ 477 h 755"/>
                <a:gd name="T4" fmla="*/ 343 w 427"/>
                <a:gd name="T5" fmla="*/ 13 h 755"/>
                <a:gd name="T6" fmla="*/ 76 w 427"/>
                <a:gd name="T7" fmla="*/ 46 h 755"/>
                <a:gd name="T8" fmla="*/ 8 w 427"/>
                <a:gd name="T9" fmla="*/ 68 h 755"/>
                <a:gd name="T10" fmla="*/ 51 w 427"/>
                <a:gd name="T11" fmla="*/ 475 h 755"/>
                <a:gd name="T12" fmla="*/ 45 w 427"/>
                <a:gd name="T13" fmla="*/ 488 h 755"/>
                <a:gd name="T14" fmla="*/ 44 w 427"/>
                <a:gd name="T15" fmla="*/ 507 h 755"/>
                <a:gd name="T16" fmla="*/ 47 w 427"/>
                <a:gd name="T17" fmla="*/ 516 h 755"/>
                <a:gd name="T18" fmla="*/ 55 w 427"/>
                <a:gd name="T19" fmla="*/ 532 h 755"/>
                <a:gd name="T20" fmla="*/ 61 w 427"/>
                <a:gd name="T21" fmla="*/ 556 h 755"/>
                <a:gd name="T22" fmla="*/ 67 w 427"/>
                <a:gd name="T23" fmla="*/ 565 h 755"/>
                <a:gd name="T24" fmla="*/ 60 w 427"/>
                <a:gd name="T25" fmla="*/ 597 h 755"/>
                <a:gd name="T26" fmla="*/ 57 w 427"/>
                <a:gd name="T27" fmla="*/ 601 h 755"/>
                <a:gd name="T28" fmla="*/ 54 w 427"/>
                <a:gd name="T29" fmla="*/ 617 h 755"/>
                <a:gd name="T30" fmla="*/ 46 w 427"/>
                <a:gd name="T31" fmla="*/ 632 h 755"/>
                <a:gd name="T32" fmla="*/ 43 w 427"/>
                <a:gd name="T33" fmla="*/ 647 h 755"/>
                <a:gd name="T34" fmla="*/ 28 w 427"/>
                <a:gd name="T35" fmla="*/ 669 h 755"/>
                <a:gd name="T36" fmla="*/ 19 w 427"/>
                <a:gd name="T37" fmla="*/ 678 h 755"/>
                <a:gd name="T38" fmla="*/ 19 w 427"/>
                <a:gd name="T39" fmla="*/ 700 h 755"/>
                <a:gd name="T40" fmla="*/ 17 w 427"/>
                <a:gd name="T41" fmla="*/ 728 h 755"/>
                <a:gd name="T42" fmla="*/ 16 w 427"/>
                <a:gd name="T43" fmla="*/ 741 h 755"/>
                <a:gd name="T44" fmla="*/ 23 w 427"/>
                <a:gd name="T45" fmla="*/ 754 h 755"/>
                <a:gd name="T46" fmla="*/ 31 w 427"/>
                <a:gd name="T47" fmla="*/ 741 h 755"/>
                <a:gd name="T48" fmla="*/ 35 w 427"/>
                <a:gd name="T49" fmla="*/ 727 h 755"/>
                <a:gd name="T50" fmla="*/ 55 w 427"/>
                <a:gd name="T51" fmla="*/ 729 h 755"/>
                <a:gd name="T52" fmla="*/ 64 w 427"/>
                <a:gd name="T53" fmla="*/ 741 h 755"/>
                <a:gd name="T54" fmla="*/ 71 w 427"/>
                <a:gd name="T55" fmla="*/ 728 h 755"/>
                <a:gd name="T56" fmla="*/ 73 w 427"/>
                <a:gd name="T57" fmla="*/ 714 h 755"/>
                <a:gd name="T58" fmla="*/ 87 w 427"/>
                <a:gd name="T59" fmla="*/ 722 h 755"/>
                <a:gd name="T60" fmla="*/ 112 w 427"/>
                <a:gd name="T61" fmla="*/ 721 h 755"/>
                <a:gd name="T62" fmla="*/ 134 w 427"/>
                <a:gd name="T63" fmla="*/ 730 h 755"/>
                <a:gd name="T64" fmla="*/ 147 w 427"/>
                <a:gd name="T65" fmla="*/ 717 h 755"/>
                <a:gd name="T66" fmla="*/ 168 w 427"/>
                <a:gd name="T67" fmla="*/ 700 h 755"/>
                <a:gd name="T68" fmla="*/ 185 w 427"/>
                <a:gd name="T69" fmla="*/ 708 h 755"/>
                <a:gd name="T70" fmla="*/ 201 w 427"/>
                <a:gd name="T71" fmla="*/ 709 h 755"/>
                <a:gd name="T72" fmla="*/ 208 w 427"/>
                <a:gd name="T73" fmla="*/ 712 h 755"/>
                <a:gd name="T74" fmla="*/ 218 w 427"/>
                <a:gd name="T75" fmla="*/ 703 h 755"/>
                <a:gd name="T76" fmla="*/ 219 w 427"/>
                <a:gd name="T77" fmla="*/ 681 h 755"/>
                <a:gd name="T78" fmla="*/ 219 w 427"/>
                <a:gd name="T79" fmla="*/ 668 h 755"/>
                <a:gd name="T80" fmla="*/ 231 w 427"/>
                <a:gd name="T81" fmla="*/ 664 h 755"/>
                <a:gd name="T82" fmla="*/ 240 w 427"/>
                <a:gd name="T83" fmla="*/ 656 h 755"/>
                <a:gd name="T84" fmla="*/ 250 w 427"/>
                <a:gd name="T85" fmla="*/ 676 h 755"/>
                <a:gd name="T86" fmla="*/ 272 w 427"/>
                <a:gd name="T87" fmla="*/ 679 h 755"/>
                <a:gd name="T88" fmla="*/ 283 w 427"/>
                <a:gd name="T89" fmla="*/ 678 h 755"/>
                <a:gd name="T90" fmla="*/ 295 w 427"/>
                <a:gd name="T91" fmla="*/ 657 h 755"/>
                <a:gd name="T92" fmla="*/ 301 w 427"/>
                <a:gd name="T93" fmla="*/ 628 h 755"/>
                <a:gd name="T94" fmla="*/ 314 w 427"/>
                <a:gd name="T95" fmla="*/ 628 h 755"/>
                <a:gd name="T96" fmla="*/ 325 w 427"/>
                <a:gd name="T97" fmla="*/ 604 h 755"/>
                <a:gd name="T98" fmla="*/ 343 w 427"/>
                <a:gd name="T99" fmla="*/ 581 h 755"/>
                <a:gd name="T100" fmla="*/ 345 w 427"/>
                <a:gd name="T101" fmla="*/ 560 h 755"/>
                <a:gd name="T102" fmla="*/ 348 w 427"/>
                <a:gd name="T103" fmla="*/ 539 h 755"/>
                <a:gd name="T104" fmla="*/ 370 w 427"/>
                <a:gd name="T105" fmla="*/ 540 h 755"/>
                <a:gd name="T106" fmla="*/ 395 w 427"/>
                <a:gd name="T107" fmla="*/ 525 h 755"/>
                <a:gd name="T108" fmla="*/ 421 w 427"/>
                <a:gd name="T109" fmla="*/ 519 h 755"/>
                <a:gd name="T110" fmla="*/ 425 w 427"/>
                <a:gd name="T111" fmla="*/ 505 h 7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427" h="755">
                  <a:moveTo>
                    <a:pt x="426" y="500"/>
                  </a:moveTo>
                  <a:cubicBezTo>
                    <a:pt x="425" y="499"/>
                    <a:pt x="422" y="498"/>
                    <a:pt x="421" y="498"/>
                  </a:cubicBezTo>
                  <a:cubicBezTo>
                    <a:pt x="420" y="498"/>
                    <a:pt x="418" y="499"/>
                    <a:pt x="417" y="499"/>
                  </a:cubicBezTo>
                  <a:cubicBezTo>
                    <a:pt x="416" y="500"/>
                    <a:pt x="414" y="500"/>
                    <a:pt x="413" y="499"/>
                  </a:cubicBezTo>
                  <a:cubicBezTo>
                    <a:pt x="412" y="499"/>
                    <a:pt x="411" y="496"/>
                    <a:pt x="411" y="495"/>
                  </a:cubicBezTo>
                  <a:cubicBezTo>
                    <a:pt x="411" y="494"/>
                    <a:pt x="413" y="492"/>
                    <a:pt x="413" y="491"/>
                  </a:cubicBezTo>
                  <a:cubicBezTo>
                    <a:pt x="414" y="490"/>
                    <a:pt x="416" y="490"/>
                    <a:pt x="416" y="489"/>
                  </a:cubicBezTo>
                  <a:cubicBezTo>
                    <a:pt x="417" y="487"/>
                    <a:pt x="416" y="484"/>
                    <a:pt x="415" y="483"/>
                  </a:cubicBezTo>
                  <a:cubicBezTo>
                    <a:pt x="414" y="482"/>
                    <a:pt x="413" y="479"/>
                    <a:pt x="412" y="479"/>
                  </a:cubicBezTo>
                  <a:cubicBezTo>
                    <a:pt x="411" y="478"/>
                    <a:pt x="408" y="478"/>
                    <a:pt x="407" y="477"/>
                  </a:cubicBezTo>
                  <a:cubicBezTo>
                    <a:pt x="407" y="476"/>
                    <a:pt x="406" y="474"/>
                    <a:pt x="406" y="473"/>
                  </a:cubicBezTo>
                  <a:cubicBezTo>
                    <a:pt x="406" y="472"/>
                    <a:pt x="407" y="470"/>
                    <a:pt x="407" y="469"/>
                  </a:cubicBezTo>
                  <a:cubicBezTo>
                    <a:pt x="408" y="468"/>
                    <a:pt x="411" y="467"/>
                    <a:pt x="412" y="466"/>
                  </a:cubicBezTo>
                  <a:cubicBezTo>
                    <a:pt x="412" y="465"/>
                    <a:pt x="413" y="464"/>
                    <a:pt x="414" y="463"/>
                  </a:cubicBezTo>
                  <a:cubicBezTo>
                    <a:pt x="343" y="13"/>
                    <a:pt x="343" y="13"/>
                    <a:pt x="343" y="13"/>
                  </a:cubicBezTo>
                  <a:cubicBezTo>
                    <a:pt x="341" y="0"/>
                    <a:pt x="341" y="0"/>
                    <a:pt x="341" y="0"/>
                  </a:cubicBezTo>
                  <a:cubicBezTo>
                    <a:pt x="341" y="0"/>
                    <a:pt x="222" y="20"/>
                    <a:pt x="182" y="26"/>
                  </a:cubicBezTo>
                  <a:cubicBezTo>
                    <a:pt x="167" y="29"/>
                    <a:pt x="137" y="33"/>
                    <a:pt x="122" y="35"/>
                  </a:cubicBezTo>
                  <a:cubicBezTo>
                    <a:pt x="114" y="36"/>
                    <a:pt x="92" y="38"/>
                    <a:pt x="83" y="39"/>
                  </a:cubicBezTo>
                  <a:cubicBezTo>
                    <a:pt x="81" y="42"/>
                    <a:pt x="78" y="44"/>
                    <a:pt x="76" y="46"/>
                  </a:cubicBezTo>
                  <a:cubicBezTo>
                    <a:pt x="73" y="48"/>
                    <a:pt x="66" y="53"/>
                    <a:pt x="63" y="55"/>
                  </a:cubicBezTo>
                  <a:cubicBezTo>
                    <a:pt x="59" y="57"/>
                    <a:pt x="53" y="60"/>
                    <a:pt x="50" y="61"/>
                  </a:cubicBezTo>
                  <a:cubicBezTo>
                    <a:pt x="46" y="63"/>
                    <a:pt x="39" y="69"/>
                    <a:pt x="35" y="70"/>
                  </a:cubicBezTo>
                  <a:cubicBezTo>
                    <a:pt x="31" y="71"/>
                    <a:pt x="21" y="71"/>
                    <a:pt x="16" y="71"/>
                  </a:cubicBezTo>
                  <a:cubicBezTo>
                    <a:pt x="14" y="70"/>
                    <a:pt x="10" y="69"/>
                    <a:pt x="8" y="68"/>
                  </a:cubicBezTo>
                  <a:cubicBezTo>
                    <a:pt x="6" y="67"/>
                    <a:pt x="2" y="64"/>
                    <a:pt x="0" y="63"/>
                  </a:cubicBezTo>
                  <a:cubicBezTo>
                    <a:pt x="0" y="63"/>
                    <a:pt x="0" y="63"/>
                    <a:pt x="0" y="63"/>
                  </a:cubicBezTo>
                  <a:cubicBezTo>
                    <a:pt x="52" y="467"/>
                    <a:pt x="52" y="467"/>
                    <a:pt x="52" y="467"/>
                  </a:cubicBezTo>
                  <a:cubicBezTo>
                    <a:pt x="52" y="468"/>
                    <a:pt x="52" y="468"/>
                    <a:pt x="52" y="468"/>
                  </a:cubicBezTo>
                  <a:cubicBezTo>
                    <a:pt x="52" y="473"/>
                    <a:pt x="51" y="475"/>
                    <a:pt x="51" y="475"/>
                  </a:cubicBezTo>
                  <a:cubicBezTo>
                    <a:pt x="50" y="477"/>
                    <a:pt x="48" y="478"/>
                    <a:pt x="47" y="478"/>
                  </a:cubicBezTo>
                  <a:cubicBezTo>
                    <a:pt x="47" y="478"/>
                    <a:pt x="47" y="479"/>
                    <a:pt x="46" y="479"/>
                  </a:cubicBezTo>
                  <a:cubicBezTo>
                    <a:pt x="46" y="479"/>
                    <a:pt x="45" y="481"/>
                    <a:pt x="44" y="481"/>
                  </a:cubicBezTo>
                  <a:cubicBezTo>
                    <a:pt x="44" y="482"/>
                    <a:pt x="44" y="484"/>
                    <a:pt x="44" y="485"/>
                  </a:cubicBezTo>
                  <a:cubicBezTo>
                    <a:pt x="44" y="486"/>
                    <a:pt x="45" y="487"/>
                    <a:pt x="45" y="488"/>
                  </a:cubicBezTo>
                  <a:cubicBezTo>
                    <a:pt x="45" y="488"/>
                    <a:pt x="46" y="489"/>
                    <a:pt x="46" y="489"/>
                  </a:cubicBezTo>
                  <a:cubicBezTo>
                    <a:pt x="47" y="490"/>
                    <a:pt x="48" y="491"/>
                    <a:pt x="49" y="493"/>
                  </a:cubicBezTo>
                  <a:cubicBezTo>
                    <a:pt x="50" y="495"/>
                    <a:pt x="50" y="499"/>
                    <a:pt x="49" y="501"/>
                  </a:cubicBezTo>
                  <a:cubicBezTo>
                    <a:pt x="48" y="503"/>
                    <a:pt x="47" y="505"/>
                    <a:pt x="45" y="506"/>
                  </a:cubicBezTo>
                  <a:cubicBezTo>
                    <a:pt x="45" y="506"/>
                    <a:pt x="44" y="507"/>
                    <a:pt x="44" y="507"/>
                  </a:cubicBezTo>
                  <a:cubicBezTo>
                    <a:pt x="44" y="507"/>
                    <a:pt x="43" y="508"/>
                    <a:pt x="43" y="508"/>
                  </a:cubicBezTo>
                  <a:cubicBezTo>
                    <a:pt x="43" y="509"/>
                    <a:pt x="42" y="509"/>
                    <a:pt x="42" y="510"/>
                  </a:cubicBezTo>
                  <a:cubicBezTo>
                    <a:pt x="42" y="511"/>
                    <a:pt x="42" y="512"/>
                    <a:pt x="43" y="512"/>
                  </a:cubicBezTo>
                  <a:cubicBezTo>
                    <a:pt x="43" y="513"/>
                    <a:pt x="44" y="514"/>
                    <a:pt x="45" y="514"/>
                  </a:cubicBezTo>
                  <a:cubicBezTo>
                    <a:pt x="46" y="515"/>
                    <a:pt x="46" y="515"/>
                    <a:pt x="47" y="516"/>
                  </a:cubicBezTo>
                  <a:cubicBezTo>
                    <a:pt x="47" y="516"/>
                    <a:pt x="48" y="516"/>
                    <a:pt x="48" y="516"/>
                  </a:cubicBezTo>
                  <a:cubicBezTo>
                    <a:pt x="49" y="518"/>
                    <a:pt x="51" y="519"/>
                    <a:pt x="52" y="520"/>
                  </a:cubicBezTo>
                  <a:cubicBezTo>
                    <a:pt x="54" y="523"/>
                    <a:pt x="54" y="526"/>
                    <a:pt x="54" y="528"/>
                  </a:cubicBezTo>
                  <a:cubicBezTo>
                    <a:pt x="54" y="529"/>
                    <a:pt x="54" y="530"/>
                    <a:pt x="54" y="531"/>
                  </a:cubicBezTo>
                  <a:cubicBezTo>
                    <a:pt x="54" y="532"/>
                    <a:pt x="55" y="532"/>
                    <a:pt x="55" y="532"/>
                  </a:cubicBezTo>
                  <a:cubicBezTo>
                    <a:pt x="56" y="532"/>
                    <a:pt x="60" y="533"/>
                    <a:pt x="62" y="536"/>
                  </a:cubicBezTo>
                  <a:cubicBezTo>
                    <a:pt x="64" y="539"/>
                    <a:pt x="64" y="544"/>
                    <a:pt x="64" y="546"/>
                  </a:cubicBezTo>
                  <a:cubicBezTo>
                    <a:pt x="64" y="548"/>
                    <a:pt x="63" y="551"/>
                    <a:pt x="63" y="552"/>
                  </a:cubicBezTo>
                  <a:cubicBezTo>
                    <a:pt x="62" y="553"/>
                    <a:pt x="62" y="554"/>
                    <a:pt x="61" y="555"/>
                  </a:cubicBezTo>
                  <a:cubicBezTo>
                    <a:pt x="61" y="556"/>
                    <a:pt x="61" y="556"/>
                    <a:pt x="61" y="556"/>
                  </a:cubicBezTo>
                  <a:cubicBezTo>
                    <a:pt x="61" y="557"/>
                    <a:pt x="61" y="557"/>
                    <a:pt x="61" y="557"/>
                  </a:cubicBezTo>
                  <a:cubicBezTo>
                    <a:pt x="62" y="558"/>
                    <a:pt x="63" y="558"/>
                    <a:pt x="64" y="560"/>
                  </a:cubicBezTo>
                  <a:cubicBezTo>
                    <a:pt x="65" y="561"/>
                    <a:pt x="66" y="562"/>
                    <a:pt x="66" y="563"/>
                  </a:cubicBezTo>
                  <a:cubicBezTo>
                    <a:pt x="66" y="564"/>
                    <a:pt x="66" y="564"/>
                    <a:pt x="66" y="564"/>
                  </a:cubicBezTo>
                  <a:cubicBezTo>
                    <a:pt x="66" y="564"/>
                    <a:pt x="67" y="565"/>
                    <a:pt x="67" y="565"/>
                  </a:cubicBezTo>
                  <a:cubicBezTo>
                    <a:pt x="68" y="566"/>
                    <a:pt x="68" y="567"/>
                    <a:pt x="69" y="568"/>
                  </a:cubicBezTo>
                  <a:cubicBezTo>
                    <a:pt x="70" y="570"/>
                    <a:pt x="71" y="575"/>
                    <a:pt x="71" y="578"/>
                  </a:cubicBezTo>
                  <a:cubicBezTo>
                    <a:pt x="71" y="581"/>
                    <a:pt x="70" y="586"/>
                    <a:pt x="69" y="589"/>
                  </a:cubicBezTo>
                  <a:cubicBezTo>
                    <a:pt x="68" y="591"/>
                    <a:pt x="65" y="593"/>
                    <a:pt x="64" y="594"/>
                  </a:cubicBezTo>
                  <a:cubicBezTo>
                    <a:pt x="63" y="595"/>
                    <a:pt x="62" y="596"/>
                    <a:pt x="60" y="597"/>
                  </a:cubicBezTo>
                  <a:cubicBezTo>
                    <a:pt x="60" y="597"/>
                    <a:pt x="60" y="597"/>
                    <a:pt x="60" y="597"/>
                  </a:cubicBezTo>
                  <a:cubicBezTo>
                    <a:pt x="59" y="597"/>
                    <a:pt x="59" y="597"/>
                    <a:pt x="58" y="597"/>
                  </a:cubicBezTo>
                  <a:cubicBezTo>
                    <a:pt x="58" y="597"/>
                    <a:pt x="58" y="598"/>
                    <a:pt x="58" y="598"/>
                  </a:cubicBezTo>
                  <a:cubicBezTo>
                    <a:pt x="57" y="598"/>
                    <a:pt x="57" y="598"/>
                    <a:pt x="57" y="599"/>
                  </a:cubicBezTo>
                  <a:cubicBezTo>
                    <a:pt x="57" y="599"/>
                    <a:pt x="57" y="600"/>
                    <a:pt x="57" y="601"/>
                  </a:cubicBezTo>
                  <a:cubicBezTo>
                    <a:pt x="57" y="602"/>
                    <a:pt x="57" y="603"/>
                    <a:pt x="57" y="604"/>
                  </a:cubicBezTo>
                  <a:cubicBezTo>
                    <a:pt x="56" y="606"/>
                    <a:pt x="56" y="608"/>
                    <a:pt x="56" y="610"/>
                  </a:cubicBezTo>
                  <a:cubicBezTo>
                    <a:pt x="56" y="610"/>
                    <a:pt x="55" y="611"/>
                    <a:pt x="55" y="611"/>
                  </a:cubicBezTo>
                  <a:cubicBezTo>
                    <a:pt x="55" y="612"/>
                    <a:pt x="55" y="613"/>
                    <a:pt x="55" y="614"/>
                  </a:cubicBezTo>
                  <a:cubicBezTo>
                    <a:pt x="55" y="615"/>
                    <a:pt x="55" y="616"/>
                    <a:pt x="54" y="617"/>
                  </a:cubicBezTo>
                  <a:cubicBezTo>
                    <a:pt x="55" y="617"/>
                    <a:pt x="55" y="618"/>
                    <a:pt x="55" y="619"/>
                  </a:cubicBezTo>
                  <a:cubicBezTo>
                    <a:pt x="55" y="620"/>
                    <a:pt x="56" y="623"/>
                    <a:pt x="54" y="626"/>
                  </a:cubicBezTo>
                  <a:cubicBezTo>
                    <a:pt x="53" y="627"/>
                    <a:pt x="52" y="628"/>
                    <a:pt x="51" y="628"/>
                  </a:cubicBezTo>
                  <a:cubicBezTo>
                    <a:pt x="50" y="629"/>
                    <a:pt x="50" y="630"/>
                    <a:pt x="48" y="631"/>
                  </a:cubicBezTo>
                  <a:cubicBezTo>
                    <a:pt x="47" y="632"/>
                    <a:pt x="47" y="632"/>
                    <a:pt x="46" y="632"/>
                  </a:cubicBezTo>
                  <a:cubicBezTo>
                    <a:pt x="46" y="633"/>
                    <a:pt x="46" y="633"/>
                    <a:pt x="46" y="633"/>
                  </a:cubicBezTo>
                  <a:cubicBezTo>
                    <a:pt x="47" y="635"/>
                    <a:pt x="46" y="639"/>
                    <a:pt x="46" y="640"/>
                  </a:cubicBezTo>
                  <a:cubicBezTo>
                    <a:pt x="45" y="642"/>
                    <a:pt x="45" y="644"/>
                    <a:pt x="43" y="646"/>
                  </a:cubicBezTo>
                  <a:cubicBezTo>
                    <a:pt x="43" y="647"/>
                    <a:pt x="43" y="647"/>
                    <a:pt x="43" y="647"/>
                  </a:cubicBezTo>
                  <a:cubicBezTo>
                    <a:pt x="43" y="647"/>
                    <a:pt x="43" y="647"/>
                    <a:pt x="43" y="647"/>
                  </a:cubicBezTo>
                  <a:cubicBezTo>
                    <a:pt x="42" y="650"/>
                    <a:pt x="41" y="652"/>
                    <a:pt x="39" y="653"/>
                  </a:cubicBezTo>
                  <a:cubicBezTo>
                    <a:pt x="38" y="654"/>
                    <a:pt x="37" y="654"/>
                    <a:pt x="37" y="655"/>
                  </a:cubicBezTo>
                  <a:cubicBezTo>
                    <a:pt x="37" y="655"/>
                    <a:pt x="37" y="656"/>
                    <a:pt x="37" y="657"/>
                  </a:cubicBezTo>
                  <a:cubicBezTo>
                    <a:pt x="37" y="658"/>
                    <a:pt x="36" y="662"/>
                    <a:pt x="35" y="664"/>
                  </a:cubicBezTo>
                  <a:cubicBezTo>
                    <a:pt x="35" y="665"/>
                    <a:pt x="32" y="669"/>
                    <a:pt x="28" y="669"/>
                  </a:cubicBezTo>
                  <a:cubicBezTo>
                    <a:pt x="28" y="669"/>
                    <a:pt x="28" y="669"/>
                    <a:pt x="28" y="669"/>
                  </a:cubicBezTo>
                  <a:cubicBezTo>
                    <a:pt x="28" y="669"/>
                    <a:pt x="27" y="669"/>
                    <a:pt x="27" y="669"/>
                  </a:cubicBezTo>
                  <a:cubicBezTo>
                    <a:pt x="27" y="669"/>
                    <a:pt x="27" y="669"/>
                    <a:pt x="27" y="669"/>
                  </a:cubicBezTo>
                  <a:cubicBezTo>
                    <a:pt x="26" y="670"/>
                    <a:pt x="25" y="672"/>
                    <a:pt x="22" y="672"/>
                  </a:cubicBezTo>
                  <a:cubicBezTo>
                    <a:pt x="21" y="675"/>
                    <a:pt x="20" y="677"/>
                    <a:pt x="19" y="678"/>
                  </a:cubicBezTo>
                  <a:cubicBezTo>
                    <a:pt x="19" y="678"/>
                    <a:pt x="19" y="679"/>
                    <a:pt x="20" y="679"/>
                  </a:cubicBezTo>
                  <a:cubicBezTo>
                    <a:pt x="21" y="680"/>
                    <a:pt x="24" y="682"/>
                    <a:pt x="25" y="683"/>
                  </a:cubicBezTo>
                  <a:cubicBezTo>
                    <a:pt x="25" y="684"/>
                    <a:pt x="27" y="687"/>
                    <a:pt x="27" y="690"/>
                  </a:cubicBezTo>
                  <a:cubicBezTo>
                    <a:pt x="27" y="693"/>
                    <a:pt x="25" y="696"/>
                    <a:pt x="23" y="698"/>
                  </a:cubicBezTo>
                  <a:cubicBezTo>
                    <a:pt x="22" y="699"/>
                    <a:pt x="20" y="700"/>
                    <a:pt x="19" y="700"/>
                  </a:cubicBezTo>
                  <a:cubicBezTo>
                    <a:pt x="19" y="701"/>
                    <a:pt x="19" y="701"/>
                    <a:pt x="20" y="702"/>
                  </a:cubicBezTo>
                  <a:cubicBezTo>
                    <a:pt x="20" y="704"/>
                    <a:pt x="20" y="707"/>
                    <a:pt x="18" y="709"/>
                  </a:cubicBezTo>
                  <a:cubicBezTo>
                    <a:pt x="18" y="710"/>
                    <a:pt x="17" y="711"/>
                    <a:pt x="16" y="712"/>
                  </a:cubicBezTo>
                  <a:cubicBezTo>
                    <a:pt x="17" y="713"/>
                    <a:pt x="19" y="714"/>
                    <a:pt x="19" y="716"/>
                  </a:cubicBezTo>
                  <a:cubicBezTo>
                    <a:pt x="20" y="717"/>
                    <a:pt x="21" y="720"/>
                    <a:pt x="17" y="728"/>
                  </a:cubicBezTo>
                  <a:cubicBezTo>
                    <a:pt x="17" y="728"/>
                    <a:pt x="17" y="729"/>
                    <a:pt x="16" y="729"/>
                  </a:cubicBezTo>
                  <a:cubicBezTo>
                    <a:pt x="17" y="731"/>
                    <a:pt x="18" y="733"/>
                    <a:pt x="18" y="735"/>
                  </a:cubicBezTo>
                  <a:cubicBezTo>
                    <a:pt x="18" y="736"/>
                    <a:pt x="17" y="738"/>
                    <a:pt x="16" y="739"/>
                  </a:cubicBezTo>
                  <a:cubicBezTo>
                    <a:pt x="16" y="739"/>
                    <a:pt x="16" y="739"/>
                    <a:pt x="16" y="739"/>
                  </a:cubicBezTo>
                  <a:cubicBezTo>
                    <a:pt x="16" y="740"/>
                    <a:pt x="16" y="741"/>
                    <a:pt x="16" y="741"/>
                  </a:cubicBezTo>
                  <a:cubicBezTo>
                    <a:pt x="17" y="742"/>
                    <a:pt x="17" y="743"/>
                    <a:pt x="18" y="744"/>
                  </a:cubicBezTo>
                  <a:cubicBezTo>
                    <a:pt x="18" y="746"/>
                    <a:pt x="18" y="747"/>
                    <a:pt x="18" y="748"/>
                  </a:cubicBezTo>
                  <a:cubicBezTo>
                    <a:pt x="19" y="748"/>
                    <a:pt x="19" y="749"/>
                    <a:pt x="20" y="750"/>
                  </a:cubicBezTo>
                  <a:cubicBezTo>
                    <a:pt x="21" y="750"/>
                    <a:pt x="21" y="750"/>
                    <a:pt x="22" y="750"/>
                  </a:cubicBezTo>
                  <a:cubicBezTo>
                    <a:pt x="22" y="751"/>
                    <a:pt x="22" y="753"/>
                    <a:pt x="23" y="754"/>
                  </a:cubicBezTo>
                  <a:cubicBezTo>
                    <a:pt x="23" y="755"/>
                    <a:pt x="26" y="754"/>
                    <a:pt x="26" y="754"/>
                  </a:cubicBezTo>
                  <a:cubicBezTo>
                    <a:pt x="27" y="753"/>
                    <a:pt x="27" y="751"/>
                    <a:pt x="28" y="751"/>
                  </a:cubicBezTo>
                  <a:cubicBezTo>
                    <a:pt x="29" y="750"/>
                    <a:pt x="30" y="750"/>
                    <a:pt x="31" y="749"/>
                  </a:cubicBezTo>
                  <a:cubicBezTo>
                    <a:pt x="32" y="749"/>
                    <a:pt x="32" y="746"/>
                    <a:pt x="32" y="745"/>
                  </a:cubicBezTo>
                  <a:cubicBezTo>
                    <a:pt x="32" y="744"/>
                    <a:pt x="32" y="742"/>
                    <a:pt x="31" y="741"/>
                  </a:cubicBezTo>
                  <a:cubicBezTo>
                    <a:pt x="31" y="741"/>
                    <a:pt x="29" y="740"/>
                    <a:pt x="28" y="740"/>
                  </a:cubicBezTo>
                  <a:cubicBezTo>
                    <a:pt x="28" y="739"/>
                    <a:pt x="26" y="738"/>
                    <a:pt x="26" y="737"/>
                  </a:cubicBezTo>
                  <a:cubicBezTo>
                    <a:pt x="25" y="736"/>
                    <a:pt x="26" y="734"/>
                    <a:pt x="26" y="733"/>
                  </a:cubicBezTo>
                  <a:cubicBezTo>
                    <a:pt x="27" y="731"/>
                    <a:pt x="30" y="727"/>
                    <a:pt x="31" y="727"/>
                  </a:cubicBezTo>
                  <a:cubicBezTo>
                    <a:pt x="32" y="726"/>
                    <a:pt x="34" y="727"/>
                    <a:pt x="35" y="727"/>
                  </a:cubicBezTo>
                  <a:cubicBezTo>
                    <a:pt x="36" y="728"/>
                    <a:pt x="36" y="730"/>
                    <a:pt x="37" y="731"/>
                  </a:cubicBezTo>
                  <a:cubicBezTo>
                    <a:pt x="38" y="732"/>
                    <a:pt x="39" y="734"/>
                    <a:pt x="39" y="734"/>
                  </a:cubicBezTo>
                  <a:cubicBezTo>
                    <a:pt x="41" y="735"/>
                    <a:pt x="44" y="734"/>
                    <a:pt x="45" y="734"/>
                  </a:cubicBezTo>
                  <a:cubicBezTo>
                    <a:pt x="47" y="733"/>
                    <a:pt x="49" y="730"/>
                    <a:pt x="51" y="729"/>
                  </a:cubicBezTo>
                  <a:cubicBezTo>
                    <a:pt x="52" y="729"/>
                    <a:pt x="54" y="729"/>
                    <a:pt x="55" y="729"/>
                  </a:cubicBezTo>
                  <a:cubicBezTo>
                    <a:pt x="56" y="729"/>
                    <a:pt x="58" y="727"/>
                    <a:pt x="59" y="727"/>
                  </a:cubicBezTo>
                  <a:cubicBezTo>
                    <a:pt x="60" y="727"/>
                    <a:pt x="63" y="728"/>
                    <a:pt x="63" y="729"/>
                  </a:cubicBezTo>
                  <a:cubicBezTo>
                    <a:pt x="64" y="729"/>
                    <a:pt x="63" y="731"/>
                    <a:pt x="63" y="732"/>
                  </a:cubicBezTo>
                  <a:cubicBezTo>
                    <a:pt x="63" y="733"/>
                    <a:pt x="61" y="734"/>
                    <a:pt x="61" y="736"/>
                  </a:cubicBezTo>
                  <a:cubicBezTo>
                    <a:pt x="61" y="737"/>
                    <a:pt x="62" y="740"/>
                    <a:pt x="64" y="741"/>
                  </a:cubicBezTo>
                  <a:cubicBezTo>
                    <a:pt x="64" y="741"/>
                    <a:pt x="66" y="741"/>
                    <a:pt x="67" y="741"/>
                  </a:cubicBezTo>
                  <a:cubicBezTo>
                    <a:pt x="68" y="741"/>
                    <a:pt x="70" y="739"/>
                    <a:pt x="71" y="739"/>
                  </a:cubicBezTo>
                  <a:cubicBezTo>
                    <a:pt x="72" y="738"/>
                    <a:pt x="72" y="736"/>
                    <a:pt x="73" y="735"/>
                  </a:cubicBezTo>
                  <a:cubicBezTo>
                    <a:pt x="73" y="734"/>
                    <a:pt x="74" y="731"/>
                    <a:pt x="74" y="730"/>
                  </a:cubicBezTo>
                  <a:cubicBezTo>
                    <a:pt x="73" y="729"/>
                    <a:pt x="71" y="729"/>
                    <a:pt x="71" y="728"/>
                  </a:cubicBezTo>
                  <a:cubicBezTo>
                    <a:pt x="70" y="727"/>
                    <a:pt x="67" y="724"/>
                    <a:pt x="67" y="723"/>
                  </a:cubicBezTo>
                  <a:cubicBezTo>
                    <a:pt x="67" y="722"/>
                    <a:pt x="69" y="721"/>
                    <a:pt x="69" y="720"/>
                  </a:cubicBezTo>
                  <a:cubicBezTo>
                    <a:pt x="69" y="719"/>
                    <a:pt x="68" y="716"/>
                    <a:pt x="69" y="715"/>
                  </a:cubicBezTo>
                  <a:cubicBezTo>
                    <a:pt x="69" y="714"/>
                    <a:pt x="71" y="712"/>
                    <a:pt x="72" y="712"/>
                  </a:cubicBezTo>
                  <a:cubicBezTo>
                    <a:pt x="72" y="712"/>
                    <a:pt x="73" y="713"/>
                    <a:pt x="73" y="714"/>
                  </a:cubicBezTo>
                  <a:cubicBezTo>
                    <a:pt x="74" y="714"/>
                    <a:pt x="75" y="716"/>
                    <a:pt x="75" y="716"/>
                  </a:cubicBezTo>
                  <a:cubicBezTo>
                    <a:pt x="75" y="717"/>
                    <a:pt x="75" y="720"/>
                    <a:pt x="76" y="720"/>
                  </a:cubicBezTo>
                  <a:cubicBezTo>
                    <a:pt x="77" y="721"/>
                    <a:pt x="79" y="722"/>
                    <a:pt x="80" y="722"/>
                  </a:cubicBezTo>
                  <a:cubicBezTo>
                    <a:pt x="81" y="723"/>
                    <a:pt x="83" y="725"/>
                    <a:pt x="84" y="725"/>
                  </a:cubicBezTo>
                  <a:cubicBezTo>
                    <a:pt x="85" y="725"/>
                    <a:pt x="86" y="723"/>
                    <a:pt x="87" y="722"/>
                  </a:cubicBezTo>
                  <a:cubicBezTo>
                    <a:pt x="87" y="721"/>
                    <a:pt x="88" y="719"/>
                    <a:pt x="89" y="719"/>
                  </a:cubicBezTo>
                  <a:cubicBezTo>
                    <a:pt x="91" y="717"/>
                    <a:pt x="95" y="716"/>
                    <a:pt x="97" y="716"/>
                  </a:cubicBezTo>
                  <a:cubicBezTo>
                    <a:pt x="98" y="716"/>
                    <a:pt x="102" y="716"/>
                    <a:pt x="103" y="717"/>
                  </a:cubicBezTo>
                  <a:cubicBezTo>
                    <a:pt x="104" y="718"/>
                    <a:pt x="106" y="720"/>
                    <a:pt x="107" y="720"/>
                  </a:cubicBezTo>
                  <a:cubicBezTo>
                    <a:pt x="108" y="721"/>
                    <a:pt x="111" y="721"/>
                    <a:pt x="112" y="721"/>
                  </a:cubicBezTo>
                  <a:cubicBezTo>
                    <a:pt x="113" y="722"/>
                    <a:pt x="116" y="723"/>
                    <a:pt x="117" y="724"/>
                  </a:cubicBezTo>
                  <a:cubicBezTo>
                    <a:pt x="118" y="725"/>
                    <a:pt x="119" y="727"/>
                    <a:pt x="120" y="728"/>
                  </a:cubicBezTo>
                  <a:cubicBezTo>
                    <a:pt x="121" y="728"/>
                    <a:pt x="123" y="729"/>
                    <a:pt x="125" y="729"/>
                  </a:cubicBezTo>
                  <a:cubicBezTo>
                    <a:pt x="126" y="729"/>
                    <a:pt x="128" y="728"/>
                    <a:pt x="130" y="728"/>
                  </a:cubicBezTo>
                  <a:cubicBezTo>
                    <a:pt x="131" y="728"/>
                    <a:pt x="133" y="729"/>
                    <a:pt x="134" y="730"/>
                  </a:cubicBezTo>
                  <a:cubicBezTo>
                    <a:pt x="135" y="731"/>
                    <a:pt x="135" y="734"/>
                    <a:pt x="136" y="735"/>
                  </a:cubicBezTo>
                  <a:cubicBezTo>
                    <a:pt x="137" y="736"/>
                    <a:pt x="140" y="739"/>
                    <a:pt x="142" y="739"/>
                  </a:cubicBezTo>
                  <a:cubicBezTo>
                    <a:pt x="144" y="739"/>
                    <a:pt x="146" y="735"/>
                    <a:pt x="147" y="733"/>
                  </a:cubicBezTo>
                  <a:cubicBezTo>
                    <a:pt x="148" y="731"/>
                    <a:pt x="147" y="727"/>
                    <a:pt x="147" y="725"/>
                  </a:cubicBezTo>
                  <a:cubicBezTo>
                    <a:pt x="147" y="723"/>
                    <a:pt x="146" y="719"/>
                    <a:pt x="147" y="717"/>
                  </a:cubicBezTo>
                  <a:cubicBezTo>
                    <a:pt x="148" y="715"/>
                    <a:pt x="151" y="712"/>
                    <a:pt x="152" y="711"/>
                  </a:cubicBezTo>
                  <a:cubicBezTo>
                    <a:pt x="153" y="711"/>
                    <a:pt x="154" y="710"/>
                    <a:pt x="155" y="709"/>
                  </a:cubicBezTo>
                  <a:cubicBezTo>
                    <a:pt x="156" y="709"/>
                    <a:pt x="159" y="709"/>
                    <a:pt x="161" y="709"/>
                  </a:cubicBezTo>
                  <a:cubicBezTo>
                    <a:pt x="162" y="708"/>
                    <a:pt x="163" y="707"/>
                    <a:pt x="164" y="706"/>
                  </a:cubicBezTo>
                  <a:cubicBezTo>
                    <a:pt x="165" y="705"/>
                    <a:pt x="167" y="702"/>
                    <a:pt x="168" y="700"/>
                  </a:cubicBezTo>
                  <a:cubicBezTo>
                    <a:pt x="169" y="699"/>
                    <a:pt x="170" y="697"/>
                    <a:pt x="171" y="697"/>
                  </a:cubicBezTo>
                  <a:cubicBezTo>
                    <a:pt x="172" y="696"/>
                    <a:pt x="174" y="695"/>
                    <a:pt x="175" y="695"/>
                  </a:cubicBezTo>
                  <a:cubicBezTo>
                    <a:pt x="177" y="695"/>
                    <a:pt x="179" y="696"/>
                    <a:pt x="180" y="697"/>
                  </a:cubicBezTo>
                  <a:cubicBezTo>
                    <a:pt x="181" y="698"/>
                    <a:pt x="181" y="701"/>
                    <a:pt x="182" y="702"/>
                  </a:cubicBezTo>
                  <a:cubicBezTo>
                    <a:pt x="183" y="704"/>
                    <a:pt x="184" y="707"/>
                    <a:pt x="185" y="708"/>
                  </a:cubicBezTo>
                  <a:cubicBezTo>
                    <a:pt x="186" y="709"/>
                    <a:pt x="188" y="712"/>
                    <a:pt x="189" y="712"/>
                  </a:cubicBezTo>
                  <a:cubicBezTo>
                    <a:pt x="190" y="712"/>
                    <a:pt x="192" y="711"/>
                    <a:pt x="193" y="710"/>
                  </a:cubicBezTo>
                  <a:cubicBezTo>
                    <a:pt x="193" y="709"/>
                    <a:pt x="194" y="708"/>
                    <a:pt x="194" y="708"/>
                  </a:cubicBezTo>
                  <a:cubicBezTo>
                    <a:pt x="195" y="707"/>
                    <a:pt x="197" y="706"/>
                    <a:pt x="198" y="706"/>
                  </a:cubicBezTo>
                  <a:cubicBezTo>
                    <a:pt x="199" y="706"/>
                    <a:pt x="201" y="708"/>
                    <a:pt x="201" y="709"/>
                  </a:cubicBezTo>
                  <a:cubicBezTo>
                    <a:pt x="201" y="710"/>
                    <a:pt x="200" y="711"/>
                    <a:pt x="200" y="712"/>
                  </a:cubicBezTo>
                  <a:cubicBezTo>
                    <a:pt x="200" y="713"/>
                    <a:pt x="199" y="715"/>
                    <a:pt x="199" y="716"/>
                  </a:cubicBezTo>
                  <a:cubicBezTo>
                    <a:pt x="199" y="717"/>
                    <a:pt x="201" y="719"/>
                    <a:pt x="202" y="719"/>
                  </a:cubicBezTo>
                  <a:cubicBezTo>
                    <a:pt x="203" y="719"/>
                    <a:pt x="205" y="718"/>
                    <a:pt x="206" y="717"/>
                  </a:cubicBezTo>
                  <a:cubicBezTo>
                    <a:pt x="207" y="716"/>
                    <a:pt x="208" y="713"/>
                    <a:pt x="208" y="712"/>
                  </a:cubicBezTo>
                  <a:cubicBezTo>
                    <a:pt x="208" y="711"/>
                    <a:pt x="207" y="709"/>
                    <a:pt x="207" y="708"/>
                  </a:cubicBezTo>
                  <a:cubicBezTo>
                    <a:pt x="207" y="707"/>
                    <a:pt x="207" y="705"/>
                    <a:pt x="208" y="704"/>
                  </a:cubicBezTo>
                  <a:cubicBezTo>
                    <a:pt x="208" y="703"/>
                    <a:pt x="210" y="703"/>
                    <a:pt x="211" y="703"/>
                  </a:cubicBezTo>
                  <a:cubicBezTo>
                    <a:pt x="212" y="703"/>
                    <a:pt x="215" y="704"/>
                    <a:pt x="216" y="704"/>
                  </a:cubicBezTo>
                  <a:cubicBezTo>
                    <a:pt x="217" y="704"/>
                    <a:pt x="218" y="703"/>
                    <a:pt x="218" y="703"/>
                  </a:cubicBezTo>
                  <a:cubicBezTo>
                    <a:pt x="219" y="702"/>
                    <a:pt x="218" y="699"/>
                    <a:pt x="218" y="698"/>
                  </a:cubicBezTo>
                  <a:cubicBezTo>
                    <a:pt x="217" y="697"/>
                    <a:pt x="216" y="695"/>
                    <a:pt x="215" y="694"/>
                  </a:cubicBezTo>
                  <a:cubicBezTo>
                    <a:pt x="214" y="692"/>
                    <a:pt x="214" y="689"/>
                    <a:pt x="213" y="687"/>
                  </a:cubicBezTo>
                  <a:cubicBezTo>
                    <a:pt x="213" y="686"/>
                    <a:pt x="213" y="682"/>
                    <a:pt x="214" y="681"/>
                  </a:cubicBezTo>
                  <a:cubicBezTo>
                    <a:pt x="215" y="680"/>
                    <a:pt x="218" y="681"/>
                    <a:pt x="219" y="681"/>
                  </a:cubicBezTo>
                  <a:cubicBezTo>
                    <a:pt x="220" y="680"/>
                    <a:pt x="223" y="680"/>
                    <a:pt x="224" y="678"/>
                  </a:cubicBezTo>
                  <a:cubicBezTo>
                    <a:pt x="225" y="678"/>
                    <a:pt x="225" y="675"/>
                    <a:pt x="225" y="674"/>
                  </a:cubicBezTo>
                  <a:cubicBezTo>
                    <a:pt x="224" y="673"/>
                    <a:pt x="223" y="672"/>
                    <a:pt x="222" y="672"/>
                  </a:cubicBezTo>
                  <a:cubicBezTo>
                    <a:pt x="221" y="671"/>
                    <a:pt x="220" y="671"/>
                    <a:pt x="220" y="670"/>
                  </a:cubicBezTo>
                  <a:cubicBezTo>
                    <a:pt x="219" y="670"/>
                    <a:pt x="219" y="668"/>
                    <a:pt x="219" y="668"/>
                  </a:cubicBezTo>
                  <a:cubicBezTo>
                    <a:pt x="220" y="667"/>
                    <a:pt x="221" y="666"/>
                    <a:pt x="222" y="665"/>
                  </a:cubicBezTo>
                  <a:cubicBezTo>
                    <a:pt x="223" y="665"/>
                    <a:pt x="225" y="665"/>
                    <a:pt x="225" y="666"/>
                  </a:cubicBezTo>
                  <a:cubicBezTo>
                    <a:pt x="226" y="666"/>
                    <a:pt x="227" y="669"/>
                    <a:pt x="228" y="669"/>
                  </a:cubicBezTo>
                  <a:cubicBezTo>
                    <a:pt x="229" y="669"/>
                    <a:pt x="230" y="668"/>
                    <a:pt x="231" y="667"/>
                  </a:cubicBezTo>
                  <a:cubicBezTo>
                    <a:pt x="231" y="666"/>
                    <a:pt x="230" y="664"/>
                    <a:pt x="231" y="664"/>
                  </a:cubicBezTo>
                  <a:cubicBezTo>
                    <a:pt x="231" y="663"/>
                    <a:pt x="233" y="663"/>
                    <a:pt x="233" y="663"/>
                  </a:cubicBezTo>
                  <a:cubicBezTo>
                    <a:pt x="234" y="663"/>
                    <a:pt x="236" y="664"/>
                    <a:pt x="237" y="664"/>
                  </a:cubicBezTo>
                  <a:cubicBezTo>
                    <a:pt x="237" y="663"/>
                    <a:pt x="238" y="662"/>
                    <a:pt x="238" y="662"/>
                  </a:cubicBezTo>
                  <a:cubicBezTo>
                    <a:pt x="238" y="661"/>
                    <a:pt x="237" y="659"/>
                    <a:pt x="237" y="658"/>
                  </a:cubicBezTo>
                  <a:cubicBezTo>
                    <a:pt x="238" y="657"/>
                    <a:pt x="239" y="656"/>
                    <a:pt x="240" y="656"/>
                  </a:cubicBezTo>
                  <a:cubicBezTo>
                    <a:pt x="241" y="656"/>
                    <a:pt x="242" y="657"/>
                    <a:pt x="243" y="658"/>
                  </a:cubicBezTo>
                  <a:cubicBezTo>
                    <a:pt x="244" y="658"/>
                    <a:pt x="246" y="659"/>
                    <a:pt x="246" y="660"/>
                  </a:cubicBezTo>
                  <a:cubicBezTo>
                    <a:pt x="246" y="662"/>
                    <a:pt x="244" y="663"/>
                    <a:pt x="244" y="664"/>
                  </a:cubicBezTo>
                  <a:cubicBezTo>
                    <a:pt x="244" y="666"/>
                    <a:pt x="245" y="669"/>
                    <a:pt x="246" y="670"/>
                  </a:cubicBezTo>
                  <a:cubicBezTo>
                    <a:pt x="246" y="671"/>
                    <a:pt x="248" y="674"/>
                    <a:pt x="250" y="676"/>
                  </a:cubicBezTo>
                  <a:cubicBezTo>
                    <a:pt x="251" y="676"/>
                    <a:pt x="253" y="677"/>
                    <a:pt x="254" y="677"/>
                  </a:cubicBezTo>
                  <a:cubicBezTo>
                    <a:pt x="255" y="678"/>
                    <a:pt x="257" y="678"/>
                    <a:pt x="258" y="679"/>
                  </a:cubicBezTo>
                  <a:cubicBezTo>
                    <a:pt x="259" y="679"/>
                    <a:pt x="261" y="681"/>
                    <a:pt x="262" y="681"/>
                  </a:cubicBezTo>
                  <a:cubicBezTo>
                    <a:pt x="263" y="681"/>
                    <a:pt x="265" y="679"/>
                    <a:pt x="266" y="679"/>
                  </a:cubicBezTo>
                  <a:cubicBezTo>
                    <a:pt x="268" y="679"/>
                    <a:pt x="270" y="678"/>
                    <a:pt x="272" y="679"/>
                  </a:cubicBezTo>
                  <a:cubicBezTo>
                    <a:pt x="272" y="679"/>
                    <a:pt x="274" y="680"/>
                    <a:pt x="275" y="680"/>
                  </a:cubicBezTo>
                  <a:cubicBezTo>
                    <a:pt x="275" y="681"/>
                    <a:pt x="276" y="683"/>
                    <a:pt x="276" y="683"/>
                  </a:cubicBezTo>
                  <a:cubicBezTo>
                    <a:pt x="277" y="684"/>
                    <a:pt x="279" y="687"/>
                    <a:pt x="280" y="687"/>
                  </a:cubicBezTo>
                  <a:cubicBezTo>
                    <a:pt x="281" y="687"/>
                    <a:pt x="282" y="684"/>
                    <a:pt x="283" y="683"/>
                  </a:cubicBezTo>
                  <a:cubicBezTo>
                    <a:pt x="283" y="682"/>
                    <a:pt x="282" y="679"/>
                    <a:pt x="283" y="678"/>
                  </a:cubicBezTo>
                  <a:cubicBezTo>
                    <a:pt x="284" y="678"/>
                    <a:pt x="287" y="678"/>
                    <a:pt x="288" y="677"/>
                  </a:cubicBezTo>
                  <a:cubicBezTo>
                    <a:pt x="289" y="677"/>
                    <a:pt x="291" y="677"/>
                    <a:pt x="292" y="676"/>
                  </a:cubicBezTo>
                  <a:cubicBezTo>
                    <a:pt x="293" y="676"/>
                    <a:pt x="294" y="674"/>
                    <a:pt x="294" y="673"/>
                  </a:cubicBezTo>
                  <a:cubicBezTo>
                    <a:pt x="295" y="671"/>
                    <a:pt x="296" y="667"/>
                    <a:pt x="296" y="665"/>
                  </a:cubicBezTo>
                  <a:cubicBezTo>
                    <a:pt x="296" y="663"/>
                    <a:pt x="295" y="659"/>
                    <a:pt x="295" y="657"/>
                  </a:cubicBezTo>
                  <a:cubicBezTo>
                    <a:pt x="295" y="655"/>
                    <a:pt x="293" y="652"/>
                    <a:pt x="294" y="650"/>
                  </a:cubicBezTo>
                  <a:cubicBezTo>
                    <a:pt x="294" y="647"/>
                    <a:pt x="295" y="643"/>
                    <a:pt x="296" y="641"/>
                  </a:cubicBezTo>
                  <a:cubicBezTo>
                    <a:pt x="297" y="640"/>
                    <a:pt x="299" y="638"/>
                    <a:pt x="300" y="637"/>
                  </a:cubicBezTo>
                  <a:cubicBezTo>
                    <a:pt x="301" y="636"/>
                    <a:pt x="302" y="635"/>
                    <a:pt x="302" y="634"/>
                  </a:cubicBezTo>
                  <a:cubicBezTo>
                    <a:pt x="302" y="632"/>
                    <a:pt x="300" y="630"/>
                    <a:pt x="301" y="628"/>
                  </a:cubicBezTo>
                  <a:cubicBezTo>
                    <a:pt x="301" y="628"/>
                    <a:pt x="302" y="626"/>
                    <a:pt x="303" y="626"/>
                  </a:cubicBezTo>
                  <a:cubicBezTo>
                    <a:pt x="304" y="625"/>
                    <a:pt x="305" y="626"/>
                    <a:pt x="306" y="626"/>
                  </a:cubicBezTo>
                  <a:cubicBezTo>
                    <a:pt x="306" y="626"/>
                    <a:pt x="307" y="624"/>
                    <a:pt x="308" y="624"/>
                  </a:cubicBezTo>
                  <a:cubicBezTo>
                    <a:pt x="309" y="625"/>
                    <a:pt x="310" y="627"/>
                    <a:pt x="311" y="628"/>
                  </a:cubicBezTo>
                  <a:cubicBezTo>
                    <a:pt x="312" y="628"/>
                    <a:pt x="313" y="628"/>
                    <a:pt x="314" y="628"/>
                  </a:cubicBezTo>
                  <a:cubicBezTo>
                    <a:pt x="316" y="627"/>
                    <a:pt x="319" y="624"/>
                    <a:pt x="320" y="622"/>
                  </a:cubicBezTo>
                  <a:cubicBezTo>
                    <a:pt x="321" y="621"/>
                    <a:pt x="321" y="618"/>
                    <a:pt x="321" y="617"/>
                  </a:cubicBezTo>
                  <a:cubicBezTo>
                    <a:pt x="322" y="616"/>
                    <a:pt x="323" y="614"/>
                    <a:pt x="323" y="613"/>
                  </a:cubicBezTo>
                  <a:cubicBezTo>
                    <a:pt x="323" y="612"/>
                    <a:pt x="324" y="609"/>
                    <a:pt x="325" y="608"/>
                  </a:cubicBezTo>
                  <a:cubicBezTo>
                    <a:pt x="325" y="607"/>
                    <a:pt x="324" y="605"/>
                    <a:pt x="325" y="604"/>
                  </a:cubicBezTo>
                  <a:cubicBezTo>
                    <a:pt x="325" y="601"/>
                    <a:pt x="325" y="596"/>
                    <a:pt x="326" y="594"/>
                  </a:cubicBezTo>
                  <a:cubicBezTo>
                    <a:pt x="327" y="593"/>
                    <a:pt x="329" y="591"/>
                    <a:pt x="330" y="591"/>
                  </a:cubicBezTo>
                  <a:cubicBezTo>
                    <a:pt x="332" y="590"/>
                    <a:pt x="335" y="591"/>
                    <a:pt x="336" y="590"/>
                  </a:cubicBezTo>
                  <a:cubicBezTo>
                    <a:pt x="337" y="590"/>
                    <a:pt x="340" y="588"/>
                    <a:pt x="341" y="587"/>
                  </a:cubicBezTo>
                  <a:cubicBezTo>
                    <a:pt x="342" y="586"/>
                    <a:pt x="342" y="582"/>
                    <a:pt x="343" y="581"/>
                  </a:cubicBezTo>
                  <a:cubicBezTo>
                    <a:pt x="343" y="580"/>
                    <a:pt x="345" y="579"/>
                    <a:pt x="346" y="578"/>
                  </a:cubicBezTo>
                  <a:cubicBezTo>
                    <a:pt x="347" y="577"/>
                    <a:pt x="349" y="576"/>
                    <a:pt x="349" y="575"/>
                  </a:cubicBezTo>
                  <a:cubicBezTo>
                    <a:pt x="350" y="574"/>
                    <a:pt x="350" y="572"/>
                    <a:pt x="350" y="571"/>
                  </a:cubicBezTo>
                  <a:cubicBezTo>
                    <a:pt x="349" y="569"/>
                    <a:pt x="347" y="566"/>
                    <a:pt x="347" y="564"/>
                  </a:cubicBezTo>
                  <a:cubicBezTo>
                    <a:pt x="346" y="563"/>
                    <a:pt x="346" y="561"/>
                    <a:pt x="345" y="560"/>
                  </a:cubicBezTo>
                  <a:cubicBezTo>
                    <a:pt x="345" y="558"/>
                    <a:pt x="344" y="554"/>
                    <a:pt x="343" y="552"/>
                  </a:cubicBezTo>
                  <a:cubicBezTo>
                    <a:pt x="343" y="551"/>
                    <a:pt x="341" y="550"/>
                    <a:pt x="341" y="549"/>
                  </a:cubicBezTo>
                  <a:cubicBezTo>
                    <a:pt x="340" y="548"/>
                    <a:pt x="339" y="545"/>
                    <a:pt x="339" y="544"/>
                  </a:cubicBezTo>
                  <a:cubicBezTo>
                    <a:pt x="340" y="543"/>
                    <a:pt x="341" y="540"/>
                    <a:pt x="343" y="539"/>
                  </a:cubicBezTo>
                  <a:cubicBezTo>
                    <a:pt x="344" y="538"/>
                    <a:pt x="347" y="539"/>
                    <a:pt x="348" y="539"/>
                  </a:cubicBezTo>
                  <a:cubicBezTo>
                    <a:pt x="350" y="539"/>
                    <a:pt x="352" y="537"/>
                    <a:pt x="354" y="537"/>
                  </a:cubicBezTo>
                  <a:cubicBezTo>
                    <a:pt x="354" y="537"/>
                    <a:pt x="356" y="537"/>
                    <a:pt x="357" y="536"/>
                  </a:cubicBezTo>
                  <a:cubicBezTo>
                    <a:pt x="358" y="536"/>
                    <a:pt x="360" y="534"/>
                    <a:pt x="361" y="534"/>
                  </a:cubicBezTo>
                  <a:cubicBezTo>
                    <a:pt x="363" y="534"/>
                    <a:pt x="367" y="534"/>
                    <a:pt x="368" y="535"/>
                  </a:cubicBezTo>
                  <a:cubicBezTo>
                    <a:pt x="369" y="536"/>
                    <a:pt x="369" y="539"/>
                    <a:pt x="370" y="540"/>
                  </a:cubicBezTo>
                  <a:cubicBezTo>
                    <a:pt x="371" y="541"/>
                    <a:pt x="374" y="542"/>
                    <a:pt x="376" y="542"/>
                  </a:cubicBezTo>
                  <a:cubicBezTo>
                    <a:pt x="377" y="542"/>
                    <a:pt x="379" y="541"/>
                    <a:pt x="380" y="541"/>
                  </a:cubicBezTo>
                  <a:cubicBezTo>
                    <a:pt x="381" y="540"/>
                    <a:pt x="384" y="538"/>
                    <a:pt x="385" y="537"/>
                  </a:cubicBezTo>
                  <a:cubicBezTo>
                    <a:pt x="386" y="536"/>
                    <a:pt x="389" y="532"/>
                    <a:pt x="390" y="530"/>
                  </a:cubicBezTo>
                  <a:cubicBezTo>
                    <a:pt x="391" y="529"/>
                    <a:pt x="394" y="526"/>
                    <a:pt x="395" y="525"/>
                  </a:cubicBezTo>
                  <a:cubicBezTo>
                    <a:pt x="396" y="524"/>
                    <a:pt x="399" y="522"/>
                    <a:pt x="400" y="522"/>
                  </a:cubicBezTo>
                  <a:cubicBezTo>
                    <a:pt x="402" y="521"/>
                    <a:pt x="405" y="522"/>
                    <a:pt x="407" y="522"/>
                  </a:cubicBezTo>
                  <a:cubicBezTo>
                    <a:pt x="408" y="521"/>
                    <a:pt x="409" y="519"/>
                    <a:pt x="411" y="518"/>
                  </a:cubicBezTo>
                  <a:cubicBezTo>
                    <a:pt x="412" y="518"/>
                    <a:pt x="415" y="517"/>
                    <a:pt x="417" y="518"/>
                  </a:cubicBezTo>
                  <a:cubicBezTo>
                    <a:pt x="418" y="518"/>
                    <a:pt x="420" y="519"/>
                    <a:pt x="421" y="519"/>
                  </a:cubicBezTo>
                  <a:cubicBezTo>
                    <a:pt x="421" y="519"/>
                    <a:pt x="423" y="517"/>
                    <a:pt x="423" y="517"/>
                  </a:cubicBezTo>
                  <a:cubicBezTo>
                    <a:pt x="423" y="516"/>
                    <a:pt x="423" y="514"/>
                    <a:pt x="422" y="513"/>
                  </a:cubicBezTo>
                  <a:cubicBezTo>
                    <a:pt x="422" y="512"/>
                    <a:pt x="420" y="511"/>
                    <a:pt x="420" y="510"/>
                  </a:cubicBezTo>
                  <a:cubicBezTo>
                    <a:pt x="420" y="509"/>
                    <a:pt x="420" y="508"/>
                    <a:pt x="420" y="508"/>
                  </a:cubicBezTo>
                  <a:cubicBezTo>
                    <a:pt x="421" y="507"/>
                    <a:pt x="425" y="506"/>
                    <a:pt x="425" y="505"/>
                  </a:cubicBezTo>
                  <a:cubicBezTo>
                    <a:pt x="426" y="504"/>
                    <a:pt x="427" y="501"/>
                    <a:pt x="426" y="500"/>
                  </a:cubicBez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8" name="Freeform 57">
              <a:extLst>
                <a:ext uri="{FF2B5EF4-FFF2-40B4-BE49-F238E27FC236}">
                  <a16:creationId xmlns:a16="http://schemas.microsoft.com/office/drawing/2014/main" id="{57C4A1EA-95E8-4438-A3F9-D28B91B82944}"/>
                </a:ext>
              </a:extLst>
            </p:cNvPr>
            <p:cNvSpPr>
              <a:spLocks/>
            </p:cNvSpPr>
            <p:nvPr/>
          </p:nvSpPr>
          <p:spPr bwMode="auto">
            <a:xfrm>
              <a:off x="4800598" y="2851152"/>
              <a:ext cx="488950" cy="563563"/>
            </a:xfrm>
            <a:custGeom>
              <a:avLst/>
              <a:gdLst>
                <a:gd name="T0" fmla="*/ 575 w 580"/>
                <a:gd name="T1" fmla="*/ 276 h 669"/>
                <a:gd name="T2" fmla="*/ 565 w 580"/>
                <a:gd name="T3" fmla="*/ 249 h 669"/>
                <a:gd name="T4" fmla="*/ 571 w 580"/>
                <a:gd name="T5" fmla="*/ 235 h 669"/>
                <a:gd name="T6" fmla="*/ 532 w 580"/>
                <a:gd name="T7" fmla="*/ 0 h 669"/>
                <a:gd name="T8" fmla="*/ 497 w 580"/>
                <a:gd name="T9" fmla="*/ 21 h 669"/>
                <a:gd name="T10" fmla="*/ 460 w 580"/>
                <a:gd name="T11" fmla="*/ 44 h 669"/>
                <a:gd name="T12" fmla="*/ 434 w 580"/>
                <a:gd name="T13" fmla="*/ 64 h 669"/>
                <a:gd name="T14" fmla="*/ 411 w 580"/>
                <a:gd name="T15" fmla="*/ 95 h 669"/>
                <a:gd name="T16" fmla="*/ 394 w 580"/>
                <a:gd name="T17" fmla="*/ 115 h 669"/>
                <a:gd name="T18" fmla="*/ 364 w 580"/>
                <a:gd name="T19" fmla="*/ 118 h 669"/>
                <a:gd name="T20" fmla="*/ 326 w 580"/>
                <a:gd name="T21" fmla="*/ 139 h 669"/>
                <a:gd name="T22" fmla="*/ 297 w 580"/>
                <a:gd name="T23" fmla="*/ 152 h 669"/>
                <a:gd name="T24" fmla="*/ 268 w 580"/>
                <a:gd name="T25" fmla="*/ 130 h 669"/>
                <a:gd name="T26" fmla="*/ 251 w 580"/>
                <a:gd name="T27" fmla="*/ 123 h 669"/>
                <a:gd name="T28" fmla="*/ 241 w 580"/>
                <a:gd name="T29" fmla="*/ 141 h 669"/>
                <a:gd name="T30" fmla="*/ 206 w 580"/>
                <a:gd name="T31" fmla="*/ 126 h 669"/>
                <a:gd name="T32" fmla="*/ 180 w 580"/>
                <a:gd name="T33" fmla="*/ 120 h 669"/>
                <a:gd name="T34" fmla="*/ 127 w 580"/>
                <a:gd name="T35" fmla="*/ 122 h 669"/>
                <a:gd name="T36" fmla="*/ 76 w 580"/>
                <a:gd name="T37" fmla="*/ 591 h 669"/>
                <a:gd name="T38" fmla="*/ 92 w 580"/>
                <a:gd name="T39" fmla="*/ 601 h 669"/>
                <a:gd name="T40" fmla="*/ 109 w 580"/>
                <a:gd name="T41" fmla="*/ 591 h 669"/>
                <a:gd name="T42" fmla="*/ 123 w 580"/>
                <a:gd name="T43" fmla="*/ 601 h 669"/>
                <a:gd name="T44" fmla="*/ 142 w 580"/>
                <a:gd name="T45" fmla="*/ 615 h 669"/>
                <a:gd name="T46" fmla="*/ 158 w 580"/>
                <a:gd name="T47" fmla="*/ 637 h 669"/>
                <a:gd name="T48" fmla="*/ 187 w 580"/>
                <a:gd name="T49" fmla="*/ 636 h 669"/>
                <a:gd name="T50" fmla="*/ 207 w 580"/>
                <a:gd name="T51" fmla="*/ 645 h 669"/>
                <a:gd name="T52" fmla="*/ 222 w 580"/>
                <a:gd name="T53" fmla="*/ 655 h 669"/>
                <a:gd name="T54" fmla="*/ 245 w 580"/>
                <a:gd name="T55" fmla="*/ 641 h 669"/>
                <a:gd name="T56" fmla="*/ 273 w 580"/>
                <a:gd name="T57" fmla="*/ 644 h 669"/>
                <a:gd name="T58" fmla="*/ 291 w 580"/>
                <a:gd name="T59" fmla="*/ 646 h 669"/>
                <a:gd name="T60" fmla="*/ 310 w 580"/>
                <a:gd name="T61" fmla="*/ 633 h 669"/>
                <a:gd name="T62" fmla="*/ 328 w 580"/>
                <a:gd name="T63" fmla="*/ 617 h 669"/>
                <a:gd name="T64" fmla="*/ 340 w 580"/>
                <a:gd name="T65" fmla="*/ 632 h 669"/>
                <a:gd name="T66" fmla="*/ 363 w 580"/>
                <a:gd name="T67" fmla="*/ 647 h 669"/>
                <a:gd name="T68" fmla="*/ 383 w 580"/>
                <a:gd name="T69" fmla="*/ 668 h 669"/>
                <a:gd name="T70" fmla="*/ 404 w 580"/>
                <a:gd name="T71" fmla="*/ 662 h 669"/>
                <a:gd name="T72" fmla="*/ 419 w 580"/>
                <a:gd name="T73" fmla="*/ 642 h 669"/>
                <a:gd name="T74" fmla="*/ 431 w 580"/>
                <a:gd name="T75" fmla="*/ 625 h 669"/>
                <a:gd name="T76" fmla="*/ 424 w 580"/>
                <a:gd name="T77" fmla="*/ 598 h 669"/>
                <a:gd name="T78" fmla="*/ 427 w 580"/>
                <a:gd name="T79" fmla="*/ 577 h 669"/>
                <a:gd name="T80" fmla="*/ 435 w 580"/>
                <a:gd name="T81" fmla="*/ 555 h 669"/>
                <a:gd name="T82" fmla="*/ 447 w 580"/>
                <a:gd name="T83" fmla="*/ 552 h 669"/>
                <a:gd name="T84" fmla="*/ 457 w 580"/>
                <a:gd name="T85" fmla="*/ 565 h 669"/>
                <a:gd name="T86" fmla="*/ 468 w 580"/>
                <a:gd name="T87" fmla="*/ 556 h 669"/>
                <a:gd name="T88" fmla="*/ 472 w 580"/>
                <a:gd name="T89" fmla="*/ 544 h 669"/>
                <a:gd name="T90" fmla="*/ 472 w 580"/>
                <a:gd name="T91" fmla="*/ 532 h 669"/>
                <a:gd name="T92" fmla="*/ 475 w 580"/>
                <a:gd name="T93" fmla="*/ 508 h 669"/>
                <a:gd name="T94" fmla="*/ 488 w 580"/>
                <a:gd name="T95" fmla="*/ 495 h 669"/>
                <a:gd name="T96" fmla="*/ 499 w 580"/>
                <a:gd name="T97" fmla="*/ 471 h 669"/>
                <a:gd name="T98" fmla="*/ 514 w 580"/>
                <a:gd name="T99" fmla="*/ 478 h 669"/>
                <a:gd name="T100" fmla="*/ 534 w 580"/>
                <a:gd name="T101" fmla="*/ 460 h 669"/>
                <a:gd name="T102" fmla="*/ 551 w 580"/>
                <a:gd name="T103" fmla="*/ 434 h 669"/>
                <a:gd name="T104" fmla="*/ 568 w 580"/>
                <a:gd name="T105" fmla="*/ 406 h 669"/>
                <a:gd name="T106" fmla="*/ 571 w 580"/>
                <a:gd name="T107" fmla="*/ 383 h 669"/>
                <a:gd name="T108" fmla="*/ 568 w 580"/>
                <a:gd name="T109" fmla="*/ 362 h 669"/>
                <a:gd name="T110" fmla="*/ 573 w 580"/>
                <a:gd name="T111" fmla="*/ 343 h 669"/>
                <a:gd name="T112" fmla="*/ 576 w 580"/>
                <a:gd name="T113" fmla="*/ 312 h 6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580" h="669">
                  <a:moveTo>
                    <a:pt x="579" y="294"/>
                  </a:moveTo>
                  <a:cubicBezTo>
                    <a:pt x="579" y="293"/>
                    <a:pt x="580" y="290"/>
                    <a:pt x="580" y="289"/>
                  </a:cubicBezTo>
                  <a:cubicBezTo>
                    <a:pt x="580" y="288"/>
                    <a:pt x="578" y="286"/>
                    <a:pt x="578" y="285"/>
                  </a:cubicBezTo>
                  <a:cubicBezTo>
                    <a:pt x="577" y="284"/>
                    <a:pt x="578" y="281"/>
                    <a:pt x="578" y="280"/>
                  </a:cubicBezTo>
                  <a:cubicBezTo>
                    <a:pt x="577" y="279"/>
                    <a:pt x="575" y="278"/>
                    <a:pt x="575" y="276"/>
                  </a:cubicBezTo>
                  <a:cubicBezTo>
                    <a:pt x="574" y="275"/>
                    <a:pt x="576" y="271"/>
                    <a:pt x="576" y="269"/>
                  </a:cubicBezTo>
                  <a:cubicBezTo>
                    <a:pt x="576" y="267"/>
                    <a:pt x="576" y="262"/>
                    <a:pt x="575" y="259"/>
                  </a:cubicBezTo>
                  <a:cubicBezTo>
                    <a:pt x="575" y="259"/>
                    <a:pt x="572" y="258"/>
                    <a:pt x="571" y="257"/>
                  </a:cubicBezTo>
                  <a:cubicBezTo>
                    <a:pt x="570" y="256"/>
                    <a:pt x="570" y="252"/>
                    <a:pt x="569" y="251"/>
                  </a:cubicBezTo>
                  <a:cubicBezTo>
                    <a:pt x="568" y="250"/>
                    <a:pt x="566" y="250"/>
                    <a:pt x="565" y="249"/>
                  </a:cubicBezTo>
                  <a:cubicBezTo>
                    <a:pt x="564" y="248"/>
                    <a:pt x="563" y="247"/>
                    <a:pt x="563" y="246"/>
                  </a:cubicBezTo>
                  <a:cubicBezTo>
                    <a:pt x="562" y="245"/>
                    <a:pt x="562" y="243"/>
                    <a:pt x="562" y="242"/>
                  </a:cubicBezTo>
                  <a:cubicBezTo>
                    <a:pt x="563" y="242"/>
                    <a:pt x="565" y="241"/>
                    <a:pt x="565" y="240"/>
                  </a:cubicBezTo>
                  <a:cubicBezTo>
                    <a:pt x="566" y="239"/>
                    <a:pt x="566" y="237"/>
                    <a:pt x="567" y="236"/>
                  </a:cubicBezTo>
                  <a:cubicBezTo>
                    <a:pt x="567" y="236"/>
                    <a:pt x="570" y="235"/>
                    <a:pt x="571" y="235"/>
                  </a:cubicBezTo>
                  <a:cubicBezTo>
                    <a:pt x="572" y="235"/>
                    <a:pt x="573" y="236"/>
                    <a:pt x="574" y="235"/>
                  </a:cubicBezTo>
                  <a:cubicBezTo>
                    <a:pt x="575" y="235"/>
                    <a:pt x="574" y="233"/>
                    <a:pt x="575" y="233"/>
                  </a:cubicBezTo>
                  <a:cubicBezTo>
                    <a:pt x="575" y="232"/>
                    <a:pt x="577" y="232"/>
                    <a:pt x="578" y="232"/>
                  </a:cubicBezTo>
                  <a:cubicBezTo>
                    <a:pt x="578" y="232"/>
                    <a:pt x="579" y="232"/>
                    <a:pt x="580" y="231"/>
                  </a:cubicBezTo>
                  <a:cubicBezTo>
                    <a:pt x="532" y="0"/>
                    <a:pt x="532" y="0"/>
                    <a:pt x="532" y="0"/>
                  </a:cubicBezTo>
                  <a:cubicBezTo>
                    <a:pt x="529" y="2"/>
                    <a:pt x="526" y="5"/>
                    <a:pt x="523" y="6"/>
                  </a:cubicBezTo>
                  <a:cubicBezTo>
                    <a:pt x="521" y="8"/>
                    <a:pt x="514" y="12"/>
                    <a:pt x="511" y="14"/>
                  </a:cubicBezTo>
                  <a:cubicBezTo>
                    <a:pt x="510" y="15"/>
                    <a:pt x="507" y="18"/>
                    <a:pt x="505" y="19"/>
                  </a:cubicBezTo>
                  <a:cubicBezTo>
                    <a:pt x="504" y="19"/>
                    <a:pt x="501" y="18"/>
                    <a:pt x="500" y="19"/>
                  </a:cubicBezTo>
                  <a:cubicBezTo>
                    <a:pt x="499" y="19"/>
                    <a:pt x="497" y="21"/>
                    <a:pt x="497" y="21"/>
                  </a:cubicBezTo>
                  <a:cubicBezTo>
                    <a:pt x="495" y="23"/>
                    <a:pt x="493" y="26"/>
                    <a:pt x="492" y="27"/>
                  </a:cubicBezTo>
                  <a:cubicBezTo>
                    <a:pt x="490" y="29"/>
                    <a:pt x="486" y="31"/>
                    <a:pt x="483" y="31"/>
                  </a:cubicBezTo>
                  <a:cubicBezTo>
                    <a:pt x="482" y="32"/>
                    <a:pt x="477" y="32"/>
                    <a:pt x="476" y="33"/>
                  </a:cubicBezTo>
                  <a:cubicBezTo>
                    <a:pt x="474" y="34"/>
                    <a:pt x="471" y="36"/>
                    <a:pt x="469" y="37"/>
                  </a:cubicBezTo>
                  <a:cubicBezTo>
                    <a:pt x="467" y="39"/>
                    <a:pt x="462" y="42"/>
                    <a:pt x="460" y="44"/>
                  </a:cubicBezTo>
                  <a:cubicBezTo>
                    <a:pt x="459" y="45"/>
                    <a:pt x="456" y="48"/>
                    <a:pt x="455" y="49"/>
                  </a:cubicBezTo>
                  <a:cubicBezTo>
                    <a:pt x="454" y="50"/>
                    <a:pt x="451" y="53"/>
                    <a:pt x="449" y="54"/>
                  </a:cubicBezTo>
                  <a:cubicBezTo>
                    <a:pt x="448" y="55"/>
                    <a:pt x="446" y="55"/>
                    <a:pt x="445" y="56"/>
                  </a:cubicBezTo>
                  <a:cubicBezTo>
                    <a:pt x="443" y="57"/>
                    <a:pt x="441" y="58"/>
                    <a:pt x="440" y="59"/>
                  </a:cubicBezTo>
                  <a:cubicBezTo>
                    <a:pt x="438" y="61"/>
                    <a:pt x="435" y="63"/>
                    <a:pt x="434" y="64"/>
                  </a:cubicBezTo>
                  <a:cubicBezTo>
                    <a:pt x="432" y="66"/>
                    <a:pt x="429" y="70"/>
                    <a:pt x="428" y="71"/>
                  </a:cubicBezTo>
                  <a:cubicBezTo>
                    <a:pt x="426" y="73"/>
                    <a:pt x="423" y="77"/>
                    <a:pt x="422" y="79"/>
                  </a:cubicBezTo>
                  <a:cubicBezTo>
                    <a:pt x="421" y="80"/>
                    <a:pt x="421" y="84"/>
                    <a:pt x="420" y="85"/>
                  </a:cubicBezTo>
                  <a:cubicBezTo>
                    <a:pt x="419" y="87"/>
                    <a:pt x="417" y="89"/>
                    <a:pt x="416" y="90"/>
                  </a:cubicBezTo>
                  <a:cubicBezTo>
                    <a:pt x="414" y="91"/>
                    <a:pt x="412" y="93"/>
                    <a:pt x="411" y="95"/>
                  </a:cubicBezTo>
                  <a:cubicBezTo>
                    <a:pt x="410" y="96"/>
                    <a:pt x="410" y="99"/>
                    <a:pt x="409" y="101"/>
                  </a:cubicBezTo>
                  <a:cubicBezTo>
                    <a:pt x="408" y="102"/>
                    <a:pt x="405" y="103"/>
                    <a:pt x="404" y="104"/>
                  </a:cubicBezTo>
                  <a:cubicBezTo>
                    <a:pt x="403" y="105"/>
                    <a:pt x="401" y="107"/>
                    <a:pt x="400" y="108"/>
                  </a:cubicBezTo>
                  <a:cubicBezTo>
                    <a:pt x="399" y="109"/>
                    <a:pt x="397" y="111"/>
                    <a:pt x="396" y="112"/>
                  </a:cubicBezTo>
                  <a:cubicBezTo>
                    <a:pt x="395" y="113"/>
                    <a:pt x="394" y="114"/>
                    <a:pt x="394" y="115"/>
                  </a:cubicBezTo>
                  <a:cubicBezTo>
                    <a:pt x="392" y="115"/>
                    <a:pt x="390" y="115"/>
                    <a:pt x="388" y="115"/>
                  </a:cubicBezTo>
                  <a:cubicBezTo>
                    <a:pt x="387" y="116"/>
                    <a:pt x="383" y="115"/>
                    <a:pt x="382" y="116"/>
                  </a:cubicBezTo>
                  <a:cubicBezTo>
                    <a:pt x="380" y="116"/>
                    <a:pt x="379" y="118"/>
                    <a:pt x="377" y="119"/>
                  </a:cubicBezTo>
                  <a:cubicBezTo>
                    <a:pt x="376" y="120"/>
                    <a:pt x="371" y="120"/>
                    <a:pt x="369" y="120"/>
                  </a:cubicBezTo>
                  <a:cubicBezTo>
                    <a:pt x="368" y="120"/>
                    <a:pt x="365" y="118"/>
                    <a:pt x="364" y="118"/>
                  </a:cubicBezTo>
                  <a:cubicBezTo>
                    <a:pt x="363" y="118"/>
                    <a:pt x="360" y="117"/>
                    <a:pt x="359" y="118"/>
                  </a:cubicBezTo>
                  <a:cubicBezTo>
                    <a:pt x="356" y="118"/>
                    <a:pt x="350" y="122"/>
                    <a:pt x="347" y="124"/>
                  </a:cubicBezTo>
                  <a:cubicBezTo>
                    <a:pt x="345" y="125"/>
                    <a:pt x="341" y="128"/>
                    <a:pt x="339" y="129"/>
                  </a:cubicBezTo>
                  <a:cubicBezTo>
                    <a:pt x="337" y="130"/>
                    <a:pt x="333" y="134"/>
                    <a:pt x="331" y="135"/>
                  </a:cubicBezTo>
                  <a:cubicBezTo>
                    <a:pt x="330" y="136"/>
                    <a:pt x="328" y="138"/>
                    <a:pt x="326" y="139"/>
                  </a:cubicBezTo>
                  <a:cubicBezTo>
                    <a:pt x="324" y="140"/>
                    <a:pt x="319" y="139"/>
                    <a:pt x="317" y="140"/>
                  </a:cubicBezTo>
                  <a:cubicBezTo>
                    <a:pt x="316" y="140"/>
                    <a:pt x="313" y="142"/>
                    <a:pt x="311" y="143"/>
                  </a:cubicBezTo>
                  <a:cubicBezTo>
                    <a:pt x="310" y="144"/>
                    <a:pt x="308" y="148"/>
                    <a:pt x="307" y="149"/>
                  </a:cubicBezTo>
                  <a:cubicBezTo>
                    <a:pt x="306" y="150"/>
                    <a:pt x="304" y="152"/>
                    <a:pt x="302" y="152"/>
                  </a:cubicBezTo>
                  <a:cubicBezTo>
                    <a:pt x="301" y="153"/>
                    <a:pt x="298" y="152"/>
                    <a:pt x="297" y="152"/>
                  </a:cubicBezTo>
                  <a:cubicBezTo>
                    <a:pt x="294" y="151"/>
                    <a:pt x="289" y="148"/>
                    <a:pt x="287" y="147"/>
                  </a:cubicBezTo>
                  <a:cubicBezTo>
                    <a:pt x="285" y="146"/>
                    <a:pt x="281" y="144"/>
                    <a:pt x="279" y="143"/>
                  </a:cubicBezTo>
                  <a:cubicBezTo>
                    <a:pt x="277" y="142"/>
                    <a:pt x="273" y="139"/>
                    <a:pt x="272" y="137"/>
                  </a:cubicBezTo>
                  <a:cubicBezTo>
                    <a:pt x="271" y="136"/>
                    <a:pt x="270" y="135"/>
                    <a:pt x="269" y="134"/>
                  </a:cubicBezTo>
                  <a:cubicBezTo>
                    <a:pt x="269" y="133"/>
                    <a:pt x="269" y="130"/>
                    <a:pt x="268" y="130"/>
                  </a:cubicBezTo>
                  <a:cubicBezTo>
                    <a:pt x="267" y="129"/>
                    <a:pt x="265" y="130"/>
                    <a:pt x="265" y="130"/>
                  </a:cubicBezTo>
                  <a:cubicBezTo>
                    <a:pt x="263" y="130"/>
                    <a:pt x="262" y="132"/>
                    <a:pt x="261" y="132"/>
                  </a:cubicBezTo>
                  <a:cubicBezTo>
                    <a:pt x="260" y="132"/>
                    <a:pt x="258" y="132"/>
                    <a:pt x="257" y="132"/>
                  </a:cubicBezTo>
                  <a:cubicBezTo>
                    <a:pt x="256" y="131"/>
                    <a:pt x="256" y="128"/>
                    <a:pt x="255" y="127"/>
                  </a:cubicBezTo>
                  <a:cubicBezTo>
                    <a:pt x="254" y="126"/>
                    <a:pt x="252" y="123"/>
                    <a:pt x="251" y="123"/>
                  </a:cubicBezTo>
                  <a:cubicBezTo>
                    <a:pt x="250" y="123"/>
                    <a:pt x="248" y="125"/>
                    <a:pt x="247" y="126"/>
                  </a:cubicBezTo>
                  <a:cubicBezTo>
                    <a:pt x="247" y="127"/>
                    <a:pt x="247" y="129"/>
                    <a:pt x="247" y="130"/>
                  </a:cubicBezTo>
                  <a:cubicBezTo>
                    <a:pt x="247" y="130"/>
                    <a:pt x="249" y="131"/>
                    <a:pt x="249" y="132"/>
                  </a:cubicBezTo>
                  <a:cubicBezTo>
                    <a:pt x="249" y="133"/>
                    <a:pt x="248" y="135"/>
                    <a:pt x="248" y="136"/>
                  </a:cubicBezTo>
                  <a:cubicBezTo>
                    <a:pt x="247" y="138"/>
                    <a:pt x="243" y="141"/>
                    <a:pt x="241" y="141"/>
                  </a:cubicBezTo>
                  <a:cubicBezTo>
                    <a:pt x="239" y="142"/>
                    <a:pt x="235" y="139"/>
                    <a:pt x="233" y="138"/>
                  </a:cubicBezTo>
                  <a:cubicBezTo>
                    <a:pt x="231" y="137"/>
                    <a:pt x="227" y="134"/>
                    <a:pt x="225" y="132"/>
                  </a:cubicBezTo>
                  <a:cubicBezTo>
                    <a:pt x="223" y="131"/>
                    <a:pt x="221" y="128"/>
                    <a:pt x="219" y="127"/>
                  </a:cubicBezTo>
                  <a:cubicBezTo>
                    <a:pt x="218" y="126"/>
                    <a:pt x="214" y="126"/>
                    <a:pt x="212" y="126"/>
                  </a:cubicBezTo>
                  <a:cubicBezTo>
                    <a:pt x="210" y="126"/>
                    <a:pt x="208" y="126"/>
                    <a:pt x="206" y="126"/>
                  </a:cubicBezTo>
                  <a:cubicBezTo>
                    <a:pt x="205" y="126"/>
                    <a:pt x="202" y="126"/>
                    <a:pt x="201" y="125"/>
                  </a:cubicBezTo>
                  <a:cubicBezTo>
                    <a:pt x="199" y="125"/>
                    <a:pt x="195" y="122"/>
                    <a:pt x="193" y="121"/>
                  </a:cubicBezTo>
                  <a:cubicBezTo>
                    <a:pt x="192" y="120"/>
                    <a:pt x="189" y="118"/>
                    <a:pt x="187" y="117"/>
                  </a:cubicBezTo>
                  <a:cubicBezTo>
                    <a:pt x="186" y="117"/>
                    <a:pt x="184" y="118"/>
                    <a:pt x="183" y="119"/>
                  </a:cubicBezTo>
                  <a:cubicBezTo>
                    <a:pt x="182" y="119"/>
                    <a:pt x="181" y="120"/>
                    <a:pt x="180" y="120"/>
                  </a:cubicBezTo>
                  <a:cubicBezTo>
                    <a:pt x="179" y="121"/>
                    <a:pt x="177" y="121"/>
                    <a:pt x="176" y="120"/>
                  </a:cubicBezTo>
                  <a:cubicBezTo>
                    <a:pt x="174" y="120"/>
                    <a:pt x="170" y="119"/>
                    <a:pt x="169" y="118"/>
                  </a:cubicBezTo>
                  <a:cubicBezTo>
                    <a:pt x="168" y="118"/>
                    <a:pt x="168" y="116"/>
                    <a:pt x="168" y="115"/>
                  </a:cubicBezTo>
                  <a:cubicBezTo>
                    <a:pt x="168" y="114"/>
                    <a:pt x="169" y="113"/>
                    <a:pt x="169" y="112"/>
                  </a:cubicBezTo>
                  <a:cubicBezTo>
                    <a:pt x="159" y="115"/>
                    <a:pt x="136" y="120"/>
                    <a:pt x="127" y="122"/>
                  </a:cubicBezTo>
                  <a:cubicBezTo>
                    <a:pt x="108" y="127"/>
                    <a:pt x="71" y="135"/>
                    <a:pt x="52" y="139"/>
                  </a:cubicBezTo>
                  <a:cubicBezTo>
                    <a:pt x="41" y="141"/>
                    <a:pt x="14" y="146"/>
                    <a:pt x="0" y="149"/>
                  </a:cubicBezTo>
                  <a:cubicBezTo>
                    <a:pt x="71" y="596"/>
                    <a:pt x="71" y="596"/>
                    <a:pt x="71" y="596"/>
                  </a:cubicBezTo>
                  <a:cubicBezTo>
                    <a:pt x="71" y="595"/>
                    <a:pt x="71" y="592"/>
                    <a:pt x="72" y="591"/>
                  </a:cubicBezTo>
                  <a:cubicBezTo>
                    <a:pt x="72" y="590"/>
                    <a:pt x="75" y="590"/>
                    <a:pt x="76" y="591"/>
                  </a:cubicBezTo>
                  <a:cubicBezTo>
                    <a:pt x="77" y="591"/>
                    <a:pt x="79" y="592"/>
                    <a:pt x="79" y="592"/>
                  </a:cubicBezTo>
                  <a:cubicBezTo>
                    <a:pt x="80" y="593"/>
                    <a:pt x="81" y="595"/>
                    <a:pt x="82" y="596"/>
                  </a:cubicBezTo>
                  <a:cubicBezTo>
                    <a:pt x="82" y="597"/>
                    <a:pt x="84" y="596"/>
                    <a:pt x="85" y="597"/>
                  </a:cubicBezTo>
                  <a:cubicBezTo>
                    <a:pt x="86" y="597"/>
                    <a:pt x="88" y="598"/>
                    <a:pt x="90" y="599"/>
                  </a:cubicBezTo>
                  <a:cubicBezTo>
                    <a:pt x="90" y="599"/>
                    <a:pt x="91" y="601"/>
                    <a:pt x="92" y="601"/>
                  </a:cubicBezTo>
                  <a:cubicBezTo>
                    <a:pt x="93" y="601"/>
                    <a:pt x="96" y="601"/>
                    <a:pt x="97" y="600"/>
                  </a:cubicBezTo>
                  <a:cubicBezTo>
                    <a:pt x="98" y="600"/>
                    <a:pt x="99" y="597"/>
                    <a:pt x="100" y="597"/>
                  </a:cubicBezTo>
                  <a:cubicBezTo>
                    <a:pt x="100" y="596"/>
                    <a:pt x="101" y="595"/>
                    <a:pt x="102" y="595"/>
                  </a:cubicBezTo>
                  <a:cubicBezTo>
                    <a:pt x="103" y="594"/>
                    <a:pt x="106" y="595"/>
                    <a:pt x="107" y="594"/>
                  </a:cubicBezTo>
                  <a:cubicBezTo>
                    <a:pt x="108" y="594"/>
                    <a:pt x="108" y="592"/>
                    <a:pt x="109" y="591"/>
                  </a:cubicBezTo>
                  <a:cubicBezTo>
                    <a:pt x="110" y="590"/>
                    <a:pt x="113" y="589"/>
                    <a:pt x="114" y="589"/>
                  </a:cubicBezTo>
                  <a:cubicBezTo>
                    <a:pt x="114" y="589"/>
                    <a:pt x="115" y="589"/>
                    <a:pt x="116" y="590"/>
                  </a:cubicBezTo>
                  <a:cubicBezTo>
                    <a:pt x="117" y="590"/>
                    <a:pt x="117" y="593"/>
                    <a:pt x="118" y="594"/>
                  </a:cubicBezTo>
                  <a:cubicBezTo>
                    <a:pt x="118" y="595"/>
                    <a:pt x="118" y="597"/>
                    <a:pt x="118" y="598"/>
                  </a:cubicBezTo>
                  <a:cubicBezTo>
                    <a:pt x="119" y="599"/>
                    <a:pt x="122" y="601"/>
                    <a:pt x="123" y="601"/>
                  </a:cubicBezTo>
                  <a:cubicBezTo>
                    <a:pt x="125" y="602"/>
                    <a:pt x="128" y="600"/>
                    <a:pt x="129" y="601"/>
                  </a:cubicBezTo>
                  <a:cubicBezTo>
                    <a:pt x="131" y="601"/>
                    <a:pt x="133" y="602"/>
                    <a:pt x="134" y="603"/>
                  </a:cubicBezTo>
                  <a:cubicBezTo>
                    <a:pt x="135" y="603"/>
                    <a:pt x="138" y="605"/>
                    <a:pt x="138" y="606"/>
                  </a:cubicBezTo>
                  <a:cubicBezTo>
                    <a:pt x="139" y="607"/>
                    <a:pt x="138" y="609"/>
                    <a:pt x="139" y="610"/>
                  </a:cubicBezTo>
                  <a:cubicBezTo>
                    <a:pt x="139" y="611"/>
                    <a:pt x="141" y="614"/>
                    <a:pt x="142" y="615"/>
                  </a:cubicBezTo>
                  <a:cubicBezTo>
                    <a:pt x="143" y="616"/>
                    <a:pt x="146" y="618"/>
                    <a:pt x="147" y="619"/>
                  </a:cubicBezTo>
                  <a:cubicBezTo>
                    <a:pt x="148" y="620"/>
                    <a:pt x="149" y="622"/>
                    <a:pt x="150" y="623"/>
                  </a:cubicBezTo>
                  <a:cubicBezTo>
                    <a:pt x="150" y="625"/>
                    <a:pt x="150" y="629"/>
                    <a:pt x="151" y="631"/>
                  </a:cubicBezTo>
                  <a:cubicBezTo>
                    <a:pt x="151" y="632"/>
                    <a:pt x="151" y="635"/>
                    <a:pt x="152" y="636"/>
                  </a:cubicBezTo>
                  <a:cubicBezTo>
                    <a:pt x="153" y="637"/>
                    <a:pt x="157" y="637"/>
                    <a:pt x="158" y="637"/>
                  </a:cubicBezTo>
                  <a:cubicBezTo>
                    <a:pt x="160" y="638"/>
                    <a:pt x="164" y="638"/>
                    <a:pt x="166" y="638"/>
                  </a:cubicBezTo>
                  <a:cubicBezTo>
                    <a:pt x="167" y="639"/>
                    <a:pt x="168" y="640"/>
                    <a:pt x="170" y="641"/>
                  </a:cubicBezTo>
                  <a:cubicBezTo>
                    <a:pt x="171" y="641"/>
                    <a:pt x="175" y="641"/>
                    <a:pt x="177" y="641"/>
                  </a:cubicBezTo>
                  <a:cubicBezTo>
                    <a:pt x="179" y="641"/>
                    <a:pt x="182" y="639"/>
                    <a:pt x="183" y="639"/>
                  </a:cubicBezTo>
                  <a:cubicBezTo>
                    <a:pt x="184" y="638"/>
                    <a:pt x="186" y="636"/>
                    <a:pt x="187" y="636"/>
                  </a:cubicBezTo>
                  <a:cubicBezTo>
                    <a:pt x="188" y="635"/>
                    <a:pt x="191" y="636"/>
                    <a:pt x="192" y="636"/>
                  </a:cubicBezTo>
                  <a:cubicBezTo>
                    <a:pt x="193" y="636"/>
                    <a:pt x="195" y="638"/>
                    <a:pt x="196" y="638"/>
                  </a:cubicBezTo>
                  <a:cubicBezTo>
                    <a:pt x="198" y="638"/>
                    <a:pt x="201" y="638"/>
                    <a:pt x="202" y="638"/>
                  </a:cubicBezTo>
                  <a:cubicBezTo>
                    <a:pt x="203" y="638"/>
                    <a:pt x="205" y="639"/>
                    <a:pt x="205" y="640"/>
                  </a:cubicBezTo>
                  <a:cubicBezTo>
                    <a:pt x="206" y="641"/>
                    <a:pt x="206" y="644"/>
                    <a:pt x="207" y="645"/>
                  </a:cubicBezTo>
                  <a:cubicBezTo>
                    <a:pt x="207" y="646"/>
                    <a:pt x="209" y="646"/>
                    <a:pt x="210" y="646"/>
                  </a:cubicBezTo>
                  <a:cubicBezTo>
                    <a:pt x="211" y="646"/>
                    <a:pt x="214" y="645"/>
                    <a:pt x="215" y="646"/>
                  </a:cubicBezTo>
                  <a:cubicBezTo>
                    <a:pt x="216" y="647"/>
                    <a:pt x="216" y="649"/>
                    <a:pt x="216" y="650"/>
                  </a:cubicBezTo>
                  <a:cubicBezTo>
                    <a:pt x="216" y="651"/>
                    <a:pt x="216" y="654"/>
                    <a:pt x="217" y="654"/>
                  </a:cubicBezTo>
                  <a:cubicBezTo>
                    <a:pt x="218" y="655"/>
                    <a:pt x="221" y="655"/>
                    <a:pt x="222" y="655"/>
                  </a:cubicBezTo>
                  <a:cubicBezTo>
                    <a:pt x="224" y="655"/>
                    <a:pt x="228" y="656"/>
                    <a:pt x="230" y="656"/>
                  </a:cubicBezTo>
                  <a:cubicBezTo>
                    <a:pt x="231" y="656"/>
                    <a:pt x="234" y="656"/>
                    <a:pt x="235" y="655"/>
                  </a:cubicBezTo>
                  <a:cubicBezTo>
                    <a:pt x="236" y="653"/>
                    <a:pt x="235" y="648"/>
                    <a:pt x="236" y="647"/>
                  </a:cubicBezTo>
                  <a:cubicBezTo>
                    <a:pt x="237" y="646"/>
                    <a:pt x="240" y="646"/>
                    <a:pt x="241" y="645"/>
                  </a:cubicBezTo>
                  <a:cubicBezTo>
                    <a:pt x="242" y="645"/>
                    <a:pt x="243" y="642"/>
                    <a:pt x="245" y="641"/>
                  </a:cubicBezTo>
                  <a:cubicBezTo>
                    <a:pt x="246" y="640"/>
                    <a:pt x="249" y="640"/>
                    <a:pt x="251" y="640"/>
                  </a:cubicBezTo>
                  <a:cubicBezTo>
                    <a:pt x="252" y="640"/>
                    <a:pt x="255" y="640"/>
                    <a:pt x="256" y="641"/>
                  </a:cubicBezTo>
                  <a:cubicBezTo>
                    <a:pt x="258" y="641"/>
                    <a:pt x="260" y="644"/>
                    <a:pt x="261" y="644"/>
                  </a:cubicBezTo>
                  <a:cubicBezTo>
                    <a:pt x="263" y="645"/>
                    <a:pt x="266" y="644"/>
                    <a:pt x="267" y="644"/>
                  </a:cubicBezTo>
                  <a:cubicBezTo>
                    <a:pt x="269" y="644"/>
                    <a:pt x="272" y="644"/>
                    <a:pt x="273" y="644"/>
                  </a:cubicBezTo>
                  <a:cubicBezTo>
                    <a:pt x="275" y="645"/>
                    <a:pt x="277" y="646"/>
                    <a:pt x="278" y="647"/>
                  </a:cubicBezTo>
                  <a:cubicBezTo>
                    <a:pt x="279" y="647"/>
                    <a:pt x="279" y="650"/>
                    <a:pt x="280" y="651"/>
                  </a:cubicBezTo>
                  <a:cubicBezTo>
                    <a:pt x="281" y="652"/>
                    <a:pt x="284" y="653"/>
                    <a:pt x="285" y="653"/>
                  </a:cubicBezTo>
                  <a:cubicBezTo>
                    <a:pt x="287" y="652"/>
                    <a:pt x="287" y="649"/>
                    <a:pt x="288" y="648"/>
                  </a:cubicBezTo>
                  <a:cubicBezTo>
                    <a:pt x="288" y="647"/>
                    <a:pt x="290" y="647"/>
                    <a:pt x="291" y="646"/>
                  </a:cubicBezTo>
                  <a:cubicBezTo>
                    <a:pt x="292" y="646"/>
                    <a:pt x="295" y="648"/>
                    <a:pt x="297" y="648"/>
                  </a:cubicBezTo>
                  <a:cubicBezTo>
                    <a:pt x="299" y="647"/>
                    <a:pt x="303" y="646"/>
                    <a:pt x="304" y="645"/>
                  </a:cubicBezTo>
                  <a:cubicBezTo>
                    <a:pt x="305" y="644"/>
                    <a:pt x="305" y="641"/>
                    <a:pt x="305" y="640"/>
                  </a:cubicBezTo>
                  <a:cubicBezTo>
                    <a:pt x="306" y="639"/>
                    <a:pt x="305" y="637"/>
                    <a:pt x="305" y="636"/>
                  </a:cubicBezTo>
                  <a:cubicBezTo>
                    <a:pt x="306" y="635"/>
                    <a:pt x="309" y="634"/>
                    <a:pt x="310" y="633"/>
                  </a:cubicBezTo>
                  <a:cubicBezTo>
                    <a:pt x="311" y="632"/>
                    <a:pt x="312" y="630"/>
                    <a:pt x="312" y="629"/>
                  </a:cubicBezTo>
                  <a:cubicBezTo>
                    <a:pt x="312" y="628"/>
                    <a:pt x="313" y="625"/>
                    <a:pt x="313" y="624"/>
                  </a:cubicBezTo>
                  <a:cubicBezTo>
                    <a:pt x="314" y="623"/>
                    <a:pt x="318" y="624"/>
                    <a:pt x="319" y="623"/>
                  </a:cubicBezTo>
                  <a:cubicBezTo>
                    <a:pt x="320" y="623"/>
                    <a:pt x="322" y="622"/>
                    <a:pt x="323" y="621"/>
                  </a:cubicBezTo>
                  <a:cubicBezTo>
                    <a:pt x="324" y="621"/>
                    <a:pt x="326" y="618"/>
                    <a:pt x="328" y="617"/>
                  </a:cubicBezTo>
                  <a:cubicBezTo>
                    <a:pt x="329" y="617"/>
                    <a:pt x="332" y="616"/>
                    <a:pt x="333" y="616"/>
                  </a:cubicBezTo>
                  <a:cubicBezTo>
                    <a:pt x="334" y="616"/>
                    <a:pt x="337" y="617"/>
                    <a:pt x="337" y="618"/>
                  </a:cubicBezTo>
                  <a:cubicBezTo>
                    <a:pt x="338" y="619"/>
                    <a:pt x="338" y="622"/>
                    <a:pt x="338" y="624"/>
                  </a:cubicBezTo>
                  <a:cubicBezTo>
                    <a:pt x="338" y="625"/>
                    <a:pt x="336" y="627"/>
                    <a:pt x="337" y="629"/>
                  </a:cubicBezTo>
                  <a:cubicBezTo>
                    <a:pt x="337" y="630"/>
                    <a:pt x="340" y="631"/>
                    <a:pt x="340" y="632"/>
                  </a:cubicBezTo>
                  <a:cubicBezTo>
                    <a:pt x="341" y="633"/>
                    <a:pt x="340" y="635"/>
                    <a:pt x="341" y="637"/>
                  </a:cubicBezTo>
                  <a:cubicBezTo>
                    <a:pt x="341" y="638"/>
                    <a:pt x="342" y="642"/>
                    <a:pt x="343" y="643"/>
                  </a:cubicBezTo>
                  <a:cubicBezTo>
                    <a:pt x="345" y="645"/>
                    <a:pt x="348" y="648"/>
                    <a:pt x="351" y="648"/>
                  </a:cubicBezTo>
                  <a:cubicBezTo>
                    <a:pt x="352" y="648"/>
                    <a:pt x="355" y="646"/>
                    <a:pt x="357" y="645"/>
                  </a:cubicBezTo>
                  <a:cubicBezTo>
                    <a:pt x="359" y="645"/>
                    <a:pt x="362" y="646"/>
                    <a:pt x="363" y="647"/>
                  </a:cubicBezTo>
                  <a:cubicBezTo>
                    <a:pt x="364" y="647"/>
                    <a:pt x="366" y="650"/>
                    <a:pt x="367" y="651"/>
                  </a:cubicBezTo>
                  <a:cubicBezTo>
                    <a:pt x="368" y="652"/>
                    <a:pt x="371" y="653"/>
                    <a:pt x="373" y="654"/>
                  </a:cubicBezTo>
                  <a:cubicBezTo>
                    <a:pt x="374" y="655"/>
                    <a:pt x="378" y="655"/>
                    <a:pt x="379" y="657"/>
                  </a:cubicBezTo>
                  <a:cubicBezTo>
                    <a:pt x="379" y="658"/>
                    <a:pt x="379" y="660"/>
                    <a:pt x="380" y="661"/>
                  </a:cubicBezTo>
                  <a:cubicBezTo>
                    <a:pt x="380" y="663"/>
                    <a:pt x="382" y="666"/>
                    <a:pt x="383" y="668"/>
                  </a:cubicBezTo>
                  <a:cubicBezTo>
                    <a:pt x="383" y="668"/>
                    <a:pt x="383" y="668"/>
                    <a:pt x="384" y="668"/>
                  </a:cubicBezTo>
                  <a:cubicBezTo>
                    <a:pt x="385" y="668"/>
                    <a:pt x="387" y="669"/>
                    <a:pt x="388" y="669"/>
                  </a:cubicBezTo>
                  <a:cubicBezTo>
                    <a:pt x="389" y="668"/>
                    <a:pt x="392" y="667"/>
                    <a:pt x="393" y="666"/>
                  </a:cubicBezTo>
                  <a:cubicBezTo>
                    <a:pt x="394" y="666"/>
                    <a:pt x="397" y="663"/>
                    <a:pt x="398" y="663"/>
                  </a:cubicBezTo>
                  <a:cubicBezTo>
                    <a:pt x="400" y="662"/>
                    <a:pt x="403" y="662"/>
                    <a:pt x="404" y="662"/>
                  </a:cubicBezTo>
                  <a:cubicBezTo>
                    <a:pt x="405" y="661"/>
                    <a:pt x="406" y="659"/>
                    <a:pt x="407" y="659"/>
                  </a:cubicBezTo>
                  <a:cubicBezTo>
                    <a:pt x="409" y="658"/>
                    <a:pt x="412" y="659"/>
                    <a:pt x="414" y="658"/>
                  </a:cubicBezTo>
                  <a:cubicBezTo>
                    <a:pt x="415" y="657"/>
                    <a:pt x="417" y="655"/>
                    <a:pt x="418" y="654"/>
                  </a:cubicBezTo>
                  <a:cubicBezTo>
                    <a:pt x="419" y="653"/>
                    <a:pt x="419" y="649"/>
                    <a:pt x="419" y="648"/>
                  </a:cubicBezTo>
                  <a:cubicBezTo>
                    <a:pt x="419" y="646"/>
                    <a:pt x="419" y="643"/>
                    <a:pt x="419" y="642"/>
                  </a:cubicBezTo>
                  <a:cubicBezTo>
                    <a:pt x="419" y="640"/>
                    <a:pt x="417" y="636"/>
                    <a:pt x="417" y="634"/>
                  </a:cubicBezTo>
                  <a:cubicBezTo>
                    <a:pt x="417" y="633"/>
                    <a:pt x="417" y="630"/>
                    <a:pt x="418" y="628"/>
                  </a:cubicBezTo>
                  <a:cubicBezTo>
                    <a:pt x="419" y="628"/>
                    <a:pt x="421" y="627"/>
                    <a:pt x="422" y="626"/>
                  </a:cubicBezTo>
                  <a:cubicBezTo>
                    <a:pt x="424" y="626"/>
                    <a:pt x="427" y="627"/>
                    <a:pt x="429" y="627"/>
                  </a:cubicBezTo>
                  <a:cubicBezTo>
                    <a:pt x="429" y="627"/>
                    <a:pt x="431" y="626"/>
                    <a:pt x="431" y="625"/>
                  </a:cubicBezTo>
                  <a:cubicBezTo>
                    <a:pt x="432" y="624"/>
                    <a:pt x="433" y="620"/>
                    <a:pt x="432" y="618"/>
                  </a:cubicBezTo>
                  <a:cubicBezTo>
                    <a:pt x="432" y="617"/>
                    <a:pt x="429" y="615"/>
                    <a:pt x="429" y="614"/>
                  </a:cubicBezTo>
                  <a:cubicBezTo>
                    <a:pt x="428" y="613"/>
                    <a:pt x="429" y="610"/>
                    <a:pt x="429" y="608"/>
                  </a:cubicBezTo>
                  <a:cubicBezTo>
                    <a:pt x="429" y="607"/>
                    <a:pt x="428" y="603"/>
                    <a:pt x="427" y="602"/>
                  </a:cubicBezTo>
                  <a:cubicBezTo>
                    <a:pt x="426" y="601"/>
                    <a:pt x="425" y="599"/>
                    <a:pt x="424" y="598"/>
                  </a:cubicBezTo>
                  <a:cubicBezTo>
                    <a:pt x="423" y="597"/>
                    <a:pt x="421" y="596"/>
                    <a:pt x="421" y="595"/>
                  </a:cubicBezTo>
                  <a:cubicBezTo>
                    <a:pt x="420" y="595"/>
                    <a:pt x="420" y="592"/>
                    <a:pt x="421" y="592"/>
                  </a:cubicBezTo>
                  <a:cubicBezTo>
                    <a:pt x="421" y="590"/>
                    <a:pt x="425" y="588"/>
                    <a:pt x="426" y="587"/>
                  </a:cubicBezTo>
                  <a:cubicBezTo>
                    <a:pt x="427" y="586"/>
                    <a:pt x="429" y="583"/>
                    <a:pt x="429" y="582"/>
                  </a:cubicBezTo>
                  <a:cubicBezTo>
                    <a:pt x="429" y="581"/>
                    <a:pt x="427" y="578"/>
                    <a:pt x="427" y="577"/>
                  </a:cubicBezTo>
                  <a:cubicBezTo>
                    <a:pt x="427" y="576"/>
                    <a:pt x="427" y="573"/>
                    <a:pt x="427" y="572"/>
                  </a:cubicBezTo>
                  <a:cubicBezTo>
                    <a:pt x="428" y="571"/>
                    <a:pt x="429" y="569"/>
                    <a:pt x="429" y="568"/>
                  </a:cubicBezTo>
                  <a:cubicBezTo>
                    <a:pt x="430" y="566"/>
                    <a:pt x="431" y="563"/>
                    <a:pt x="431" y="561"/>
                  </a:cubicBezTo>
                  <a:cubicBezTo>
                    <a:pt x="431" y="560"/>
                    <a:pt x="431" y="558"/>
                    <a:pt x="431" y="557"/>
                  </a:cubicBezTo>
                  <a:cubicBezTo>
                    <a:pt x="432" y="556"/>
                    <a:pt x="434" y="556"/>
                    <a:pt x="435" y="555"/>
                  </a:cubicBezTo>
                  <a:cubicBezTo>
                    <a:pt x="435" y="554"/>
                    <a:pt x="435" y="551"/>
                    <a:pt x="436" y="550"/>
                  </a:cubicBezTo>
                  <a:cubicBezTo>
                    <a:pt x="437" y="549"/>
                    <a:pt x="438" y="548"/>
                    <a:pt x="439" y="548"/>
                  </a:cubicBezTo>
                  <a:cubicBezTo>
                    <a:pt x="440" y="547"/>
                    <a:pt x="442" y="547"/>
                    <a:pt x="443" y="548"/>
                  </a:cubicBezTo>
                  <a:cubicBezTo>
                    <a:pt x="444" y="549"/>
                    <a:pt x="443" y="551"/>
                    <a:pt x="444" y="551"/>
                  </a:cubicBezTo>
                  <a:cubicBezTo>
                    <a:pt x="444" y="552"/>
                    <a:pt x="446" y="553"/>
                    <a:pt x="447" y="552"/>
                  </a:cubicBezTo>
                  <a:cubicBezTo>
                    <a:pt x="448" y="552"/>
                    <a:pt x="449" y="551"/>
                    <a:pt x="450" y="551"/>
                  </a:cubicBezTo>
                  <a:cubicBezTo>
                    <a:pt x="452" y="551"/>
                    <a:pt x="454" y="554"/>
                    <a:pt x="455" y="555"/>
                  </a:cubicBezTo>
                  <a:cubicBezTo>
                    <a:pt x="455" y="556"/>
                    <a:pt x="455" y="558"/>
                    <a:pt x="456" y="559"/>
                  </a:cubicBezTo>
                  <a:cubicBezTo>
                    <a:pt x="456" y="559"/>
                    <a:pt x="457" y="560"/>
                    <a:pt x="457" y="561"/>
                  </a:cubicBezTo>
                  <a:cubicBezTo>
                    <a:pt x="458" y="562"/>
                    <a:pt x="457" y="564"/>
                    <a:pt x="457" y="565"/>
                  </a:cubicBezTo>
                  <a:cubicBezTo>
                    <a:pt x="457" y="566"/>
                    <a:pt x="456" y="570"/>
                    <a:pt x="458" y="571"/>
                  </a:cubicBezTo>
                  <a:cubicBezTo>
                    <a:pt x="458" y="571"/>
                    <a:pt x="460" y="571"/>
                    <a:pt x="461" y="571"/>
                  </a:cubicBezTo>
                  <a:cubicBezTo>
                    <a:pt x="463" y="570"/>
                    <a:pt x="464" y="568"/>
                    <a:pt x="465" y="566"/>
                  </a:cubicBezTo>
                  <a:cubicBezTo>
                    <a:pt x="466" y="565"/>
                    <a:pt x="465" y="562"/>
                    <a:pt x="466" y="560"/>
                  </a:cubicBezTo>
                  <a:cubicBezTo>
                    <a:pt x="466" y="559"/>
                    <a:pt x="467" y="557"/>
                    <a:pt x="468" y="556"/>
                  </a:cubicBezTo>
                  <a:cubicBezTo>
                    <a:pt x="470" y="556"/>
                    <a:pt x="472" y="559"/>
                    <a:pt x="473" y="559"/>
                  </a:cubicBezTo>
                  <a:cubicBezTo>
                    <a:pt x="474" y="559"/>
                    <a:pt x="476" y="559"/>
                    <a:pt x="477" y="558"/>
                  </a:cubicBezTo>
                  <a:cubicBezTo>
                    <a:pt x="478" y="558"/>
                    <a:pt x="478" y="555"/>
                    <a:pt x="478" y="554"/>
                  </a:cubicBezTo>
                  <a:cubicBezTo>
                    <a:pt x="477" y="553"/>
                    <a:pt x="474" y="552"/>
                    <a:pt x="473" y="551"/>
                  </a:cubicBezTo>
                  <a:cubicBezTo>
                    <a:pt x="472" y="549"/>
                    <a:pt x="473" y="546"/>
                    <a:pt x="472" y="544"/>
                  </a:cubicBezTo>
                  <a:cubicBezTo>
                    <a:pt x="472" y="543"/>
                    <a:pt x="471" y="542"/>
                    <a:pt x="470" y="541"/>
                  </a:cubicBezTo>
                  <a:cubicBezTo>
                    <a:pt x="469" y="540"/>
                    <a:pt x="467" y="540"/>
                    <a:pt x="466" y="539"/>
                  </a:cubicBezTo>
                  <a:cubicBezTo>
                    <a:pt x="466" y="538"/>
                    <a:pt x="465" y="536"/>
                    <a:pt x="465" y="535"/>
                  </a:cubicBezTo>
                  <a:cubicBezTo>
                    <a:pt x="465" y="534"/>
                    <a:pt x="467" y="532"/>
                    <a:pt x="468" y="532"/>
                  </a:cubicBezTo>
                  <a:cubicBezTo>
                    <a:pt x="469" y="532"/>
                    <a:pt x="471" y="532"/>
                    <a:pt x="472" y="532"/>
                  </a:cubicBezTo>
                  <a:cubicBezTo>
                    <a:pt x="473" y="531"/>
                    <a:pt x="473" y="529"/>
                    <a:pt x="474" y="528"/>
                  </a:cubicBezTo>
                  <a:cubicBezTo>
                    <a:pt x="474" y="527"/>
                    <a:pt x="475" y="523"/>
                    <a:pt x="474" y="522"/>
                  </a:cubicBezTo>
                  <a:cubicBezTo>
                    <a:pt x="474" y="520"/>
                    <a:pt x="471" y="519"/>
                    <a:pt x="470" y="518"/>
                  </a:cubicBezTo>
                  <a:cubicBezTo>
                    <a:pt x="470" y="516"/>
                    <a:pt x="470" y="513"/>
                    <a:pt x="471" y="512"/>
                  </a:cubicBezTo>
                  <a:cubicBezTo>
                    <a:pt x="472" y="510"/>
                    <a:pt x="475" y="509"/>
                    <a:pt x="475" y="508"/>
                  </a:cubicBezTo>
                  <a:cubicBezTo>
                    <a:pt x="476" y="508"/>
                    <a:pt x="476" y="506"/>
                    <a:pt x="476" y="505"/>
                  </a:cubicBezTo>
                  <a:cubicBezTo>
                    <a:pt x="476" y="504"/>
                    <a:pt x="475" y="501"/>
                    <a:pt x="475" y="500"/>
                  </a:cubicBezTo>
                  <a:cubicBezTo>
                    <a:pt x="475" y="499"/>
                    <a:pt x="476" y="497"/>
                    <a:pt x="477" y="496"/>
                  </a:cubicBezTo>
                  <a:cubicBezTo>
                    <a:pt x="479" y="496"/>
                    <a:pt x="482" y="497"/>
                    <a:pt x="483" y="497"/>
                  </a:cubicBezTo>
                  <a:cubicBezTo>
                    <a:pt x="485" y="496"/>
                    <a:pt x="487" y="496"/>
                    <a:pt x="488" y="495"/>
                  </a:cubicBezTo>
                  <a:cubicBezTo>
                    <a:pt x="489" y="494"/>
                    <a:pt x="490" y="492"/>
                    <a:pt x="490" y="491"/>
                  </a:cubicBezTo>
                  <a:cubicBezTo>
                    <a:pt x="491" y="490"/>
                    <a:pt x="489" y="486"/>
                    <a:pt x="490" y="484"/>
                  </a:cubicBezTo>
                  <a:cubicBezTo>
                    <a:pt x="490" y="483"/>
                    <a:pt x="491" y="480"/>
                    <a:pt x="492" y="479"/>
                  </a:cubicBezTo>
                  <a:cubicBezTo>
                    <a:pt x="493" y="478"/>
                    <a:pt x="494" y="477"/>
                    <a:pt x="495" y="476"/>
                  </a:cubicBezTo>
                  <a:cubicBezTo>
                    <a:pt x="496" y="475"/>
                    <a:pt x="498" y="473"/>
                    <a:pt x="499" y="471"/>
                  </a:cubicBezTo>
                  <a:cubicBezTo>
                    <a:pt x="499" y="470"/>
                    <a:pt x="499" y="467"/>
                    <a:pt x="500" y="467"/>
                  </a:cubicBezTo>
                  <a:cubicBezTo>
                    <a:pt x="501" y="466"/>
                    <a:pt x="504" y="466"/>
                    <a:pt x="505" y="467"/>
                  </a:cubicBezTo>
                  <a:cubicBezTo>
                    <a:pt x="506" y="467"/>
                    <a:pt x="507" y="468"/>
                    <a:pt x="508" y="469"/>
                  </a:cubicBezTo>
                  <a:cubicBezTo>
                    <a:pt x="509" y="470"/>
                    <a:pt x="508" y="473"/>
                    <a:pt x="509" y="475"/>
                  </a:cubicBezTo>
                  <a:cubicBezTo>
                    <a:pt x="510" y="476"/>
                    <a:pt x="512" y="477"/>
                    <a:pt x="514" y="478"/>
                  </a:cubicBezTo>
                  <a:cubicBezTo>
                    <a:pt x="515" y="478"/>
                    <a:pt x="517" y="476"/>
                    <a:pt x="518" y="475"/>
                  </a:cubicBezTo>
                  <a:cubicBezTo>
                    <a:pt x="520" y="474"/>
                    <a:pt x="520" y="471"/>
                    <a:pt x="521" y="469"/>
                  </a:cubicBezTo>
                  <a:cubicBezTo>
                    <a:pt x="522" y="468"/>
                    <a:pt x="525" y="466"/>
                    <a:pt x="527" y="465"/>
                  </a:cubicBezTo>
                  <a:cubicBezTo>
                    <a:pt x="528" y="464"/>
                    <a:pt x="531" y="465"/>
                    <a:pt x="532" y="465"/>
                  </a:cubicBezTo>
                  <a:cubicBezTo>
                    <a:pt x="533" y="464"/>
                    <a:pt x="534" y="461"/>
                    <a:pt x="534" y="460"/>
                  </a:cubicBezTo>
                  <a:cubicBezTo>
                    <a:pt x="535" y="459"/>
                    <a:pt x="535" y="456"/>
                    <a:pt x="536" y="455"/>
                  </a:cubicBezTo>
                  <a:cubicBezTo>
                    <a:pt x="537" y="454"/>
                    <a:pt x="540" y="454"/>
                    <a:pt x="541" y="453"/>
                  </a:cubicBezTo>
                  <a:cubicBezTo>
                    <a:pt x="542" y="452"/>
                    <a:pt x="544" y="450"/>
                    <a:pt x="544" y="448"/>
                  </a:cubicBezTo>
                  <a:cubicBezTo>
                    <a:pt x="545" y="446"/>
                    <a:pt x="546" y="442"/>
                    <a:pt x="547" y="440"/>
                  </a:cubicBezTo>
                  <a:cubicBezTo>
                    <a:pt x="548" y="438"/>
                    <a:pt x="550" y="435"/>
                    <a:pt x="551" y="434"/>
                  </a:cubicBezTo>
                  <a:cubicBezTo>
                    <a:pt x="553" y="431"/>
                    <a:pt x="556" y="427"/>
                    <a:pt x="558" y="424"/>
                  </a:cubicBezTo>
                  <a:cubicBezTo>
                    <a:pt x="559" y="423"/>
                    <a:pt x="561" y="419"/>
                    <a:pt x="563" y="418"/>
                  </a:cubicBezTo>
                  <a:cubicBezTo>
                    <a:pt x="564" y="417"/>
                    <a:pt x="567" y="417"/>
                    <a:pt x="568" y="416"/>
                  </a:cubicBezTo>
                  <a:cubicBezTo>
                    <a:pt x="569" y="415"/>
                    <a:pt x="570" y="413"/>
                    <a:pt x="570" y="412"/>
                  </a:cubicBezTo>
                  <a:cubicBezTo>
                    <a:pt x="570" y="410"/>
                    <a:pt x="568" y="407"/>
                    <a:pt x="568" y="406"/>
                  </a:cubicBezTo>
                  <a:cubicBezTo>
                    <a:pt x="569" y="404"/>
                    <a:pt x="572" y="404"/>
                    <a:pt x="572" y="403"/>
                  </a:cubicBezTo>
                  <a:cubicBezTo>
                    <a:pt x="573" y="401"/>
                    <a:pt x="571" y="398"/>
                    <a:pt x="570" y="396"/>
                  </a:cubicBezTo>
                  <a:cubicBezTo>
                    <a:pt x="570" y="395"/>
                    <a:pt x="567" y="394"/>
                    <a:pt x="566" y="393"/>
                  </a:cubicBezTo>
                  <a:cubicBezTo>
                    <a:pt x="565" y="392"/>
                    <a:pt x="566" y="390"/>
                    <a:pt x="566" y="388"/>
                  </a:cubicBezTo>
                  <a:cubicBezTo>
                    <a:pt x="567" y="387"/>
                    <a:pt x="570" y="385"/>
                    <a:pt x="571" y="383"/>
                  </a:cubicBezTo>
                  <a:cubicBezTo>
                    <a:pt x="571" y="381"/>
                    <a:pt x="568" y="378"/>
                    <a:pt x="568" y="376"/>
                  </a:cubicBezTo>
                  <a:cubicBezTo>
                    <a:pt x="568" y="375"/>
                    <a:pt x="570" y="373"/>
                    <a:pt x="570" y="372"/>
                  </a:cubicBezTo>
                  <a:cubicBezTo>
                    <a:pt x="571" y="371"/>
                    <a:pt x="571" y="369"/>
                    <a:pt x="571" y="368"/>
                  </a:cubicBezTo>
                  <a:cubicBezTo>
                    <a:pt x="570" y="367"/>
                    <a:pt x="568" y="366"/>
                    <a:pt x="567" y="365"/>
                  </a:cubicBezTo>
                  <a:cubicBezTo>
                    <a:pt x="567" y="365"/>
                    <a:pt x="568" y="363"/>
                    <a:pt x="568" y="362"/>
                  </a:cubicBezTo>
                  <a:cubicBezTo>
                    <a:pt x="569" y="362"/>
                    <a:pt x="572" y="363"/>
                    <a:pt x="574" y="362"/>
                  </a:cubicBezTo>
                  <a:cubicBezTo>
                    <a:pt x="574" y="362"/>
                    <a:pt x="575" y="361"/>
                    <a:pt x="575" y="360"/>
                  </a:cubicBezTo>
                  <a:cubicBezTo>
                    <a:pt x="575" y="358"/>
                    <a:pt x="572" y="355"/>
                    <a:pt x="572" y="353"/>
                  </a:cubicBezTo>
                  <a:cubicBezTo>
                    <a:pt x="572" y="352"/>
                    <a:pt x="574" y="350"/>
                    <a:pt x="574" y="348"/>
                  </a:cubicBezTo>
                  <a:cubicBezTo>
                    <a:pt x="574" y="347"/>
                    <a:pt x="573" y="344"/>
                    <a:pt x="573" y="343"/>
                  </a:cubicBezTo>
                  <a:cubicBezTo>
                    <a:pt x="572" y="340"/>
                    <a:pt x="569" y="335"/>
                    <a:pt x="570" y="333"/>
                  </a:cubicBezTo>
                  <a:cubicBezTo>
                    <a:pt x="571" y="332"/>
                    <a:pt x="574" y="331"/>
                    <a:pt x="574" y="330"/>
                  </a:cubicBezTo>
                  <a:cubicBezTo>
                    <a:pt x="575" y="328"/>
                    <a:pt x="573" y="325"/>
                    <a:pt x="573" y="324"/>
                  </a:cubicBezTo>
                  <a:cubicBezTo>
                    <a:pt x="572" y="322"/>
                    <a:pt x="573" y="319"/>
                    <a:pt x="573" y="318"/>
                  </a:cubicBezTo>
                  <a:cubicBezTo>
                    <a:pt x="573" y="316"/>
                    <a:pt x="575" y="314"/>
                    <a:pt x="576" y="312"/>
                  </a:cubicBezTo>
                  <a:cubicBezTo>
                    <a:pt x="576" y="311"/>
                    <a:pt x="575" y="307"/>
                    <a:pt x="576" y="306"/>
                  </a:cubicBezTo>
                  <a:cubicBezTo>
                    <a:pt x="576" y="305"/>
                    <a:pt x="576" y="302"/>
                    <a:pt x="577" y="301"/>
                  </a:cubicBezTo>
                  <a:cubicBezTo>
                    <a:pt x="578" y="301"/>
                    <a:pt x="579" y="300"/>
                    <a:pt x="579" y="299"/>
                  </a:cubicBezTo>
                  <a:cubicBezTo>
                    <a:pt x="580" y="298"/>
                    <a:pt x="579" y="295"/>
                    <a:pt x="579" y="294"/>
                  </a:cubicBez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9" name="Freeform 58">
              <a:extLst>
                <a:ext uri="{FF2B5EF4-FFF2-40B4-BE49-F238E27FC236}">
                  <a16:creationId xmlns:a16="http://schemas.microsoft.com/office/drawing/2014/main" id="{31471413-391F-45BE-AD71-238DF47B6F57}"/>
                </a:ext>
              </a:extLst>
            </p:cNvPr>
            <p:cNvSpPr>
              <a:spLocks/>
            </p:cNvSpPr>
            <p:nvPr/>
          </p:nvSpPr>
          <p:spPr bwMode="auto">
            <a:xfrm>
              <a:off x="4119561" y="2179640"/>
              <a:ext cx="712787" cy="339725"/>
            </a:xfrm>
            <a:custGeom>
              <a:avLst/>
              <a:gdLst>
                <a:gd name="T0" fmla="*/ 557 w 844"/>
                <a:gd name="T1" fmla="*/ 228 h 402"/>
                <a:gd name="T2" fmla="*/ 603 w 844"/>
                <a:gd name="T3" fmla="*/ 201 h 402"/>
                <a:gd name="T4" fmla="*/ 646 w 844"/>
                <a:gd name="T5" fmla="*/ 202 h 402"/>
                <a:gd name="T6" fmla="*/ 695 w 844"/>
                <a:gd name="T7" fmla="*/ 230 h 402"/>
                <a:gd name="T8" fmla="*/ 697 w 844"/>
                <a:gd name="T9" fmla="*/ 202 h 402"/>
                <a:gd name="T10" fmla="*/ 710 w 844"/>
                <a:gd name="T11" fmla="*/ 191 h 402"/>
                <a:gd name="T12" fmla="*/ 729 w 844"/>
                <a:gd name="T13" fmla="*/ 201 h 402"/>
                <a:gd name="T14" fmla="*/ 770 w 844"/>
                <a:gd name="T15" fmla="*/ 194 h 402"/>
                <a:gd name="T16" fmla="*/ 817 w 844"/>
                <a:gd name="T17" fmla="*/ 191 h 402"/>
                <a:gd name="T18" fmla="*/ 836 w 844"/>
                <a:gd name="T19" fmla="*/ 176 h 402"/>
                <a:gd name="T20" fmla="*/ 802 w 844"/>
                <a:gd name="T21" fmla="*/ 165 h 402"/>
                <a:gd name="T22" fmla="*/ 799 w 844"/>
                <a:gd name="T23" fmla="*/ 179 h 402"/>
                <a:gd name="T24" fmla="*/ 769 w 844"/>
                <a:gd name="T25" fmla="*/ 169 h 402"/>
                <a:gd name="T26" fmla="*/ 746 w 844"/>
                <a:gd name="T27" fmla="*/ 161 h 402"/>
                <a:gd name="T28" fmla="*/ 752 w 844"/>
                <a:gd name="T29" fmla="*/ 125 h 402"/>
                <a:gd name="T30" fmla="*/ 732 w 844"/>
                <a:gd name="T31" fmla="*/ 109 h 402"/>
                <a:gd name="T32" fmla="*/ 693 w 844"/>
                <a:gd name="T33" fmla="*/ 117 h 402"/>
                <a:gd name="T34" fmla="*/ 652 w 844"/>
                <a:gd name="T35" fmla="*/ 121 h 402"/>
                <a:gd name="T36" fmla="*/ 637 w 844"/>
                <a:gd name="T37" fmla="*/ 84 h 402"/>
                <a:gd name="T38" fmla="*/ 585 w 844"/>
                <a:gd name="T39" fmla="*/ 97 h 402"/>
                <a:gd name="T40" fmla="*/ 508 w 844"/>
                <a:gd name="T41" fmla="*/ 113 h 402"/>
                <a:gd name="T42" fmla="*/ 463 w 844"/>
                <a:gd name="T43" fmla="*/ 147 h 402"/>
                <a:gd name="T44" fmla="*/ 441 w 844"/>
                <a:gd name="T45" fmla="*/ 146 h 402"/>
                <a:gd name="T46" fmla="*/ 431 w 844"/>
                <a:gd name="T47" fmla="*/ 161 h 402"/>
                <a:gd name="T48" fmla="*/ 393 w 844"/>
                <a:gd name="T49" fmla="*/ 158 h 402"/>
                <a:gd name="T50" fmla="*/ 355 w 844"/>
                <a:gd name="T51" fmla="*/ 144 h 402"/>
                <a:gd name="T52" fmla="*/ 327 w 844"/>
                <a:gd name="T53" fmla="*/ 114 h 402"/>
                <a:gd name="T54" fmla="*/ 304 w 844"/>
                <a:gd name="T55" fmla="*/ 102 h 402"/>
                <a:gd name="T56" fmla="*/ 262 w 844"/>
                <a:gd name="T57" fmla="*/ 103 h 402"/>
                <a:gd name="T58" fmla="*/ 236 w 844"/>
                <a:gd name="T59" fmla="*/ 114 h 402"/>
                <a:gd name="T60" fmla="*/ 223 w 844"/>
                <a:gd name="T61" fmla="*/ 98 h 402"/>
                <a:gd name="T62" fmla="*/ 245 w 844"/>
                <a:gd name="T63" fmla="*/ 63 h 402"/>
                <a:gd name="T64" fmla="*/ 276 w 844"/>
                <a:gd name="T65" fmla="*/ 28 h 402"/>
                <a:gd name="T66" fmla="*/ 298 w 844"/>
                <a:gd name="T67" fmla="*/ 12 h 402"/>
                <a:gd name="T68" fmla="*/ 251 w 844"/>
                <a:gd name="T69" fmla="*/ 7 h 402"/>
                <a:gd name="T70" fmla="*/ 202 w 844"/>
                <a:gd name="T71" fmla="*/ 51 h 402"/>
                <a:gd name="T72" fmla="*/ 166 w 844"/>
                <a:gd name="T73" fmla="*/ 86 h 402"/>
                <a:gd name="T74" fmla="*/ 120 w 844"/>
                <a:gd name="T75" fmla="*/ 125 h 402"/>
                <a:gd name="T76" fmla="*/ 56 w 844"/>
                <a:gd name="T77" fmla="*/ 150 h 402"/>
                <a:gd name="T78" fmla="*/ 5 w 844"/>
                <a:gd name="T79" fmla="*/ 189 h 402"/>
                <a:gd name="T80" fmla="*/ 34 w 844"/>
                <a:gd name="T81" fmla="*/ 214 h 402"/>
                <a:gd name="T82" fmla="*/ 200 w 844"/>
                <a:gd name="T83" fmla="*/ 259 h 402"/>
                <a:gd name="T84" fmla="*/ 221 w 844"/>
                <a:gd name="T85" fmla="*/ 262 h 402"/>
                <a:gd name="T86" fmla="*/ 249 w 844"/>
                <a:gd name="T87" fmla="*/ 261 h 402"/>
                <a:gd name="T88" fmla="*/ 274 w 844"/>
                <a:gd name="T89" fmla="*/ 265 h 402"/>
                <a:gd name="T90" fmla="*/ 290 w 844"/>
                <a:gd name="T91" fmla="*/ 289 h 402"/>
                <a:gd name="T92" fmla="*/ 312 w 844"/>
                <a:gd name="T93" fmla="*/ 291 h 402"/>
                <a:gd name="T94" fmla="*/ 336 w 844"/>
                <a:gd name="T95" fmla="*/ 335 h 402"/>
                <a:gd name="T96" fmla="*/ 340 w 844"/>
                <a:gd name="T97" fmla="*/ 360 h 402"/>
                <a:gd name="T98" fmla="*/ 354 w 844"/>
                <a:gd name="T99" fmla="*/ 380 h 402"/>
                <a:gd name="T100" fmla="*/ 363 w 844"/>
                <a:gd name="T101" fmla="*/ 401 h 402"/>
                <a:gd name="T102" fmla="*/ 387 w 844"/>
                <a:gd name="T103" fmla="*/ 355 h 402"/>
                <a:gd name="T104" fmla="*/ 417 w 844"/>
                <a:gd name="T105" fmla="*/ 289 h 402"/>
                <a:gd name="T106" fmla="*/ 429 w 844"/>
                <a:gd name="T107" fmla="*/ 295 h 402"/>
                <a:gd name="T108" fmla="*/ 450 w 844"/>
                <a:gd name="T109" fmla="*/ 259 h 402"/>
                <a:gd name="T110" fmla="*/ 478 w 844"/>
                <a:gd name="T111" fmla="*/ 261 h 402"/>
                <a:gd name="T112" fmla="*/ 465 w 844"/>
                <a:gd name="T113" fmla="*/ 284 h 402"/>
                <a:gd name="T114" fmla="*/ 475 w 844"/>
                <a:gd name="T115" fmla="*/ 298 h 402"/>
                <a:gd name="T116" fmla="*/ 483 w 844"/>
                <a:gd name="T117" fmla="*/ 277 h 402"/>
                <a:gd name="T118" fmla="*/ 503 w 844"/>
                <a:gd name="T119" fmla="*/ 244 h 4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844" h="402">
                  <a:moveTo>
                    <a:pt x="525" y="232"/>
                  </a:moveTo>
                  <a:cubicBezTo>
                    <a:pt x="527" y="231"/>
                    <a:pt x="530" y="232"/>
                    <a:pt x="532" y="232"/>
                  </a:cubicBezTo>
                  <a:cubicBezTo>
                    <a:pt x="533" y="232"/>
                    <a:pt x="536" y="233"/>
                    <a:pt x="538" y="234"/>
                  </a:cubicBezTo>
                  <a:cubicBezTo>
                    <a:pt x="538" y="234"/>
                    <a:pt x="539" y="234"/>
                    <a:pt x="540" y="234"/>
                  </a:cubicBezTo>
                  <a:cubicBezTo>
                    <a:pt x="542" y="234"/>
                    <a:pt x="546" y="236"/>
                    <a:pt x="548" y="237"/>
                  </a:cubicBezTo>
                  <a:cubicBezTo>
                    <a:pt x="549" y="237"/>
                    <a:pt x="550" y="239"/>
                    <a:pt x="551" y="238"/>
                  </a:cubicBezTo>
                  <a:cubicBezTo>
                    <a:pt x="552" y="238"/>
                    <a:pt x="552" y="235"/>
                    <a:pt x="552" y="234"/>
                  </a:cubicBezTo>
                  <a:cubicBezTo>
                    <a:pt x="552" y="233"/>
                    <a:pt x="550" y="231"/>
                    <a:pt x="550" y="230"/>
                  </a:cubicBezTo>
                  <a:cubicBezTo>
                    <a:pt x="550" y="229"/>
                    <a:pt x="551" y="228"/>
                    <a:pt x="552" y="228"/>
                  </a:cubicBezTo>
                  <a:cubicBezTo>
                    <a:pt x="553" y="227"/>
                    <a:pt x="556" y="229"/>
                    <a:pt x="557" y="228"/>
                  </a:cubicBezTo>
                  <a:cubicBezTo>
                    <a:pt x="559" y="228"/>
                    <a:pt x="560" y="225"/>
                    <a:pt x="561" y="224"/>
                  </a:cubicBezTo>
                  <a:cubicBezTo>
                    <a:pt x="561" y="224"/>
                    <a:pt x="563" y="224"/>
                    <a:pt x="564" y="224"/>
                  </a:cubicBezTo>
                  <a:cubicBezTo>
                    <a:pt x="565" y="225"/>
                    <a:pt x="567" y="227"/>
                    <a:pt x="568" y="227"/>
                  </a:cubicBezTo>
                  <a:cubicBezTo>
                    <a:pt x="570" y="228"/>
                    <a:pt x="574" y="228"/>
                    <a:pt x="576" y="227"/>
                  </a:cubicBezTo>
                  <a:cubicBezTo>
                    <a:pt x="577" y="227"/>
                    <a:pt x="579" y="225"/>
                    <a:pt x="580" y="224"/>
                  </a:cubicBezTo>
                  <a:cubicBezTo>
                    <a:pt x="582" y="222"/>
                    <a:pt x="584" y="218"/>
                    <a:pt x="585" y="216"/>
                  </a:cubicBezTo>
                  <a:cubicBezTo>
                    <a:pt x="586" y="213"/>
                    <a:pt x="587" y="209"/>
                    <a:pt x="588" y="207"/>
                  </a:cubicBezTo>
                  <a:cubicBezTo>
                    <a:pt x="589" y="205"/>
                    <a:pt x="592" y="202"/>
                    <a:pt x="594" y="201"/>
                  </a:cubicBezTo>
                  <a:cubicBezTo>
                    <a:pt x="594" y="201"/>
                    <a:pt x="596" y="200"/>
                    <a:pt x="597" y="199"/>
                  </a:cubicBezTo>
                  <a:cubicBezTo>
                    <a:pt x="599" y="199"/>
                    <a:pt x="602" y="201"/>
                    <a:pt x="603" y="201"/>
                  </a:cubicBezTo>
                  <a:cubicBezTo>
                    <a:pt x="604" y="200"/>
                    <a:pt x="604" y="197"/>
                    <a:pt x="605" y="197"/>
                  </a:cubicBezTo>
                  <a:cubicBezTo>
                    <a:pt x="605" y="196"/>
                    <a:pt x="607" y="196"/>
                    <a:pt x="608" y="197"/>
                  </a:cubicBezTo>
                  <a:cubicBezTo>
                    <a:pt x="609" y="197"/>
                    <a:pt x="610" y="200"/>
                    <a:pt x="610" y="200"/>
                  </a:cubicBezTo>
                  <a:cubicBezTo>
                    <a:pt x="611" y="200"/>
                    <a:pt x="613" y="197"/>
                    <a:pt x="613" y="197"/>
                  </a:cubicBezTo>
                  <a:cubicBezTo>
                    <a:pt x="615" y="197"/>
                    <a:pt x="617" y="197"/>
                    <a:pt x="618" y="198"/>
                  </a:cubicBezTo>
                  <a:cubicBezTo>
                    <a:pt x="620" y="198"/>
                    <a:pt x="622" y="202"/>
                    <a:pt x="624" y="202"/>
                  </a:cubicBezTo>
                  <a:cubicBezTo>
                    <a:pt x="626" y="202"/>
                    <a:pt x="628" y="200"/>
                    <a:pt x="630" y="200"/>
                  </a:cubicBezTo>
                  <a:cubicBezTo>
                    <a:pt x="631" y="201"/>
                    <a:pt x="633" y="202"/>
                    <a:pt x="634" y="202"/>
                  </a:cubicBezTo>
                  <a:cubicBezTo>
                    <a:pt x="635" y="202"/>
                    <a:pt x="636" y="201"/>
                    <a:pt x="637" y="201"/>
                  </a:cubicBezTo>
                  <a:cubicBezTo>
                    <a:pt x="639" y="201"/>
                    <a:pt x="644" y="202"/>
                    <a:pt x="646" y="202"/>
                  </a:cubicBezTo>
                  <a:cubicBezTo>
                    <a:pt x="648" y="203"/>
                    <a:pt x="653" y="203"/>
                    <a:pt x="655" y="203"/>
                  </a:cubicBezTo>
                  <a:cubicBezTo>
                    <a:pt x="656" y="204"/>
                    <a:pt x="659" y="205"/>
                    <a:pt x="660" y="206"/>
                  </a:cubicBezTo>
                  <a:cubicBezTo>
                    <a:pt x="662" y="207"/>
                    <a:pt x="666" y="211"/>
                    <a:pt x="668" y="212"/>
                  </a:cubicBezTo>
                  <a:cubicBezTo>
                    <a:pt x="669" y="213"/>
                    <a:pt x="672" y="216"/>
                    <a:pt x="673" y="217"/>
                  </a:cubicBezTo>
                  <a:cubicBezTo>
                    <a:pt x="674" y="218"/>
                    <a:pt x="678" y="219"/>
                    <a:pt x="679" y="220"/>
                  </a:cubicBezTo>
                  <a:cubicBezTo>
                    <a:pt x="680" y="220"/>
                    <a:pt x="682" y="222"/>
                    <a:pt x="683" y="223"/>
                  </a:cubicBezTo>
                  <a:cubicBezTo>
                    <a:pt x="684" y="223"/>
                    <a:pt x="685" y="225"/>
                    <a:pt x="686" y="226"/>
                  </a:cubicBezTo>
                  <a:cubicBezTo>
                    <a:pt x="687" y="226"/>
                    <a:pt x="688" y="226"/>
                    <a:pt x="689" y="226"/>
                  </a:cubicBezTo>
                  <a:cubicBezTo>
                    <a:pt x="689" y="227"/>
                    <a:pt x="691" y="228"/>
                    <a:pt x="691" y="228"/>
                  </a:cubicBezTo>
                  <a:cubicBezTo>
                    <a:pt x="692" y="228"/>
                    <a:pt x="694" y="230"/>
                    <a:pt x="695" y="230"/>
                  </a:cubicBezTo>
                  <a:cubicBezTo>
                    <a:pt x="696" y="229"/>
                    <a:pt x="698" y="227"/>
                    <a:pt x="698" y="226"/>
                  </a:cubicBezTo>
                  <a:cubicBezTo>
                    <a:pt x="699" y="225"/>
                    <a:pt x="698" y="223"/>
                    <a:pt x="697" y="222"/>
                  </a:cubicBezTo>
                  <a:cubicBezTo>
                    <a:pt x="697" y="221"/>
                    <a:pt x="695" y="220"/>
                    <a:pt x="695" y="220"/>
                  </a:cubicBezTo>
                  <a:cubicBezTo>
                    <a:pt x="695" y="219"/>
                    <a:pt x="694" y="218"/>
                    <a:pt x="694" y="218"/>
                  </a:cubicBezTo>
                  <a:cubicBezTo>
                    <a:pt x="694" y="217"/>
                    <a:pt x="697" y="215"/>
                    <a:pt x="697" y="214"/>
                  </a:cubicBezTo>
                  <a:cubicBezTo>
                    <a:pt x="697" y="214"/>
                    <a:pt x="695" y="212"/>
                    <a:pt x="695" y="212"/>
                  </a:cubicBezTo>
                  <a:cubicBezTo>
                    <a:pt x="694" y="212"/>
                    <a:pt x="692" y="212"/>
                    <a:pt x="692" y="211"/>
                  </a:cubicBezTo>
                  <a:cubicBezTo>
                    <a:pt x="692" y="210"/>
                    <a:pt x="692" y="208"/>
                    <a:pt x="692" y="208"/>
                  </a:cubicBezTo>
                  <a:cubicBezTo>
                    <a:pt x="693" y="207"/>
                    <a:pt x="695" y="207"/>
                    <a:pt x="696" y="206"/>
                  </a:cubicBezTo>
                  <a:cubicBezTo>
                    <a:pt x="697" y="206"/>
                    <a:pt x="697" y="203"/>
                    <a:pt x="697" y="202"/>
                  </a:cubicBezTo>
                  <a:cubicBezTo>
                    <a:pt x="697" y="201"/>
                    <a:pt x="696" y="199"/>
                    <a:pt x="696" y="199"/>
                  </a:cubicBezTo>
                  <a:cubicBezTo>
                    <a:pt x="695" y="198"/>
                    <a:pt x="695" y="196"/>
                    <a:pt x="695" y="195"/>
                  </a:cubicBezTo>
                  <a:cubicBezTo>
                    <a:pt x="695" y="194"/>
                    <a:pt x="695" y="192"/>
                    <a:pt x="696" y="191"/>
                  </a:cubicBezTo>
                  <a:cubicBezTo>
                    <a:pt x="696" y="190"/>
                    <a:pt x="697" y="190"/>
                    <a:pt x="698" y="190"/>
                  </a:cubicBezTo>
                  <a:cubicBezTo>
                    <a:pt x="699" y="190"/>
                    <a:pt x="700" y="189"/>
                    <a:pt x="700" y="190"/>
                  </a:cubicBezTo>
                  <a:cubicBezTo>
                    <a:pt x="701" y="190"/>
                    <a:pt x="703" y="191"/>
                    <a:pt x="704" y="192"/>
                  </a:cubicBezTo>
                  <a:cubicBezTo>
                    <a:pt x="704" y="193"/>
                    <a:pt x="703" y="195"/>
                    <a:pt x="704" y="195"/>
                  </a:cubicBezTo>
                  <a:cubicBezTo>
                    <a:pt x="704" y="195"/>
                    <a:pt x="705" y="195"/>
                    <a:pt x="706" y="194"/>
                  </a:cubicBezTo>
                  <a:cubicBezTo>
                    <a:pt x="706" y="194"/>
                    <a:pt x="708" y="192"/>
                    <a:pt x="709" y="192"/>
                  </a:cubicBezTo>
                  <a:cubicBezTo>
                    <a:pt x="709" y="191"/>
                    <a:pt x="709" y="191"/>
                    <a:pt x="710" y="191"/>
                  </a:cubicBezTo>
                  <a:cubicBezTo>
                    <a:pt x="711" y="190"/>
                    <a:pt x="714" y="191"/>
                    <a:pt x="715" y="193"/>
                  </a:cubicBezTo>
                  <a:cubicBezTo>
                    <a:pt x="716" y="193"/>
                    <a:pt x="716" y="196"/>
                    <a:pt x="716" y="197"/>
                  </a:cubicBezTo>
                  <a:cubicBezTo>
                    <a:pt x="716" y="198"/>
                    <a:pt x="714" y="200"/>
                    <a:pt x="715" y="201"/>
                  </a:cubicBezTo>
                  <a:cubicBezTo>
                    <a:pt x="715" y="202"/>
                    <a:pt x="716" y="203"/>
                    <a:pt x="716" y="203"/>
                  </a:cubicBezTo>
                  <a:cubicBezTo>
                    <a:pt x="717" y="203"/>
                    <a:pt x="719" y="203"/>
                    <a:pt x="719" y="202"/>
                  </a:cubicBezTo>
                  <a:cubicBezTo>
                    <a:pt x="720" y="201"/>
                    <a:pt x="719" y="198"/>
                    <a:pt x="719" y="198"/>
                  </a:cubicBezTo>
                  <a:cubicBezTo>
                    <a:pt x="720" y="197"/>
                    <a:pt x="721" y="198"/>
                    <a:pt x="721" y="198"/>
                  </a:cubicBezTo>
                  <a:cubicBezTo>
                    <a:pt x="722" y="198"/>
                    <a:pt x="723" y="200"/>
                    <a:pt x="724" y="200"/>
                  </a:cubicBezTo>
                  <a:cubicBezTo>
                    <a:pt x="725" y="201"/>
                    <a:pt x="726" y="199"/>
                    <a:pt x="727" y="199"/>
                  </a:cubicBezTo>
                  <a:cubicBezTo>
                    <a:pt x="728" y="199"/>
                    <a:pt x="729" y="200"/>
                    <a:pt x="729" y="201"/>
                  </a:cubicBezTo>
                  <a:cubicBezTo>
                    <a:pt x="730" y="202"/>
                    <a:pt x="730" y="205"/>
                    <a:pt x="731" y="206"/>
                  </a:cubicBezTo>
                  <a:cubicBezTo>
                    <a:pt x="732" y="206"/>
                    <a:pt x="734" y="207"/>
                    <a:pt x="735" y="207"/>
                  </a:cubicBezTo>
                  <a:cubicBezTo>
                    <a:pt x="735" y="207"/>
                    <a:pt x="737" y="205"/>
                    <a:pt x="737" y="204"/>
                  </a:cubicBezTo>
                  <a:cubicBezTo>
                    <a:pt x="738" y="203"/>
                    <a:pt x="740" y="200"/>
                    <a:pt x="741" y="200"/>
                  </a:cubicBezTo>
                  <a:cubicBezTo>
                    <a:pt x="742" y="199"/>
                    <a:pt x="744" y="200"/>
                    <a:pt x="745" y="200"/>
                  </a:cubicBezTo>
                  <a:cubicBezTo>
                    <a:pt x="746" y="199"/>
                    <a:pt x="748" y="198"/>
                    <a:pt x="750" y="198"/>
                  </a:cubicBezTo>
                  <a:cubicBezTo>
                    <a:pt x="751" y="198"/>
                    <a:pt x="753" y="196"/>
                    <a:pt x="755" y="196"/>
                  </a:cubicBezTo>
                  <a:cubicBezTo>
                    <a:pt x="756" y="196"/>
                    <a:pt x="758" y="197"/>
                    <a:pt x="759" y="197"/>
                  </a:cubicBezTo>
                  <a:cubicBezTo>
                    <a:pt x="760" y="196"/>
                    <a:pt x="763" y="193"/>
                    <a:pt x="764" y="193"/>
                  </a:cubicBezTo>
                  <a:cubicBezTo>
                    <a:pt x="766" y="192"/>
                    <a:pt x="769" y="193"/>
                    <a:pt x="770" y="194"/>
                  </a:cubicBezTo>
                  <a:cubicBezTo>
                    <a:pt x="772" y="194"/>
                    <a:pt x="775" y="194"/>
                    <a:pt x="776" y="194"/>
                  </a:cubicBezTo>
                  <a:cubicBezTo>
                    <a:pt x="778" y="193"/>
                    <a:pt x="780" y="192"/>
                    <a:pt x="781" y="191"/>
                  </a:cubicBezTo>
                  <a:cubicBezTo>
                    <a:pt x="782" y="191"/>
                    <a:pt x="784" y="191"/>
                    <a:pt x="785" y="191"/>
                  </a:cubicBezTo>
                  <a:cubicBezTo>
                    <a:pt x="787" y="191"/>
                    <a:pt x="789" y="192"/>
                    <a:pt x="791" y="192"/>
                  </a:cubicBezTo>
                  <a:cubicBezTo>
                    <a:pt x="791" y="192"/>
                    <a:pt x="793" y="190"/>
                    <a:pt x="793" y="190"/>
                  </a:cubicBezTo>
                  <a:cubicBezTo>
                    <a:pt x="794" y="190"/>
                    <a:pt x="795" y="191"/>
                    <a:pt x="796" y="191"/>
                  </a:cubicBezTo>
                  <a:cubicBezTo>
                    <a:pt x="797" y="192"/>
                    <a:pt x="797" y="194"/>
                    <a:pt x="798" y="194"/>
                  </a:cubicBezTo>
                  <a:cubicBezTo>
                    <a:pt x="800" y="195"/>
                    <a:pt x="802" y="192"/>
                    <a:pt x="804" y="192"/>
                  </a:cubicBezTo>
                  <a:cubicBezTo>
                    <a:pt x="805" y="192"/>
                    <a:pt x="808" y="194"/>
                    <a:pt x="810" y="194"/>
                  </a:cubicBezTo>
                  <a:cubicBezTo>
                    <a:pt x="812" y="194"/>
                    <a:pt x="815" y="192"/>
                    <a:pt x="817" y="191"/>
                  </a:cubicBezTo>
                  <a:cubicBezTo>
                    <a:pt x="817" y="191"/>
                    <a:pt x="818" y="189"/>
                    <a:pt x="819" y="189"/>
                  </a:cubicBezTo>
                  <a:cubicBezTo>
                    <a:pt x="820" y="188"/>
                    <a:pt x="823" y="189"/>
                    <a:pt x="824" y="189"/>
                  </a:cubicBezTo>
                  <a:cubicBezTo>
                    <a:pt x="825" y="190"/>
                    <a:pt x="826" y="192"/>
                    <a:pt x="827" y="193"/>
                  </a:cubicBezTo>
                  <a:cubicBezTo>
                    <a:pt x="828" y="193"/>
                    <a:pt x="831" y="194"/>
                    <a:pt x="833" y="194"/>
                  </a:cubicBezTo>
                  <a:cubicBezTo>
                    <a:pt x="834" y="193"/>
                    <a:pt x="837" y="191"/>
                    <a:pt x="838" y="190"/>
                  </a:cubicBezTo>
                  <a:cubicBezTo>
                    <a:pt x="839" y="189"/>
                    <a:pt x="840" y="187"/>
                    <a:pt x="841" y="186"/>
                  </a:cubicBezTo>
                  <a:cubicBezTo>
                    <a:pt x="842" y="185"/>
                    <a:pt x="843" y="183"/>
                    <a:pt x="843" y="182"/>
                  </a:cubicBezTo>
                  <a:cubicBezTo>
                    <a:pt x="844" y="181"/>
                    <a:pt x="843" y="179"/>
                    <a:pt x="842" y="178"/>
                  </a:cubicBezTo>
                  <a:cubicBezTo>
                    <a:pt x="842" y="177"/>
                    <a:pt x="841" y="176"/>
                    <a:pt x="840" y="176"/>
                  </a:cubicBezTo>
                  <a:cubicBezTo>
                    <a:pt x="839" y="175"/>
                    <a:pt x="837" y="176"/>
                    <a:pt x="836" y="176"/>
                  </a:cubicBezTo>
                  <a:cubicBezTo>
                    <a:pt x="835" y="175"/>
                    <a:pt x="834" y="173"/>
                    <a:pt x="834" y="173"/>
                  </a:cubicBezTo>
                  <a:cubicBezTo>
                    <a:pt x="834" y="173"/>
                    <a:pt x="832" y="170"/>
                    <a:pt x="831" y="169"/>
                  </a:cubicBezTo>
                  <a:cubicBezTo>
                    <a:pt x="831" y="168"/>
                    <a:pt x="829" y="167"/>
                    <a:pt x="829" y="166"/>
                  </a:cubicBezTo>
                  <a:cubicBezTo>
                    <a:pt x="828" y="166"/>
                    <a:pt x="827" y="163"/>
                    <a:pt x="826" y="162"/>
                  </a:cubicBezTo>
                  <a:cubicBezTo>
                    <a:pt x="825" y="162"/>
                    <a:pt x="822" y="161"/>
                    <a:pt x="821" y="161"/>
                  </a:cubicBezTo>
                  <a:cubicBezTo>
                    <a:pt x="819" y="161"/>
                    <a:pt x="815" y="162"/>
                    <a:pt x="814" y="162"/>
                  </a:cubicBezTo>
                  <a:cubicBezTo>
                    <a:pt x="813" y="162"/>
                    <a:pt x="811" y="162"/>
                    <a:pt x="810" y="163"/>
                  </a:cubicBezTo>
                  <a:cubicBezTo>
                    <a:pt x="809" y="163"/>
                    <a:pt x="809" y="165"/>
                    <a:pt x="808" y="165"/>
                  </a:cubicBezTo>
                  <a:cubicBezTo>
                    <a:pt x="807" y="166"/>
                    <a:pt x="806" y="166"/>
                    <a:pt x="805" y="166"/>
                  </a:cubicBezTo>
                  <a:cubicBezTo>
                    <a:pt x="805" y="166"/>
                    <a:pt x="803" y="165"/>
                    <a:pt x="802" y="165"/>
                  </a:cubicBezTo>
                  <a:cubicBezTo>
                    <a:pt x="802" y="164"/>
                    <a:pt x="800" y="163"/>
                    <a:pt x="799" y="163"/>
                  </a:cubicBezTo>
                  <a:cubicBezTo>
                    <a:pt x="799" y="163"/>
                    <a:pt x="798" y="165"/>
                    <a:pt x="798" y="166"/>
                  </a:cubicBezTo>
                  <a:cubicBezTo>
                    <a:pt x="798" y="167"/>
                    <a:pt x="798" y="168"/>
                    <a:pt x="798" y="168"/>
                  </a:cubicBezTo>
                  <a:cubicBezTo>
                    <a:pt x="799" y="169"/>
                    <a:pt x="801" y="171"/>
                    <a:pt x="802" y="172"/>
                  </a:cubicBezTo>
                  <a:cubicBezTo>
                    <a:pt x="803" y="172"/>
                    <a:pt x="804" y="172"/>
                    <a:pt x="804" y="173"/>
                  </a:cubicBezTo>
                  <a:cubicBezTo>
                    <a:pt x="805" y="173"/>
                    <a:pt x="806" y="174"/>
                    <a:pt x="807" y="175"/>
                  </a:cubicBezTo>
                  <a:cubicBezTo>
                    <a:pt x="807" y="176"/>
                    <a:pt x="807" y="178"/>
                    <a:pt x="807" y="180"/>
                  </a:cubicBezTo>
                  <a:cubicBezTo>
                    <a:pt x="807" y="180"/>
                    <a:pt x="806" y="182"/>
                    <a:pt x="805" y="183"/>
                  </a:cubicBezTo>
                  <a:cubicBezTo>
                    <a:pt x="804" y="183"/>
                    <a:pt x="802" y="182"/>
                    <a:pt x="801" y="182"/>
                  </a:cubicBezTo>
                  <a:cubicBezTo>
                    <a:pt x="800" y="181"/>
                    <a:pt x="800" y="179"/>
                    <a:pt x="799" y="179"/>
                  </a:cubicBezTo>
                  <a:cubicBezTo>
                    <a:pt x="799" y="179"/>
                    <a:pt x="798" y="180"/>
                    <a:pt x="797" y="180"/>
                  </a:cubicBezTo>
                  <a:cubicBezTo>
                    <a:pt x="797" y="181"/>
                    <a:pt x="797" y="183"/>
                    <a:pt x="797" y="183"/>
                  </a:cubicBezTo>
                  <a:cubicBezTo>
                    <a:pt x="796" y="184"/>
                    <a:pt x="795" y="185"/>
                    <a:pt x="794" y="185"/>
                  </a:cubicBezTo>
                  <a:cubicBezTo>
                    <a:pt x="793" y="185"/>
                    <a:pt x="791" y="184"/>
                    <a:pt x="790" y="184"/>
                  </a:cubicBezTo>
                  <a:cubicBezTo>
                    <a:pt x="789" y="183"/>
                    <a:pt x="788" y="181"/>
                    <a:pt x="787" y="181"/>
                  </a:cubicBezTo>
                  <a:cubicBezTo>
                    <a:pt x="785" y="180"/>
                    <a:pt x="783" y="181"/>
                    <a:pt x="781" y="180"/>
                  </a:cubicBezTo>
                  <a:cubicBezTo>
                    <a:pt x="780" y="180"/>
                    <a:pt x="777" y="179"/>
                    <a:pt x="776" y="179"/>
                  </a:cubicBezTo>
                  <a:cubicBezTo>
                    <a:pt x="775" y="178"/>
                    <a:pt x="773" y="175"/>
                    <a:pt x="772" y="174"/>
                  </a:cubicBezTo>
                  <a:cubicBezTo>
                    <a:pt x="771" y="174"/>
                    <a:pt x="769" y="173"/>
                    <a:pt x="769" y="172"/>
                  </a:cubicBezTo>
                  <a:cubicBezTo>
                    <a:pt x="768" y="171"/>
                    <a:pt x="768" y="170"/>
                    <a:pt x="769" y="169"/>
                  </a:cubicBezTo>
                  <a:cubicBezTo>
                    <a:pt x="769" y="168"/>
                    <a:pt x="772" y="167"/>
                    <a:pt x="772" y="166"/>
                  </a:cubicBezTo>
                  <a:cubicBezTo>
                    <a:pt x="772" y="166"/>
                    <a:pt x="772" y="164"/>
                    <a:pt x="771" y="163"/>
                  </a:cubicBezTo>
                  <a:cubicBezTo>
                    <a:pt x="770" y="163"/>
                    <a:pt x="768" y="162"/>
                    <a:pt x="767" y="162"/>
                  </a:cubicBezTo>
                  <a:cubicBezTo>
                    <a:pt x="766" y="162"/>
                    <a:pt x="763" y="163"/>
                    <a:pt x="762" y="163"/>
                  </a:cubicBezTo>
                  <a:cubicBezTo>
                    <a:pt x="762" y="162"/>
                    <a:pt x="761" y="161"/>
                    <a:pt x="760" y="160"/>
                  </a:cubicBezTo>
                  <a:cubicBezTo>
                    <a:pt x="760" y="160"/>
                    <a:pt x="759" y="158"/>
                    <a:pt x="759" y="158"/>
                  </a:cubicBezTo>
                  <a:cubicBezTo>
                    <a:pt x="757" y="157"/>
                    <a:pt x="754" y="157"/>
                    <a:pt x="753" y="158"/>
                  </a:cubicBezTo>
                  <a:cubicBezTo>
                    <a:pt x="752" y="158"/>
                    <a:pt x="752" y="160"/>
                    <a:pt x="752" y="161"/>
                  </a:cubicBezTo>
                  <a:cubicBezTo>
                    <a:pt x="751" y="161"/>
                    <a:pt x="749" y="162"/>
                    <a:pt x="748" y="162"/>
                  </a:cubicBezTo>
                  <a:cubicBezTo>
                    <a:pt x="747" y="162"/>
                    <a:pt x="746" y="162"/>
                    <a:pt x="746" y="161"/>
                  </a:cubicBezTo>
                  <a:cubicBezTo>
                    <a:pt x="745" y="160"/>
                    <a:pt x="744" y="158"/>
                    <a:pt x="744" y="157"/>
                  </a:cubicBezTo>
                  <a:cubicBezTo>
                    <a:pt x="744" y="156"/>
                    <a:pt x="745" y="153"/>
                    <a:pt x="746" y="152"/>
                  </a:cubicBezTo>
                  <a:cubicBezTo>
                    <a:pt x="746" y="152"/>
                    <a:pt x="748" y="151"/>
                    <a:pt x="749" y="150"/>
                  </a:cubicBezTo>
                  <a:cubicBezTo>
                    <a:pt x="750" y="150"/>
                    <a:pt x="752" y="150"/>
                    <a:pt x="753" y="150"/>
                  </a:cubicBezTo>
                  <a:cubicBezTo>
                    <a:pt x="753" y="150"/>
                    <a:pt x="755" y="149"/>
                    <a:pt x="755" y="149"/>
                  </a:cubicBezTo>
                  <a:cubicBezTo>
                    <a:pt x="756" y="148"/>
                    <a:pt x="758" y="147"/>
                    <a:pt x="759" y="146"/>
                  </a:cubicBezTo>
                  <a:cubicBezTo>
                    <a:pt x="759" y="145"/>
                    <a:pt x="758" y="142"/>
                    <a:pt x="757" y="140"/>
                  </a:cubicBezTo>
                  <a:cubicBezTo>
                    <a:pt x="757" y="138"/>
                    <a:pt x="756" y="135"/>
                    <a:pt x="755" y="133"/>
                  </a:cubicBezTo>
                  <a:cubicBezTo>
                    <a:pt x="755" y="132"/>
                    <a:pt x="755" y="129"/>
                    <a:pt x="754" y="128"/>
                  </a:cubicBezTo>
                  <a:cubicBezTo>
                    <a:pt x="754" y="127"/>
                    <a:pt x="752" y="126"/>
                    <a:pt x="752" y="125"/>
                  </a:cubicBezTo>
                  <a:cubicBezTo>
                    <a:pt x="751" y="124"/>
                    <a:pt x="749" y="121"/>
                    <a:pt x="749" y="119"/>
                  </a:cubicBezTo>
                  <a:cubicBezTo>
                    <a:pt x="749" y="118"/>
                    <a:pt x="751" y="115"/>
                    <a:pt x="752" y="114"/>
                  </a:cubicBezTo>
                  <a:cubicBezTo>
                    <a:pt x="752" y="113"/>
                    <a:pt x="751" y="108"/>
                    <a:pt x="751" y="108"/>
                  </a:cubicBezTo>
                  <a:cubicBezTo>
                    <a:pt x="751" y="108"/>
                    <a:pt x="751" y="103"/>
                    <a:pt x="751" y="102"/>
                  </a:cubicBezTo>
                  <a:cubicBezTo>
                    <a:pt x="750" y="101"/>
                    <a:pt x="749" y="99"/>
                    <a:pt x="749" y="99"/>
                  </a:cubicBezTo>
                  <a:cubicBezTo>
                    <a:pt x="747" y="98"/>
                    <a:pt x="745" y="101"/>
                    <a:pt x="744" y="101"/>
                  </a:cubicBezTo>
                  <a:cubicBezTo>
                    <a:pt x="743" y="100"/>
                    <a:pt x="742" y="98"/>
                    <a:pt x="741" y="97"/>
                  </a:cubicBezTo>
                  <a:cubicBezTo>
                    <a:pt x="740" y="97"/>
                    <a:pt x="739" y="99"/>
                    <a:pt x="738" y="99"/>
                  </a:cubicBezTo>
                  <a:cubicBezTo>
                    <a:pt x="737" y="100"/>
                    <a:pt x="736" y="102"/>
                    <a:pt x="735" y="103"/>
                  </a:cubicBezTo>
                  <a:cubicBezTo>
                    <a:pt x="734" y="104"/>
                    <a:pt x="733" y="109"/>
                    <a:pt x="732" y="109"/>
                  </a:cubicBezTo>
                  <a:cubicBezTo>
                    <a:pt x="730" y="109"/>
                    <a:pt x="729" y="107"/>
                    <a:pt x="727" y="106"/>
                  </a:cubicBezTo>
                  <a:cubicBezTo>
                    <a:pt x="726" y="106"/>
                    <a:pt x="724" y="105"/>
                    <a:pt x="722" y="105"/>
                  </a:cubicBezTo>
                  <a:cubicBezTo>
                    <a:pt x="721" y="105"/>
                    <a:pt x="719" y="108"/>
                    <a:pt x="718" y="109"/>
                  </a:cubicBezTo>
                  <a:cubicBezTo>
                    <a:pt x="717" y="109"/>
                    <a:pt x="715" y="108"/>
                    <a:pt x="715" y="108"/>
                  </a:cubicBezTo>
                  <a:cubicBezTo>
                    <a:pt x="713" y="109"/>
                    <a:pt x="711" y="112"/>
                    <a:pt x="711" y="113"/>
                  </a:cubicBezTo>
                  <a:cubicBezTo>
                    <a:pt x="710" y="114"/>
                    <a:pt x="710" y="118"/>
                    <a:pt x="709" y="119"/>
                  </a:cubicBezTo>
                  <a:cubicBezTo>
                    <a:pt x="708" y="120"/>
                    <a:pt x="706" y="121"/>
                    <a:pt x="705" y="122"/>
                  </a:cubicBezTo>
                  <a:cubicBezTo>
                    <a:pt x="704" y="122"/>
                    <a:pt x="703" y="125"/>
                    <a:pt x="702" y="126"/>
                  </a:cubicBezTo>
                  <a:cubicBezTo>
                    <a:pt x="701" y="126"/>
                    <a:pt x="699" y="124"/>
                    <a:pt x="698" y="124"/>
                  </a:cubicBezTo>
                  <a:cubicBezTo>
                    <a:pt x="696" y="122"/>
                    <a:pt x="694" y="118"/>
                    <a:pt x="693" y="117"/>
                  </a:cubicBezTo>
                  <a:cubicBezTo>
                    <a:pt x="691" y="117"/>
                    <a:pt x="689" y="116"/>
                    <a:pt x="687" y="116"/>
                  </a:cubicBezTo>
                  <a:cubicBezTo>
                    <a:pt x="686" y="116"/>
                    <a:pt x="683" y="116"/>
                    <a:pt x="682" y="117"/>
                  </a:cubicBezTo>
                  <a:cubicBezTo>
                    <a:pt x="681" y="117"/>
                    <a:pt x="679" y="119"/>
                    <a:pt x="678" y="120"/>
                  </a:cubicBezTo>
                  <a:cubicBezTo>
                    <a:pt x="677" y="121"/>
                    <a:pt x="674" y="123"/>
                    <a:pt x="674" y="123"/>
                  </a:cubicBezTo>
                  <a:cubicBezTo>
                    <a:pt x="674" y="123"/>
                    <a:pt x="671" y="126"/>
                    <a:pt x="670" y="126"/>
                  </a:cubicBezTo>
                  <a:cubicBezTo>
                    <a:pt x="669" y="127"/>
                    <a:pt x="667" y="126"/>
                    <a:pt x="666" y="125"/>
                  </a:cubicBezTo>
                  <a:cubicBezTo>
                    <a:pt x="665" y="125"/>
                    <a:pt x="663" y="122"/>
                    <a:pt x="662" y="122"/>
                  </a:cubicBezTo>
                  <a:cubicBezTo>
                    <a:pt x="661" y="122"/>
                    <a:pt x="660" y="124"/>
                    <a:pt x="659" y="124"/>
                  </a:cubicBezTo>
                  <a:cubicBezTo>
                    <a:pt x="658" y="125"/>
                    <a:pt x="656" y="123"/>
                    <a:pt x="655" y="123"/>
                  </a:cubicBezTo>
                  <a:cubicBezTo>
                    <a:pt x="654" y="122"/>
                    <a:pt x="653" y="120"/>
                    <a:pt x="652" y="121"/>
                  </a:cubicBezTo>
                  <a:cubicBezTo>
                    <a:pt x="651" y="121"/>
                    <a:pt x="651" y="123"/>
                    <a:pt x="650" y="123"/>
                  </a:cubicBezTo>
                  <a:cubicBezTo>
                    <a:pt x="649" y="124"/>
                    <a:pt x="646" y="125"/>
                    <a:pt x="645" y="124"/>
                  </a:cubicBezTo>
                  <a:cubicBezTo>
                    <a:pt x="643" y="124"/>
                    <a:pt x="642" y="123"/>
                    <a:pt x="641" y="122"/>
                  </a:cubicBezTo>
                  <a:cubicBezTo>
                    <a:pt x="640" y="121"/>
                    <a:pt x="638" y="119"/>
                    <a:pt x="638" y="118"/>
                  </a:cubicBezTo>
                  <a:cubicBezTo>
                    <a:pt x="638" y="117"/>
                    <a:pt x="639" y="115"/>
                    <a:pt x="640" y="114"/>
                  </a:cubicBezTo>
                  <a:cubicBezTo>
                    <a:pt x="640" y="112"/>
                    <a:pt x="642" y="110"/>
                    <a:pt x="642" y="109"/>
                  </a:cubicBezTo>
                  <a:cubicBezTo>
                    <a:pt x="641" y="108"/>
                    <a:pt x="639" y="106"/>
                    <a:pt x="639" y="105"/>
                  </a:cubicBezTo>
                  <a:cubicBezTo>
                    <a:pt x="638" y="103"/>
                    <a:pt x="636" y="100"/>
                    <a:pt x="636" y="98"/>
                  </a:cubicBezTo>
                  <a:cubicBezTo>
                    <a:pt x="636" y="96"/>
                    <a:pt x="638" y="93"/>
                    <a:pt x="638" y="91"/>
                  </a:cubicBezTo>
                  <a:cubicBezTo>
                    <a:pt x="638" y="89"/>
                    <a:pt x="637" y="86"/>
                    <a:pt x="637" y="84"/>
                  </a:cubicBezTo>
                  <a:cubicBezTo>
                    <a:pt x="638" y="83"/>
                    <a:pt x="640" y="80"/>
                    <a:pt x="640" y="79"/>
                  </a:cubicBezTo>
                  <a:cubicBezTo>
                    <a:pt x="641" y="78"/>
                    <a:pt x="644" y="76"/>
                    <a:pt x="644" y="75"/>
                  </a:cubicBezTo>
                  <a:cubicBezTo>
                    <a:pt x="643" y="73"/>
                    <a:pt x="639" y="71"/>
                    <a:pt x="638" y="72"/>
                  </a:cubicBezTo>
                  <a:cubicBezTo>
                    <a:pt x="636" y="72"/>
                    <a:pt x="635" y="75"/>
                    <a:pt x="634" y="75"/>
                  </a:cubicBezTo>
                  <a:cubicBezTo>
                    <a:pt x="632" y="76"/>
                    <a:pt x="629" y="77"/>
                    <a:pt x="627" y="78"/>
                  </a:cubicBezTo>
                  <a:cubicBezTo>
                    <a:pt x="625" y="78"/>
                    <a:pt x="620" y="77"/>
                    <a:pt x="617" y="77"/>
                  </a:cubicBezTo>
                  <a:cubicBezTo>
                    <a:pt x="615" y="78"/>
                    <a:pt x="611" y="79"/>
                    <a:pt x="609" y="80"/>
                  </a:cubicBezTo>
                  <a:cubicBezTo>
                    <a:pt x="607" y="81"/>
                    <a:pt x="602" y="84"/>
                    <a:pt x="600" y="86"/>
                  </a:cubicBezTo>
                  <a:cubicBezTo>
                    <a:pt x="598" y="87"/>
                    <a:pt x="594" y="90"/>
                    <a:pt x="592" y="92"/>
                  </a:cubicBezTo>
                  <a:cubicBezTo>
                    <a:pt x="590" y="93"/>
                    <a:pt x="587" y="96"/>
                    <a:pt x="585" y="97"/>
                  </a:cubicBezTo>
                  <a:cubicBezTo>
                    <a:pt x="583" y="98"/>
                    <a:pt x="579" y="100"/>
                    <a:pt x="577" y="100"/>
                  </a:cubicBezTo>
                  <a:cubicBezTo>
                    <a:pt x="574" y="101"/>
                    <a:pt x="567" y="100"/>
                    <a:pt x="564" y="100"/>
                  </a:cubicBezTo>
                  <a:cubicBezTo>
                    <a:pt x="562" y="101"/>
                    <a:pt x="559" y="102"/>
                    <a:pt x="557" y="103"/>
                  </a:cubicBezTo>
                  <a:cubicBezTo>
                    <a:pt x="555" y="103"/>
                    <a:pt x="549" y="104"/>
                    <a:pt x="547" y="104"/>
                  </a:cubicBezTo>
                  <a:cubicBezTo>
                    <a:pt x="544" y="104"/>
                    <a:pt x="538" y="102"/>
                    <a:pt x="535" y="102"/>
                  </a:cubicBezTo>
                  <a:cubicBezTo>
                    <a:pt x="533" y="102"/>
                    <a:pt x="531" y="104"/>
                    <a:pt x="530" y="104"/>
                  </a:cubicBezTo>
                  <a:cubicBezTo>
                    <a:pt x="527" y="105"/>
                    <a:pt x="523" y="107"/>
                    <a:pt x="521" y="108"/>
                  </a:cubicBezTo>
                  <a:cubicBezTo>
                    <a:pt x="520" y="109"/>
                    <a:pt x="516" y="109"/>
                    <a:pt x="515" y="110"/>
                  </a:cubicBezTo>
                  <a:cubicBezTo>
                    <a:pt x="514" y="111"/>
                    <a:pt x="513" y="113"/>
                    <a:pt x="512" y="113"/>
                  </a:cubicBezTo>
                  <a:cubicBezTo>
                    <a:pt x="511" y="113"/>
                    <a:pt x="509" y="113"/>
                    <a:pt x="508" y="113"/>
                  </a:cubicBezTo>
                  <a:cubicBezTo>
                    <a:pt x="507" y="112"/>
                    <a:pt x="506" y="111"/>
                    <a:pt x="505" y="111"/>
                  </a:cubicBezTo>
                  <a:cubicBezTo>
                    <a:pt x="504" y="111"/>
                    <a:pt x="501" y="112"/>
                    <a:pt x="500" y="113"/>
                  </a:cubicBezTo>
                  <a:cubicBezTo>
                    <a:pt x="499" y="113"/>
                    <a:pt x="497" y="116"/>
                    <a:pt x="496" y="117"/>
                  </a:cubicBezTo>
                  <a:cubicBezTo>
                    <a:pt x="494" y="118"/>
                    <a:pt x="492" y="122"/>
                    <a:pt x="490" y="123"/>
                  </a:cubicBezTo>
                  <a:cubicBezTo>
                    <a:pt x="489" y="125"/>
                    <a:pt x="485" y="127"/>
                    <a:pt x="484" y="128"/>
                  </a:cubicBezTo>
                  <a:cubicBezTo>
                    <a:pt x="483" y="129"/>
                    <a:pt x="481" y="132"/>
                    <a:pt x="480" y="133"/>
                  </a:cubicBezTo>
                  <a:cubicBezTo>
                    <a:pt x="479" y="134"/>
                    <a:pt x="476" y="136"/>
                    <a:pt x="474" y="136"/>
                  </a:cubicBezTo>
                  <a:cubicBezTo>
                    <a:pt x="473" y="137"/>
                    <a:pt x="470" y="137"/>
                    <a:pt x="469" y="138"/>
                  </a:cubicBezTo>
                  <a:cubicBezTo>
                    <a:pt x="468" y="139"/>
                    <a:pt x="467" y="140"/>
                    <a:pt x="467" y="141"/>
                  </a:cubicBezTo>
                  <a:cubicBezTo>
                    <a:pt x="466" y="143"/>
                    <a:pt x="464" y="146"/>
                    <a:pt x="463" y="147"/>
                  </a:cubicBezTo>
                  <a:cubicBezTo>
                    <a:pt x="463" y="148"/>
                    <a:pt x="461" y="151"/>
                    <a:pt x="460" y="152"/>
                  </a:cubicBezTo>
                  <a:cubicBezTo>
                    <a:pt x="459" y="153"/>
                    <a:pt x="458" y="154"/>
                    <a:pt x="457" y="155"/>
                  </a:cubicBezTo>
                  <a:cubicBezTo>
                    <a:pt x="456" y="155"/>
                    <a:pt x="454" y="154"/>
                    <a:pt x="453" y="154"/>
                  </a:cubicBezTo>
                  <a:cubicBezTo>
                    <a:pt x="451" y="153"/>
                    <a:pt x="449" y="152"/>
                    <a:pt x="448" y="151"/>
                  </a:cubicBezTo>
                  <a:cubicBezTo>
                    <a:pt x="448" y="150"/>
                    <a:pt x="450" y="149"/>
                    <a:pt x="450" y="148"/>
                  </a:cubicBezTo>
                  <a:cubicBezTo>
                    <a:pt x="450" y="146"/>
                    <a:pt x="449" y="144"/>
                    <a:pt x="449" y="143"/>
                  </a:cubicBezTo>
                  <a:cubicBezTo>
                    <a:pt x="448" y="142"/>
                    <a:pt x="447" y="140"/>
                    <a:pt x="446" y="140"/>
                  </a:cubicBezTo>
                  <a:cubicBezTo>
                    <a:pt x="446" y="139"/>
                    <a:pt x="444" y="140"/>
                    <a:pt x="443" y="140"/>
                  </a:cubicBezTo>
                  <a:cubicBezTo>
                    <a:pt x="443" y="141"/>
                    <a:pt x="442" y="141"/>
                    <a:pt x="441" y="142"/>
                  </a:cubicBezTo>
                  <a:cubicBezTo>
                    <a:pt x="441" y="143"/>
                    <a:pt x="441" y="145"/>
                    <a:pt x="441" y="146"/>
                  </a:cubicBezTo>
                  <a:cubicBezTo>
                    <a:pt x="441" y="147"/>
                    <a:pt x="442" y="148"/>
                    <a:pt x="443" y="149"/>
                  </a:cubicBezTo>
                  <a:cubicBezTo>
                    <a:pt x="443" y="149"/>
                    <a:pt x="444" y="150"/>
                    <a:pt x="444" y="151"/>
                  </a:cubicBezTo>
                  <a:cubicBezTo>
                    <a:pt x="445" y="152"/>
                    <a:pt x="445" y="154"/>
                    <a:pt x="445" y="155"/>
                  </a:cubicBezTo>
                  <a:cubicBezTo>
                    <a:pt x="445" y="156"/>
                    <a:pt x="445" y="158"/>
                    <a:pt x="444" y="158"/>
                  </a:cubicBezTo>
                  <a:cubicBezTo>
                    <a:pt x="444" y="159"/>
                    <a:pt x="443" y="161"/>
                    <a:pt x="442" y="161"/>
                  </a:cubicBezTo>
                  <a:cubicBezTo>
                    <a:pt x="441" y="161"/>
                    <a:pt x="440" y="159"/>
                    <a:pt x="439" y="158"/>
                  </a:cubicBezTo>
                  <a:cubicBezTo>
                    <a:pt x="438" y="157"/>
                    <a:pt x="438" y="155"/>
                    <a:pt x="437" y="155"/>
                  </a:cubicBezTo>
                  <a:cubicBezTo>
                    <a:pt x="436" y="155"/>
                    <a:pt x="434" y="156"/>
                    <a:pt x="433" y="156"/>
                  </a:cubicBezTo>
                  <a:cubicBezTo>
                    <a:pt x="433" y="157"/>
                    <a:pt x="431" y="157"/>
                    <a:pt x="431" y="158"/>
                  </a:cubicBezTo>
                  <a:cubicBezTo>
                    <a:pt x="431" y="158"/>
                    <a:pt x="431" y="160"/>
                    <a:pt x="431" y="161"/>
                  </a:cubicBezTo>
                  <a:cubicBezTo>
                    <a:pt x="431" y="162"/>
                    <a:pt x="430" y="163"/>
                    <a:pt x="429" y="164"/>
                  </a:cubicBezTo>
                  <a:cubicBezTo>
                    <a:pt x="428" y="164"/>
                    <a:pt x="426" y="164"/>
                    <a:pt x="426" y="164"/>
                  </a:cubicBezTo>
                  <a:cubicBezTo>
                    <a:pt x="424" y="164"/>
                    <a:pt x="422" y="164"/>
                    <a:pt x="421" y="163"/>
                  </a:cubicBezTo>
                  <a:cubicBezTo>
                    <a:pt x="420" y="163"/>
                    <a:pt x="419" y="160"/>
                    <a:pt x="418" y="160"/>
                  </a:cubicBezTo>
                  <a:cubicBezTo>
                    <a:pt x="418" y="159"/>
                    <a:pt x="415" y="161"/>
                    <a:pt x="414" y="160"/>
                  </a:cubicBezTo>
                  <a:cubicBezTo>
                    <a:pt x="413" y="160"/>
                    <a:pt x="412" y="157"/>
                    <a:pt x="411" y="156"/>
                  </a:cubicBezTo>
                  <a:cubicBezTo>
                    <a:pt x="410" y="154"/>
                    <a:pt x="410" y="151"/>
                    <a:pt x="409" y="150"/>
                  </a:cubicBezTo>
                  <a:cubicBezTo>
                    <a:pt x="408" y="149"/>
                    <a:pt x="404" y="149"/>
                    <a:pt x="403" y="150"/>
                  </a:cubicBezTo>
                  <a:cubicBezTo>
                    <a:pt x="401" y="150"/>
                    <a:pt x="399" y="152"/>
                    <a:pt x="398" y="153"/>
                  </a:cubicBezTo>
                  <a:cubicBezTo>
                    <a:pt x="397" y="154"/>
                    <a:pt x="395" y="157"/>
                    <a:pt x="393" y="158"/>
                  </a:cubicBezTo>
                  <a:cubicBezTo>
                    <a:pt x="392" y="158"/>
                    <a:pt x="389" y="159"/>
                    <a:pt x="388" y="159"/>
                  </a:cubicBezTo>
                  <a:cubicBezTo>
                    <a:pt x="387" y="159"/>
                    <a:pt x="384" y="160"/>
                    <a:pt x="383" y="160"/>
                  </a:cubicBezTo>
                  <a:cubicBezTo>
                    <a:pt x="381" y="160"/>
                    <a:pt x="379" y="161"/>
                    <a:pt x="377" y="161"/>
                  </a:cubicBezTo>
                  <a:cubicBezTo>
                    <a:pt x="376" y="162"/>
                    <a:pt x="373" y="163"/>
                    <a:pt x="371" y="163"/>
                  </a:cubicBezTo>
                  <a:cubicBezTo>
                    <a:pt x="369" y="163"/>
                    <a:pt x="366" y="161"/>
                    <a:pt x="364" y="161"/>
                  </a:cubicBezTo>
                  <a:cubicBezTo>
                    <a:pt x="363" y="160"/>
                    <a:pt x="360" y="159"/>
                    <a:pt x="359" y="158"/>
                  </a:cubicBezTo>
                  <a:cubicBezTo>
                    <a:pt x="359" y="157"/>
                    <a:pt x="360" y="154"/>
                    <a:pt x="360" y="153"/>
                  </a:cubicBezTo>
                  <a:cubicBezTo>
                    <a:pt x="359" y="152"/>
                    <a:pt x="358" y="150"/>
                    <a:pt x="358" y="149"/>
                  </a:cubicBezTo>
                  <a:cubicBezTo>
                    <a:pt x="358" y="148"/>
                    <a:pt x="358" y="146"/>
                    <a:pt x="358" y="146"/>
                  </a:cubicBezTo>
                  <a:cubicBezTo>
                    <a:pt x="357" y="145"/>
                    <a:pt x="356" y="144"/>
                    <a:pt x="355" y="144"/>
                  </a:cubicBezTo>
                  <a:cubicBezTo>
                    <a:pt x="354" y="144"/>
                    <a:pt x="353" y="145"/>
                    <a:pt x="352" y="145"/>
                  </a:cubicBezTo>
                  <a:cubicBezTo>
                    <a:pt x="351" y="145"/>
                    <a:pt x="350" y="144"/>
                    <a:pt x="349" y="143"/>
                  </a:cubicBezTo>
                  <a:cubicBezTo>
                    <a:pt x="348" y="143"/>
                    <a:pt x="347" y="141"/>
                    <a:pt x="347" y="140"/>
                  </a:cubicBezTo>
                  <a:cubicBezTo>
                    <a:pt x="346" y="140"/>
                    <a:pt x="345" y="139"/>
                    <a:pt x="344" y="138"/>
                  </a:cubicBezTo>
                  <a:cubicBezTo>
                    <a:pt x="343" y="137"/>
                    <a:pt x="341" y="136"/>
                    <a:pt x="340" y="135"/>
                  </a:cubicBezTo>
                  <a:cubicBezTo>
                    <a:pt x="339" y="134"/>
                    <a:pt x="340" y="130"/>
                    <a:pt x="339" y="129"/>
                  </a:cubicBezTo>
                  <a:cubicBezTo>
                    <a:pt x="338" y="128"/>
                    <a:pt x="336" y="129"/>
                    <a:pt x="335" y="128"/>
                  </a:cubicBezTo>
                  <a:cubicBezTo>
                    <a:pt x="334" y="128"/>
                    <a:pt x="332" y="126"/>
                    <a:pt x="331" y="125"/>
                  </a:cubicBezTo>
                  <a:cubicBezTo>
                    <a:pt x="330" y="123"/>
                    <a:pt x="331" y="120"/>
                    <a:pt x="331" y="119"/>
                  </a:cubicBezTo>
                  <a:cubicBezTo>
                    <a:pt x="330" y="118"/>
                    <a:pt x="328" y="115"/>
                    <a:pt x="327" y="114"/>
                  </a:cubicBezTo>
                  <a:cubicBezTo>
                    <a:pt x="327" y="114"/>
                    <a:pt x="325" y="113"/>
                    <a:pt x="324" y="112"/>
                  </a:cubicBezTo>
                  <a:cubicBezTo>
                    <a:pt x="324" y="112"/>
                    <a:pt x="323" y="111"/>
                    <a:pt x="322" y="111"/>
                  </a:cubicBezTo>
                  <a:cubicBezTo>
                    <a:pt x="321" y="110"/>
                    <a:pt x="319" y="111"/>
                    <a:pt x="319" y="111"/>
                  </a:cubicBezTo>
                  <a:cubicBezTo>
                    <a:pt x="318" y="110"/>
                    <a:pt x="318" y="108"/>
                    <a:pt x="317" y="108"/>
                  </a:cubicBezTo>
                  <a:cubicBezTo>
                    <a:pt x="317" y="108"/>
                    <a:pt x="317" y="110"/>
                    <a:pt x="316" y="110"/>
                  </a:cubicBezTo>
                  <a:cubicBezTo>
                    <a:pt x="315" y="111"/>
                    <a:pt x="312" y="111"/>
                    <a:pt x="311" y="111"/>
                  </a:cubicBezTo>
                  <a:cubicBezTo>
                    <a:pt x="310" y="110"/>
                    <a:pt x="310" y="108"/>
                    <a:pt x="310" y="107"/>
                  </a:cubicBezTo>
                  <a:cubicBezTo>
                    <a:pt x="309" y="106"/>
                    <a:pt x="310" y="104"/>
                    <a:pt x="310" y="104"/>
                  </a:cubicBezTo>
                  <a:cubicBezTo>
                    <a:pt x="309" y="103"/>
                    <a:pt x="306" y="104"/>
                    <a:pt x="305" y="104"/>
                  </a:cubicBezTo>
                  <a:cubicBezTo>
                    <a:pt x="304" y="104"/>
                    <a:pt x="304" y="102"/>
                    <a:pt x="304" y="102"/>
                  </a:cubicBezTo>
                  <a:cubicBezTo>
                    <a:pt x="303" y="101"/>
                    <a:pt x="301" y="100"/>
                    <a:pt x="299" y="100"/>
                  </a:cubicBezTo>
                  <a:cubicBezTo>
                    <a:pt x="299" y="100"/>
                    <a:pt x="298" y="102"/>
                    <a:pt x="298" y="102"/>
                  </a:cubicBezTo>
                  <a:cubicBezTo>
                    <a:pt x="297" y="102"/>
                    <a:pt x="295" y="101"/>
                    <a:pt x="295" y="101"/>
                  </a:cubicBezTo>
                  <a:cubicBezTo>
                    <a:pt x="294" y="100"/>
                    <a:pt x="292" y="99"/>
                    <a:pt x="291" y="99"/>
                  </a:cubicBezTo>
                  <a:cubicBezTo>
                    <a:pt x="290" y="98"/>
                    <a:pt x="288" y="99"/>
                    <a:pt x="287" y="99"/>
                  </a:cubicBezTo>
                  <a:cubicBezTo>
                    <a:pt x="285" y="100"/>
                    <a:pt x="283" y="101"/>
                    <a:pt x="282" y="101"/>
                  </a:cubicBezTo>
                  <a:cubicBezTo>
                    <a:pt x="281" y="102"/>
                    <a:pt x="279" y="101"/>
                    <a:pt x="278" y="101"/>
                  </a:cubicBezTo>
                  <a:cubicBezTo>
                    <a:pt x="275" y="101"/>
                    <a:pt x="270" y="98"/>
                    <a:pt x="268" y="99"/>
                  </a:cubicBezTo>
                  <a:cubicBezTo>
                    <a:pt x="267" y="99"/>
                    <a:pt x="265" y="101"/>
                    <a:pt x="265" y="101"/>
                  </a:cubicBezTo>
                  <a:cubicBezTo>
                    <a:pt x="264" y="102"/>
                    <a:pt x="263" y="103"/>
                    <a:pt x="262" y="103"/>
                  </a:cubicBezTo>
                  <a:cubicBezTo>
                    <a:pt x="261" y="104"/>
                    <a:pt x="259" y="105"/>
                    <a:pt x="258" y="104"/>
                  </a:cubicBezTo>
                  <a:cubicBezTo>
                    <a:pt x="257" y="104"/>
                    <a:pt x="256" y="102"/>
                    <a:pt x="256" y="101"/>
                  </a:cubicBezTo>
                  <a:cubicBezTo>
                    <a:pt x="256" y="100"/>
                    <a:pt x="256" y="99"/>
                    <a:pt x="256" y="99"/>
                  </a:cubicBezTo>
                  <a:cubicBezTo>
                    <a:pt x="257" y="98"/>
                    <a:pt x="259" y="98"/>
                    <a:pt x="260" y="97"/>
                  </a:cubicBezTo>
                  <a:cubicBezTo>
                    <a:pt x="261" y="96"/>
                    <a:pt x="261" y="95"/>
                    <a:pt x="261" y="94"/>
                  </a:cubicBezTo>
                  <a:cubicBezTo>
                    <a:pt x="261" y="93"/>
                    <a:pt x="259" y="93"/>
                    <a:pt x="258" y="93"/>
                  </a:cubicBezTo>
                  <a:cubicBezTo>
                    <a:pt x="256" y="93"/>
                    <a:pt x="254" y="94"/>
                    <a:pt x="253" y="95"/>
                  </a:cubicBezTo>
                  <a:cubicBezTo>
                    <a:pt x="251" y="96"/>
                    <a:pt x="249" y="98"/>
                    <a:pt x="248" y="100"/>
                  </a:cubicBezTo>
                  <a:cubicBezTo>
                    <a:pt x="246" y="102"/>
                    <a:pt x="243" y="106"/>
                    <a:pt x="242" y="108"/>
                  </a:cubicBezTo>
                  <a:cubicBezTo>
                    <a:pt x="240" y="109"/>
                    <a:pt x="237" y="112"/>
                    <a:pt x="236" y="114"/>
                  </a:cubicBezTo>
                  <a:cubicBezTo>
                    <a:pt x="235" y="114"/>
                    <a:pt x="234" y="115"/>
                    <a:pt x="233" y="115"/>
                  </a:cubicBezTo>
                  <a:cubicBezTo>
                    <a:pt x="233" y="116"/>
                    <a:pt x="232" y="118"/>
                    <a:pt x="232" y="119"/>
                  </a:cubicBezTo>
                  <a:cubicBezTo>
                    <a:pt x="231" y="120"/>
                    <a:pt x="230" y="122"/>
                    <a:pt x="230" y="123"/>
                  </a:cubicBezTo>
                  <a:cubicBezTo>
                    <a:pt x="229" y="125"/>
                    <a:pt x="228" y="129"/>
                    <a:pt x="227" y="129"/>
                  </a:cubicBezTo>
                  <a:cubicBezTo>
                    <a:pt x="225" y="129"/>
                    <a:pt x="223" y="126"/>
                    <a:pt x="222" y="125"/>
                  </a:cubicBezTo>
                  <a:cubicBezTo>
                    <a:pt x="222" y="124"/>
                    <a:pt x="221" y="121"/>
                    <a:pt x="220" y="120"/>
                  </a:cubicBezTo>
                  <a:cubicBezTo>
                    <a:pt x="220" y="118"/>
                    <a:pt x="221" y="115"/>
                    <a:pt x="221" y="113"/>
                  </a:cubicBezTo>
                  <a:cubicBezTo>
                    <a:pt x="221" y="112"/>
                    <a:pt x="222" y="110"/>
                    <a:pt x="222" y="109"/>
                  </a:cubicBezTo>
                  <a:cubicBezTo>
                    <a:pt x="223" y="107"/>
                    <a:pt x="223" y="105"/>
                    <a:pt x="223" y="104"/>
                  </a:cubicBezTo>
                  <a:cubicBezTo>
                    <a:pt x="223" y="102"/>
                    <a:pt x="222" y="99"/>
                    <a:pt x="223" y="98"/>
                  </a:cubicBezTo>
                  <a:cubicBezTo>
                    <a:pt x="223" y="97"/>
                    <a:pt x="226" y="96"/>
                    <a:pt x="227" y="95"/>
                  </a:cubicBezTo>
                  <a:cubicBezTo>
                    <a:pt x="228" y="94"/>
                    <a:pt x="232" y="91"/>
                    <a:pt x="232" y="90"/>
                  </a:cubicBezTo>
                  <a:cubicBezTo>
                    <a:pt x="233" y="87"/>
                    <a:pt x="231" y="83"/>
                    <a:pt x="231" y="80"/>
                  </a:cubicBezTo>
                  <a:cubicBezTo>
                    <a:pt x="231" y="79"/>
                    <a:pt x="232" y="77"/>
                    <a:pt x="233" y="76"/>
                  </a:cubicBezTo>
                  <a:cubicBezTo>
                    <a:pt x="233" y="75"/>
                    <a:pt x="235" y="74"/>
                    <a:pt x="235" y="74"/>
                  </a:cubicBezTo>
                  <a:cubicBezTo>
                    <a:pt x="236" y="73"/>
                    <a:pt x="238" y="73"/>
                    <a:pt x="239" y="72"/>
                  </a:cubicBezTo>
                  <a:cubicBezTo>
                    <a:pt x="239" y="71"/>
                    <a:pt x="239" y="68"/>
                    <a:pt x="239" y="67"/>
                  </a:cubicBezTo>
                  <a:cubicBezTo>
                    <a:pt x="239" y="66"/>
                    <a:pt x="238" y="65"/>
                    <a:pt x="239" y="64"/>
                  </a:cubicBezTo>
                  <a:cubicBezTo>
                    <a:pt x="240" y="64"/>
                    <a:pt x="241" y="65"/>
                    <a:pt x="241" y="65"/>
                  </a:cubicBezTo>
                  <a:cubicBezTo>
                    <a:pt x="242" y="65"/>
                    <a:pt x="244" y="64"/>
                    <a:pt x="245" y="63"/>
                  </a:cubicBezTo>
                  <a:cubicBezTo>
                    <a:pt x="245" y="63"/>
                    <a:pt x="244" y="61"/>
                    <a:pt x="244" y="60"/>
                  </a:cubicBezTo>
                  <a:cubicBezTo>
                    <a:pt x="244" y="59"/>
                    <a:pt x="244" y="56"/>
                    <a:pt x="245" y="55"/>
                  </a:cubicBezTo>
                  <a:cubicBezTo>
                    <a:pt x="246" y="53"/>
                    <a:pt x="249" y="51"/>
                    <a:pt x="250" y="50"/>
                  </a:cubicBezTo>
                  <a:cubicBezTo>
                    <a:pt x="251" y="49"/>
                    <a:pt x="254" y="47"/>
                    <a:pt x="255" y="46"/>
                  </a:cubicBezTo>
                  <a:cubicBezTo>
                    <a:pt x="256" y="45"/>
                    <a:pt x="258" y="43"/>
                    <a:pt x="259" y="42"/>
                  </a:cubicBezTo>
                  <a:cubicBezTo>
                    <a:pt x="259" y="41"/>
                    <a:pt x="260" y="39"/>
                    <a:pt x="260" y="37"/>
                  </a:cubicBezTo>
                  <a:cubicBezTo>
                    <a:pt x="261" y="37"/>
                    <a:pt x="262" y="35"/>
                    <a:pt x="263" y="34"/>
                  </a:cubicBezTo>
                  <a:cubicBezTo>
                    <a:pt x="263" y="34"/>
                    <a:pt x="265" y="33"/>
                    <a:pt x="266" y="33"/>
                  </a:cubicBezTo>
                  <a:cubicBezTo>
                    <a:pt x="267" y="32"/>
                    <a:pt x="269" y="30"/>
                    <a:pt x="270" y="30"/>
                  </a:cubicBezTo>
                  <a:cubicBezTo>
                    <a:pt x="271" y="29"/>
                    <a:pt x="275" y="29"/>
                    <a:pt x="276" y="28"/>
                  </a:cubicBezTo>
                  <a:cubicBezTo>
                    <a:pt x="276" y="27"/>
                    <a:pt x="276" y="24"/>
                    <a:pt x="276" y="23"/>
                  </a:cubicBezTo>
                  <a:cubicBezTo>
                    <a:pt x="275" y="22"/>
                    <a:pt x="272" y="22"/>
                    <a:pt x="271" y="21"/>
                  </a:cubicBezTo>
                  <a:cubicBezTo>
                    <a:pt x="271" y="20"/>
                    <a:pt x="271" y="17"/>
                    <a:pt x="272" y="16"/>
                  </a:cubicBezTo>
                  <a:cubicBezTo>
                    <a:pt x="273" y="15"/>
                    <a:pt x="275" y="16"/>
                    <a:pt x="276" y="16"/>
                  </a:cubicBezTo>
                  <a:cubicBezTo>
                    <a:pt x="278" y="16"/>
                    <a:pt x="280" y="14"/>
                    <a:pt x="281" y="14"/>
                  </a:cubicBezTo>
                  <a:cubicBezTo>
                    <a:pt x="282" y="14"/>
                    <a:pt x="284" y="14"/>
                    <a:pt x="285" y="15"/>
                  </a:cubicBezTo>
                  <a:cubicBezTo>
                    <a:pt x="286" y="15"/>
                    <a:pt x="286" y="17"/>
                    <a:pt x="287" y="17"/>
                  </a:cubicBezTo>
                  <a:cubicBezTo>
                    <a:pt x="288" y="17"/>
                    <a:pt x="290" y="17"/>
                    <a:pt x="291" y="17"/>
                  </a:cubicBezTo>
                  <a:cubicBezTo>
                    <a:pt x="292" y="16"/>
                    <a:pt x="292" y="13"/>
                    <a:pt x="294" y="12"/>
                  </a:cubicBezTo>
                  <a:cubicBezTo>
                    <a:pt x="295" y="12"/>
                    <a:pt x="297" y="12"/>
                    <a:pt x="298" y="12"/>
                  </a:cubicBezTo>
                  <a:cubicBezTo>
                    <a:pt x="298" y="12"/>
                    <a:pt x="301" y="13"/>
                    <a:pt x="301" y="12"/>
                  </a:cubicBezTo>
                  <a:cubicBezTo>
                    <a:pt x="302" y="11"/>
                    <a:pt x="301" y="8"/>
                    <a:pt x="300" y="7"/>
                  </a:cubicBezTo>
                  <a:cubicBezTo>
                    <a:pt x="299" y="5"/>
                    <a:pt x="296" y="4"/>
                    <a:pt x="295" y="3"/>
                  </a:cubicBezTo>
                  <a:cubicBezTo>
                    <a:pt x="294" y="2"/>
                    <a:pt x="291" y="0"/>
                    <a:pt x="289" y="0"/>
                  </a:cubicBezTo>
                  <a:cubicBezTo>
                    <a:pt x="288" y="0"/>
                    <a:pt x="284" y="0"/>
                    <a:pt x="282" y="0"/>
                  </a:cubicBezTo>
                  <a:cubicBezTo>
                    <a:pt x="281" y="1"/>
                    <a:pt x="279" y="2"/>
                    <a:pt x="277" y="2"/>
                  </a:cubicBezTo>
                  <a:cubicBezTo>
                    <a:pt x="274" y="3"/>
                    <a:pt x="268" y="1"/>
                    <a:pt x="266" y="1"/>
                  </a:cubicBezTo>
                  <a:cubicBezTo>
                    <a:pt x="264" y="2"/>
                    <a:pt x="261" y="2"/>
                    <a:pt x="260" y="3"/>
                  </a:cubicBezTo>
                  <a:cubicBezTo>
                    <a:pt x="259" y="3"/>
                    <a:pt x="257" y="5"/>
                    <a:pt x="256" y="5"/>
                  </a:cubicBezTo>
                  <a:cubicBezTo>
                    <a:pt x="255" y="6"/>
                    <a:pt x="252" y="6"/>
                    <a:pt x="251" y="7"/>
                  </a:cubicBezTo>
                  <a:cubicBezTo>
                    <a:pt x="249" y="7"/>
                    <a:pt x="246" y="7"/>
                    <a:pt x="245" y="8"/>
                  </a:cubicBezTo>
                  <a:cubicBezTo>
                    <a:pt x="243" y="9"/>
                    <a:pt x="241" y="12"/>
                    <a:pt x="240" y="13"/>
                  </a:cubicBezTo>
                  <a:cubicBezTo>
                    <a:pt x="239" y="13"/>
                    <a:pt x="237" y="14"/>
                    <a:pt x="236" y="14"/>
                  </a:cubicBezTo>
                  <a:cubicBezTo>
                    <a:pt x="235" y="15"/>
                    <a:pt x="233" y="17"/>
                    <a:pt x="232" y="17"/>
                  </a:cubicBezTo>
                  <a:cubicBezTo>
                    <a:pt x="231" y="18"/>
                    <a:pt x="229" y="19"/>
                    <a:pt x="228" y="20"/>
                  </a:cubicBezTo>
                  <a:cubicBezTo>
                    <a:pt x="226" y="21"/>
                    <a:pt x="221" y="23"/>
                    <a:pt x="220" y="25"/>
                  </a:cubicBezTo>
                  <a:cubicBezTo>
                    <a:pt x="218" y="26"/>
                    <a:pt x="216" y="30"/>
                    <a:pt x="215" y="32"/>
                  </a:cubicBezTo>
                  <a:cubicBezTo>
                    <a:pt x="214" y="33"/>
                    <a:pt x="213" y="37"/>
                    <a:pt x="212" y="38"/>
                  </a:cubicBezTo>
                  <a:cubicBezTo>
                    <a:pt x="211" y="40"/>
                    <a:pt x="208" y="44"/>
                    <a:pt x="206" y="46"/>
                  </a:cubicBezTo>
                  <a:cubicBezTo>
                    <a:pt x="205" y="48"/>
                    <a:pt x="203" y="50"/>
                    <a:pt x="202" y="51"/>
                  </a:cubicBezTo>
                  <a:cubicBezTo>
                    <a:pt x="200" y="52"/>
                    <a:pt x="196" y="54"/>
                    <a:pt x="194" y="55"/>
                  </a:cubicBezTo>
                  <a:cubicBezTo>
                    <a:pt x="192" y="56"/>
                    <a:pt x="188" y="57"/>
                    <a:pt x="187" y="59"/>
                  </a:cubicBezTo>
                  <a:cubicBezTo>
                    <a:pt x="185" y="60"/>
                    <a:pt x="184" y="64"/>
                    <a:pt x="183" y="65"/>
                  </a:cubicBezTo>
                  <a:cubicBezTo>
                    <a:pt x="182" y="66"/>
                    <a:pt x="182" y="67"/>
                    <a:pt x="181" y="68"/>
                  </a:cubicBezTo>
                  <a:cubicBezTo>
                    <a:pt x="181" y="69"/>
                    <a:pt x="180" y="70"/>
                    <a:pt x="179" y="71"/>
                  </a:cubicBezTo>
                  <a:cubicBezTo>
                    <a:pt x="179" y="71"/>
                    <a:pt x="177" y="71"/>
                    <a:pt x="176" y="71"/>
                  </a:cubicBezTo>
                  <a:cubicBezTo>
                    <a:pt x="175" y="72"/>
                    <a:pt x="174" y="75"/>
                    <a:pt x="173" y="75"/>
                  </a:cubicBezTo>
                  <a:cubicBezTo>
                    <a:pt x="172" y="76"/>
                    <a:pt x="170" y="78"/>
                    <a:pt x="170" y="79"/>
                  </a:cubicBezTo>
                  <a:cubicBezTo>
                    <a:pt x="169" y="80"/>
                    <a:pt x="167" y="81"/>
                    <a:pt x="167" y="82"/>
                  </a:cubicBezTo>
                  <a:cubicBezTo>
                    <a:pt x="166" y="83"/>
                    <a:pt x="166" y="85"/>
                    <a:pt x="166" y="86"/>
                  </a:cubicBezTo>
                  <a:cubicBezTo>
                    <a:pt x="166" y="88"/>
                    <a:pt x="166" y="92"/>
                    <a:pt x="165" y="94"/>
                  </a:cubicBezTo>
                  <a:cubicBezTo>
                    <a:pt x="164" y="96"/>
                    <a:pt x="160" y="100"/>
                    <a:pt x="158" y="100"/>
                  </a:cubicBezTo>
                  <a:cubicBezTo>
                    <a:pt x="156" y="101"/>
                    <a:pt x="153" y="99"/>
                    <a:pt x="151" y="100"/>
                  </a:cubicBezTo>
                  <a:cubicBezTo>
                    <a:pt x="150" y="100"/>
                    <a:pt x="149" y="102"/>
                    <a:pt x="148" y="102"/>
                  </a:cubicBezTo>
                  <a:cubicBezTo>
                    <a:pt x="147" y="103"/>
                    <a:pt x="145" y="103"/>
                    <a:pt x="144" y="103"/>
                  </a:cubicBezTo>
                  <a:cubicBezTo>
                    <a:pt x="143" y="103"/>
                    <a:pt x="141" y="103"/>
                    <a:pt x="140" y="104"/>
                  </a:cubicBezTo>
                  <a:cubicBezTo>
                    <a:pt x="139" y="105"/>
                    <a:pt x="137" y="108"/>
                    <a:pt x="137" y="109"/>
                  </a:cubicBezTo>
                  <a:cubicBezTo>
                    <a:pt x="136" y="110"/>
                    <a:pt x="134" y="113"/>
                    <a:pt x="133" y="114"/>
                  </a:cubicBezTo>
                  <a:cubicBezTo>
                    <a:pt x="132" y="116"/>
                    <a:pt x="129" y="119"/>
                    <a:pt x="127" y="120"/>
                  </a:cubicBezTo>
                  <a:cubicBezTo>
                    <a:pt x="126" y="121"/>
                    <a:pt x="122" y="123"/>
                    <a:pt x="120" y="125"/>
                  </a:cubicBezTo>
                  <a:cubicBezTo>
                    <a:pt x="119" y="126"/>
                    <a:pt x="116" y="128"/>
                    <a:pt x="114" y="130"/>
                  </a:cubicBezTo>
                  <a:cubicBezTo>
                    <a:pt x="113" y="131"/>
                    <a:pt x="110" y="132"/>
                    <a:pt x="108" y="133"/>
                  </a:cubicBezTo>
                  <a:cubicBezTo>
                    <a:pt x="106" y="133"/>
                    <a:pt x="102" y="132"/>
                    <a:pt x="100" y="133"/>
                  </a:cubicBezTo>
                  <a:cubicBezTo>
                    <a:pt x="98" y="133"/>
                    <a:pt x="95" y="134"/>
                    <a:pt x="93" y="135"/>
                  </a:cubicBezTo>
                  <a:cubicBezTo>
                    <a:pt x="92" y="136"/>
                    <a:pt x="89" y="139"/>
                    <a:pt x="87" y="140"/>
                  </a:cubicBezTo>
                  <a:cubicBezTo>
                    <a:pt x="85" y="140"/>
                    <a:pt x="83" y="137"/>
                    <a:pt x="82" y="137"/>
                  </a:cubicBezTo>
                  <a:cubicBezTo>
                    <a:pt x="80" y="136"/>
                    <a:pt x="75" y="137"/>
                    <a:pt x="73" y="138"/>
                  </a:cubicBezTo>
                  <a:cubicBezTo>
                    <a:pt x="71" y="138"/>
                    <a:pt x="66" y="139"/>
                    <a:pt x="64" y="140"/>
                  </a:cubicBezTo>
                  <a:cubicBezTo>
                    <a:pt x="63" y="141"/>
                    <a:pt x="61" y="144"/>
                    <a:pt x="60" y="145"/>
                  </a:cubicBezTo>
                  <a:cubicBezTo>
                    <a:pt x="59" y="146"/>
                    <a:pt x="57" y="149"/>
                    <a:pt x="56" y="150"/>
                  </a:cubicBezTo>
                  <a:cubicBezTo>
                    <a:pt x="54" y="152"/>
                    <a:pt x="50" y="156"/>
                    <a:pt x="48" y="159"/>
                  </a:cubicBezTo>
                  <a:cubicBezTo>
                    <a:pt x="46" y="161"/>
                    <a:pt x="42" y="166"/>
                    <a:pt x="40" y="168"/>
                  </a:cubicBezTo>
                  <a:cubicBezTo>
                    <a:pt x="38" y="170"/>
                    <a:pt x="34" y="173"/>
                    <a:pt x="32" y="174"/>
                  </a:cubicBezTo>
                  <a:cubicBezTo>
                    <a:pt x="29" y="175"/>
                    <a:pt x="25" y="175"/>
                    <a:pt x="22" y="176"/>
                  </a:cubicBezTo>
                  <a:cubicBezTo>
                    <a:pt x="21" y="176"/>
                    <a:pt x="17" y="179"/>
                    <a:pt x="16" y="180"/>
                  </a:cubicBezTo>
                  <a:cubicBezTo>
                    <a:pt x="14" y="181"/>
                    <a:pt x="10" y="184"/>
                    <a:pt x="10" y="184"/>
                  </a:cubicBezTo>
                  <a:cubicBezTo>
                    <a:pt x="9" y="184"/>
                    <a:pt x="5" y="184"/>
                    <a:pt x="4" y="185"/>
                  </a:cubicBezTo>
                  <a:cubicBezTo>
                    <a:pt x="3" y="185"/>
                    <a:pt x="1" y="186"/>
                    <a:pt x="0" y="187"/>
                  </a:cubicBezTo>
                  <a:cubicBezTo>
                    <a:pt x="1" y="191"/>
                    <a:pt x="1" y="191"/>
                    <a:pt x="1" y="191"/>
                  </a:cubicBezTo>
                  <a:cubicBezTo>
                    <a:pt x="2" y="190"/>
                    <a:pt x="4" y="189"/>
                    <a:pt x="5" y="189"/>
                  </a:cubicBezTo>
                  <a:cubicBezTo>
                    <a:pt x="6" y="189"/>
                    <a:pt x="6" y="189"/>
                    <a:pt x="6" y="189"/>
                  </a:cubicBezTo>
                  <a:cubicBezTo>
                    <a:pt x="9" y="189"/>
                    <a:pt x="12" y="191"/>
                    <a:pt x="13" y="193"/>
                  </a:cubicBezTo>
                  <a:cubicBezTo>
                    <a:pt x="13" y="194"/>
                    <a:pt x="13" y="194"/>
                    <a:pt x="14" y="195"/>
                  </a:cubicBezTo>
                  <a:cubicBezTo>
                    <a:pt x="14" y="195"/>
                    <a:pt x="14" y="195"/>
                    <a:pt x="14" y="195"/>
                  </a:cubicBezTo>
                  <a:cubicBezTo>
                    <a:pt x="14" y="195"/>
                    <a:pt x="15" y="195"/>
                    <a:pt x="15" y="195"/>
                  </a:cubicBezTo>
                  <a:cubicBezTo>
                    <a:pt x="17" y="195"/>
                    <a:pt x="19" y="195"/>
                    <a:pt x="20" y="196"/>
                  </a:cubicBezTo>
                  <a:cubicBezTo>
                    <a:pt x="22" y="197"/>
                    <a:pt x="24" y="198"/>
                    <a:pt x="25" y="200"/>
                  </a:cubicBezTo>
                  <a:cubicBezTo>
                    <a:pt x="26" y="201"/>
                    <a:pt x="26" y="201"/>
                    <a:pt x="26" y="201"/>
                  </a:cubicBezTo>
                  <a:cubicBezTo>
                    <a:pt x="28" y="203"/>
                    <a:pt x="30" y="206"/>
                    <a:pt x="31" y="207"/>
                  </a:cubicBezTo>
                  <a:cubicBezTo>
                    <a:pt x="33" y="209"/>
                    <a:pt x="34" y="213"/>
                    <a:pt x="34" y="214"/>
                  </a:cubicBezTo>
                  <a:cubicBezTo>
                    <a:pt x="34" y="215"/>
                    <a:pt x="35" y="215"/>
                    <a:pt x="35" y="216"/>
                  </a:cubicBezTo>
                  <a:cubicBezTo>
                    <a:pt x="35" y="216"/>
                    <a:pt x="35" y="217"/>
                    <a:pt x="35" y="217"/>
                  </a:cubicBezTo>
                  <a:cubicBezTo>
                    <a:pt x="35" y="217"/>
                    <a:pt x="35" y="217"/>
                    <a:pt x="35" y="217"/>
                  </a:cubicBezTo>
                  <a:cubicBezTo>
                    <a:pt x="36" y="218"/>
                    <a:pt x="36" y="218"/>
                    <a:pt x="36" y="218"/>
                  </a:cubicBezTo>
                  <a:cubicBezTo>
                    <a:pt x="37" y="219"/>
                    <a:pt x="37" y="220"/>
                    <a:pt x="38" y="220"/>
                  </a:cubicBezTo>
                  <a:cubicBezTo>
                    <a:pt x="38" y="221"/>
                    <a:pt x="39" y="222"/>
                    <a:pt x="40" y="222"/>
                  </a:cubicBezTo>
                  <a:cubicBezTo>
                    <a:pt x="40" y="223"/>
                    <a:pt x="41" y="224"/>
                    <a:pt x="42" y="224"/>
                  </a:cubicBezTo>
                  <a:cubicBezTo>
                    <a:pt x="166" y="245"/>
                    <a:pt x="166" y="245"/>
                    <a:pt x="166" y="245"/>
                  </a:cubicBezTo>
                  <a:cubicBezTo>
                    <a:pt x="197" y="260"/>
                    <a:pt x="197" y="260"/>
                    <a:pt x="197" y="260"/>
                  </a:cubicBezTo>
                  <a:cubicBezTo>
                    <a:pt x="199" y="259"/>
                    <a:pt x="200" y="259"/>
                    <a:pt x="200" y="259"/>
                  </a:cubicBezTo>
                  <a:cubicBezTo>
                    <a:pt x="201" y="259"/>
                    <a:pt x="202" y="259"/>
                    <a:pt x="203" y="259"/>
                  </a:cubicBezTo>
                  <a:cubicBezTo>
                    <a:pt x="204" y="259"/>
                    <a:pt x="205" y="259"/>
                    <a:pt x="206" y="258"/>
                  </a:cubicBezTo>
                  <a:cubicBezTo>
                    <a:pt x="206" y="258"/>
                    <a:pt x="206" y="258"/>
                    <a:pt x="206" y="258"/>
                  </a:cubicBezTo>
                  <a:cubicBezTo>
                    <a:pt x="207" y="258"/>
                    <a:pt x="207" y="258"/>
                    <a:pt x="207" y="258"/>
                  </a:cubicBezTo>
                  <a:cubicBezTo>
                    <a:pt x="208" y="258"/>
                    <a:pt x="210" y="259"/>
                    <a:pt x="211" y="259"/>
                  </a:cubicBezTo>
                  <a:cubicBezTo>
                    <a:pt x="211" y="259"/>
                    <a:pt x="211" y="260"/>
                    <a:pt x="211" y="260"/>
                  </a:cubicBezTo>
                  <a:cubicBezTo>
                    <a:pt x="211" y="260"/>
                    <a:pt x="212" y="260"/>
                    <a:pt x="212" y="260"/>
                  </a:cubicBezTo>
                  <a:cubicBezTo>
                    <a:pt x="214" y="260"/>
                    <a:pt x="216" y="260"/>
                    <a:pt x="218" y="261"/>
                  </a:cubicBezTo>
                  <a:cubicBezTo>
                    <a:pt x="219" y="261"/>
                    <a:pt x="219" y="262"/>
                    <a:pt x="220" y="263"/>
                  </a:cubicBezTo>
                  <a:cubicBezTo>
                    <a:pt x="220" y="262"/>
                    <a:pt x="221" y="262"/>
                    <a:pt x="221" y="262"/>
                  </a:cubicBezTo>
                  <a:cubicBezTo>
                    <a:pt x="222" y="261"/>
                    <a:pt x="224" y="260"/>
                    <a:pt x="225" y="259"/>
                  </a:cubicBezTo>
                  <a:cubicBezTo>
                    <a:pt x="225" y="259"/>
                    <a:pt x="229" y="257"/>
                    <a:pt x="233" y="257"/>
                  </a:cubicBezTo>
                  <a:cubicBezTo>
                    <a:pt x="233" y="257"/>
                    <a:pt x="233" y="257"/>
                    <a:pt x="234" y="257"/>
                  </a:cubicBezTo>
                  <a:cubicBezTo>
                    <a:pt x="236" y="257"/>
                    <a:pt x="237" y="258"/>
                    <a:pt x="238" y="259"/>
                  </a:cubicBezTo>
                  <a:cubicBezTo>
                    <a:pt x="238" y="259"/>
                    <a:pt x="238" y="259"/>
                    <a:pt x="239" y="260"/>
                  </a:cubicBezTo>
                  <a:cubicBezTo>
                    <a:pt x="239" y="259"/>
                    <a:pt x="239" y="259"/>
                    <a:pt x="239" y="259"/>
                  </a:cubicBezTo>
                  <a:cubicBezTo>
                    <a:pt x="240" y="259"/>
                    <a:pt x="241" y="259"/>
                    <a:pt x="241" y="259"/>
                  </a:cubicBezTo>
                  <a:cubicBezTo>
                    <a:pt x="242" y="259"/>
                    <a:pt x="243" y="259"/>
                    <a:pt x="244" y="260"/>
                  </a:cubicBezTo>
                  <a:cubicBezTo>
                    <a:pt x="245" y="260"/>
                    <a:pt x="246" y="261"/>
                    <a:pt x="247" y="262"/>
                  </a:cubicBezTo>
                  <a:cubicBezTo>
                    <a:pt x="248" y="261"/>
                    <a:pt x="249" y="261"/>
                    <a:pt x="249" y="261"/>
                  </a:cubicBezTo>
                  <a:cubicBezTo>
                    <a:pt x="250" y="261"/>
                    <a:pt x="250" y="261"/>
                    <a:pt x="251" y="261"/>
                  </a:cubicBezTo>
                  <a:cubicBezTo>
                    <a:pt x="253" y="261"/>
                    <a:pt x="255" y="261"/>
                    <a:pt x="257" y="262"/>
                  </a:cubicBezTo>
                  <a:cubicBezTo>
                    <a:pt x="258" y="263"/>
                    <a:pt x="258" y="263"/>
                    <a:pt x="258" y="263"/>
                  </a:cubicBezTo>
                  <a:cubicBezTo>
                    <a:pt x="259" y="263"/>
                    <a:pt x="260" y="264"/>
                    <a:pt x="261" y="265"/>
                  </a:cubicBezTo>
                  <a:cubicBezTo>
                    <a:pt x="261" y="265"/>
                    <a:pt x="261" y="265"/>
                    <a:pt x="262" y="266"/>
                  </a:cubicBezTo>
                  <a:cubicBezTo>
                    <a:pt x="262" y="265"/>
                    <a:pt x="262" y="265"/>
                    <a:pt x="262" y="265"/>
                  </a:cubicBezTo>
                  <a:cubicBezTo>
                    <a:pt x="264" y="264"/>
                    <a:pt x="266" y="263"/>
                    <a:pt x="268" y="263"/>
                  </a:cubicBezTo>
                  <a:cubicBezTo>
                    <a:pt x="268" y="263"/>
                    <a:pt x="268" y="263"/>
                    <a:pt x="268" y="263"/>
                  </a:cubicBezTo>
                  <a:cubicBezTo>
                    <a:pt x="270" y="263"/>
                    <a:pt x="272" y="264"/>
                    <a:pt x="274" y="265"/>
                  </a:cubicBezTo>
                  <a:cubicBezTo>
                    <a:pt x="274" y="265"/>
                    <a:pt x="274" y="265"/>
                    <a:pt x="274" y="265"/>
                  </a:cubicBezTo>
                  <a:cubicBezTo>
                    <a:pt x="275" y="264"/>
                    <a:pt x="276" y="264"/>
                    <a:pt x="278" y="264"/>
                  </a:cubicBezTo>
                  <a:cubicBezTo>
                    <a:pt x="278" y="264"/>
                    <a:pt x="278" y="264"/>
                    <a:pt x="278" y="264"/>
                  </a:cubicBezTo>
                  <a:cubicBezTo>
                    <a:pt x="279" y="264"/>
                    <a:pt x="281" y="264"/>
                    <a:pt x="287" y="267"/>
                  </a:cubicBezTo>
                  <a:cubicBezTo>
                    <a:pt x="289" y="268"/>
                    <a:pt x="291" y="269"/>
                    <a:pt x="292" y="271"/>
                  </a:cubicBezTo>
                  <a:cubicBezTo>
                    <a:pt x="293" y="273"/>
                    <a:pt x="293" y="274"/>
                    <a:pt x="293" y="276"/>
                  </a:cubicBezTo>
                  <a:cubicBezTo>
                    <a:pt x="293" y="276"/>
                    <a:pt x="293" y="276"/>
                    <a:pt x="293" y="276"/>
                  </a:cubicBezTo>
                  <a:cubicBezTo>
                    <a:pt x="294" y="277"/>
                    <a:pt x="295" y="279"/>
                    <a:pt x="295" y="281"/>
                  </a:cubicBezTo>
                  <a:cubicBezTo>
                    <a:pt x="295" y="284"/>
                    <a:pt x="293" y="286"/>
                    <a:pt x="292" y="287"/>
                  </a:cubicBezTo>
                  <a:cubicBezTo>
                    <a:pt x="292" y="287"/>
                    <a:pt x="292" y="287"/>
                    <a:pt x="292" y="287"/>
                  </a:cubicBezTo>
                  <a:cubicBezTo>
                    <a:pt x="291" y="288"/>
                    <a:pt x="291" y="288"/>
                    <a:pt x="290" y="289"/>
                  </a:cubicBezTo>
                  <a:cubicBezTo>
                    <a:pt x="290" y="289"/>
                    <a:pt x="291" y="290"/>
                    <a:pt x="291" y="290"/>
                  </a:cubicBezTo>
                  <a:cubicBezTo>
                    <a:pt x="291" y="291"/>
                    <a:pt x="292" y="291"/>
                    <a:pt x="292" y="291"/>
                  </a:cubicBezTo>
                  <a:cubicBezTo>
                    <a:pt x="292" y="291"/>
                    <a:pt x="292" y="291"/>
                    <a:pt x="292" y="291"/>
                  </a:cubicBezTo>
                  <a:cubicBezTo>
                    <a:pt x="293" y="290"/>
                    <a:pt x="294" y="290"/>
                    <a:pt x="296" y="289"/>
                  </a:cubicBezTo>
                  <a:cubicBezTo>
                    <a:pt x="296" y="289"/>
                    <a:pt x="296" y="289"/>
                    <a:pt x="296" y="289"/>
                  </a:cubicBezTo>
                  <a:cubicBezTo>
                    <a:pt x="298" y="288"/>
                    <a:pt x="300" y="288"/>
                    <a:pt x="302" y="288"/>
                  </a:cubicBezTo>
                  <a:cubicBezTo>
                    <a:pt x="303" y="288"/>
                    <a:pt x="304" y="288"/>
                    <a:pt x="305" y="288"/>
                  </a:cubicBezTo>
                  <a:cubicBezTo>
                    <a:pt x="307" y="289"/>
                    <a:pt x="308" y="291"/>
                    <a:pt x="308" y="292"/>
                  </a:cubicBezTo>
                  <a:cubicBezTo>
                    <a:pt x="309" y="292"/>
                    <a:pt x="311" y="291"/>
                    <a:pt x="312" y="291"/>
                  </a:cubicBezTo>
                  <a:cubicBezTo>
                    <a:pt x="312" y="291"/>
                    <a:pt x="312" y="291"/>
                    <a:pt x="312" y="291"/>
                  </a:cubicBezTo>
                  <a:cubicBezTo>
                    <a:pt x="315" y="291"/>
                    <a:pt x="319" y="293"/>
                    <a:pt x="321" y="294"/>
                  </a:cubicBezTo>
                  <a:cubicBezTo>
                    <a:pt x="322" y="295"/>
                    <a:pt x="323" y="296"/>
                    <a:pt x="323" y="297"/>
                  </a:cubicBezTo>
                  <a:cubicBezTo>
                    <a:pt x="324" y="297"/>
                    <a:pt x="324" y="298"/>
                    <a:pt x="324" y="298"/>
                  </a:cubicBezTo>
                  <a:cubicBezTo>
                    <a:pt x="327" y="298"/>
                    <a:pt x="329" y="298"/>
                    <a:pt x="331" y="300"/>
                  </a:cubicBezTo>
                  <a:cubicBezTo>
                    <a:pt x="331" y="300"/>
                    <a:pt x="337" y="305"/>
                    <a:pt x="336" y="311"/>
                  </a:cubicBezTo>
                  <a:cubicBezTo>
                    <a:pt x="335" y="312"/>
                    <a:pt x="335" y="313"/>
                    <a:pt x="334" y="313"/>
                  </a:cubicBezTo>
                  <a:cubicBezTo>
                    <a:pt x="336" y="315"/>
                    <a:pt x="338" y="316"/>
                    <a:pt x="339" y="319"/>
                  </a:cubicBezTo>
                  <a:cubicBezTo>
                    <a:pt x="341" y="322"/>
                    <a:pt x="339" y="328"/>
                    <a:pt x="337" y="330"/>
                  </a:cubicBezTo>
                  <a:cubicBezTo>
                    <a:pt x="337" y="331"/>
                    <a:pt x="336" y="332"/>
                    <a:pt x="335" y="332"/>
                  </a:cubicBezTo>
                  <a:cubicBezTo>
                    <a:pt x="335" y="333"/>
                    <a:pt x="336" y="334"/>
                    <a:pt x="336" y="335"/>
                  </a:cubicBezTo>
                  <a:cubicBezTo>
                    <a:pt x="337" y="338"/>
                    <a:pt x="338" y="341"/>
                    <a:pt x="338" y="344"/>
                  </a:cubicBezTo>
                  <a:cubicBezTo>
                    <a:pt x="338" y="346"/>
                    <a:pt x="337" y="349"/>
                    <a:pt x="336" y="351"/>
                  </a:cubicBezTo>
                  <a:cubicBezTo>
                    <a:pt x="335" y="352"/>
                    <a:pt x="334" y="353"/>
                    <a:pt x="332" y="354"/>
                  </a:cubicBezTo>
                  <a:cubicBezTo>
                    <a:pt x="332" y="354"/>
                    <a:pt x="333" y="354"/>
                    <a:pt x="333" y="354"/>
                  </a:cubicBezTo>
                  <a:cubicBezTo>
                    <a:pt x="333" y="356"/>
                    <a:pt x="335" y="358"/>
                    <a:pt x="334" y="361"/>
                  </a:cubicBezTo>
                  <a:cubicBezTo>
                    <a:pt x="334" y="361"/>
                    <a:pt x="334" y="361"/>
                    <a:pt x="334" y="361"/>
                  </a:cubicBezTo>
                  <a:cubicBezTo>
                    <a:pt x="335" y="361"/>
                    <a:pt x="335" y="360"/>
                    <a:pt x="336" y="360"/>
                  </a:cubicBezTo>
                  <a:cubicBezTo>
                    <a:pt x="337" y="360"/>
                    <a:pt x="337" y="361"/>
                    <a:pt x="338" y="361"/>
                  </a:cubicBezTo>
                  <a:cubicBezTo>
                    <a:pt x="339" y="361"/>
                    <a:pt x="339" y="361"/>
                    <a:pt x="339" y="361"/>
                  </a:cubicBezTo>
                  <a:cubicBezTo>
                    <a:pt x="340" y="361"/>
                    <a:pt x="340" y="361"/>
                    <a:pt x="340" y="360"/>
                  </a:cubicBezTo>
                  <a:cubicBezTo>
                    <a:pt x="340" y="359"/>
                    <a:pt x="340" y="357"/>
                    <a:pt x="342" y="355"/>
                  </a:cubicBezTo>
                  <a:cubicBezTo>
                    <a:pt x="344" y="354"/>
                    <a:pt x="347" y="353"/>
                    <a:pt x="349" y="353"/>
                  </a:cubicBezTo>
                  <a:cubicBezTo>
                    <a:pt x="350" y="353"/>
                    <a:pt x="351" y="353"/>
                    <a:pt x="351" y="353"/>
                  </a:cubicBezTo>
                  <a:cubicBezTo>
                    <a:pt x="354" y="354"/>
                    <a:pt x="357" y="358"/>
                    <a:pt x="357" y="359"/>
                  </a:cubicBezTo>
                  <a:cubicBezTo>
                    <a:pt x="358" y="360"/>
                    <a:pt x="360" y="363"/>
                    <a:pt x="360" y="365"/>
                  </a:cubicBezTo>
                  <a:cubicBezTo>
                    <a:pt x="360" y="367"/>
                    <a:pt x="359" y="369"/>
                    <a:pt x="358" y="370"/>
                  </a:cubicBezTo>
                  <a:cubicBezTo>
                    <a:pt x="358" y="370"/>
                    <a:pt x="358" y="370"/>
                    <a:pt x="358" y="370"/>
                  </a:cubicBezTo>
                  <a:cubicBezTo>
                    <a:pt x="358" y="371"/>
                    <a:pt x="357" y="372"/>
                    <a:pt x="357" y="374"/>
                  </a:cubicBezTo>
                  <a:cubicBezTo>
                    <a:pt x="356" y="374"/>
                    <a:pt x="356" y="375"/>
                    <a:pt x="355" y="376"/>
                  </a:cubicBezTo>
                  <a:cubicBezTo>
                    <a:pt x="355" y="376"/>
                    <a:pt x="355" y="378"/>
                    <a:pt x="354" y="380"/>
                  </a:cubicBezTo>
                  <a:cubicBezTo>
                    <a:pt x="354" y="380"/>
                    <a:pt x="354" y="381"/>
                    <a:pt x="354" y="381"/>
                  </a:cubicBezTo>
                  <a:cubicBezTo>
                    <a:pt x="354" y="382"/>
                    <a:pt x="354" y="383"/>
                    <a:pt x="354" y="384"/>
                  </a:cubicBezTo>
                  <a:cubicBezTo>
                    <a:pt x="353" y="385"/>
                    <a:pt x="352" y="388"/>
                    <a:pt x="352" y="389"/>
                  </a:cubicBezTo>
                  <a:cubicBezTo>
                    <a:pt x="352" y="390"/>
                    <a:pt x="353" y="391"/>
                    <a:pt x="353" y="392"/>
                  </a:cubicBezTo>
                  <a:cubicBezTo>
                    <a:pt x="353" y="392"/>
                    <a:pt x="353" y="393"/>
                    <a:pt x="354" y="393"/>
                  </a:cubicBezTo>
                  <a:cubicBezTo>
                    <a:pt x="354" y="393"/>
                    <a:pt x="355" y="394"/>
                    <a:pt x="355" y="394"/>
                  </a:cubicBezTo>
                  <a:cubicBezTo>
                    <a:pt x="356" y="394"/>
                    <a:pt x="356" y="394"/>
                    <a:pt x="356" y="395"/>
                  </a:cubicBezTo>
                  <a:cubicBezTo>
                    <a:pt x="358" y="396"/>
                    <a:pt x="359" y="397"/>
                    <a:pt x="360" y="398"/>
                  </a:cubicBezTo>
                  <a:cubicBezTo>
                    <a:pt x="361" y="399"/>
                    <a:pt x="361" y="400"/>
                    <a:pt x="361" y="401"/>
                  </a:cubicBezTo>
                  <a:cubicBezTo>
                    <a:pt x="362" y="401"/>
                    <a:pt x="362" y="401"/>
                    <a:pt x="363" y="401"/>
                  </a:cubicBezTo>
                  <a:cubicBezTo>
                    <a:pt x="363" y="401"/>
                    <a:pt x="364" y="402"/>
                    <a:pt x="365" y="402"/>
                  </a:cubicBezTo>
                  <a:cubicBezTo>
                    <a:pt x="365" y="401"/>
                    <a:pt x="365" y="401"/>
                    <a:pt x="365" y="401"/>
                  </a:cubicBezTo>
                  <a:cubicBezTo>
                    <a:pt x="365" y="400"/>
                    <a:pt x="366" y="398"/>
                    <a:pt x="366" y="397"/>
                  </a:cubicBezTo>
                  <a:cubicBezTo>
                    <a:pt x="367" y="395"/>
                    <a:pt x="369" y="392"/>
                    <a:pt x="370" y="390"/>
                  </a:cubicBezTo>
                  <a:cubicBezTo>
                    <a:pt x="371" y="389"/>
                    <a:pt x="374" y="385"/>
                    <a:pt x="374" y="383"/>
                  </a:cubicBezTo>
                  <a:cubicBezTo>
                    <a:pt x="375" y="382"/>
                    <a:pt x="377" y="377"/>
                    <a:pt x="378" y="376"/>
                  </a:cubicBezTo>
                  <a:cubicBezTo>
                    <a:pt x="379" y="375"/>
                    <a:pt x="380" y="373"/>
                    <a:pt x="380" y="372"/>
                  </a:cubicBezTo>
                  <a:cubicBezTo>
                    <a:pt x="381" y="370"/>
                    <a:pt x="382" y="367"/>
                    <a:pt x="382" y="365"/>
                  </a:cubicBezTo>
                  <a:cubicBezTo>
                    <a:pt x="383" y="364"/>
                    <a:pt x="384" y="362"/>
                    <a:pt x="385" y="361"/>
                  </a:cubicBezTo>
                  <a:cubicBezTo>
                    <a:pt x="385" y="360"/>
                    <a:pt x="386" y="357"/>
                    <a:pt x="387" y="355"/>
                  </a:cubicBezTo>
                  <a:cubicBezTo>
                    <a:pt x="387" y="354"/>
                    <a:pt x="388" y="353"/>
                    <a:pt x="389" y="352"/>
                  </a:cubicBezTo>
                  <a:cubicBezTo>
                    <a:pt x="390" y="351"/>
                    <a:pt x="392" y="349"/>
                    <a:pt x="392" y="347"/>
                  </a:cubicBezTo>
                  <a:cubicBezTo>
                    <a:pt x="392" y="346"/>
                    <a:pt x="391" y="344"/>
                    <a:pt x="391" y="343"/>
                  </a:cubicBezTo>
                  <a:cubicBezTo>
                    <a:pt x="391" y="341"/>
                    <a:pt x="394" y="339"/>
                    <a:pt x="395" y="337"/>
                  </a:cubicBezTo>
                  <a:cubicBezTo>
                    <a:pt x="396" y="335"/>
                    <a:pt x="396" y="331"/>
                    <a:pt x="396" y="329"/>
                  </a:cubicBezTo>
                  <a:cubicBezTo>
                    <a:pt x="397" y="325"/>
                    <a:pt x="399" y="317"/>
                    <a:pt x="401" y="313"/>
                  </a:cubicBezTo>
                  <a:cubicBezTo>
                    <a:pt x="401" y="311"/>
                    <a:pt x="403" y="307"/>
                    <a:pt x="404" y="306"/>
                  </a:cubicBezTo>
                  <a:cubicBezTo>
                    <a:pt x="405" y="304"/>
                    <a:pt x="408" y="300"/>
                    <a:pt x="410" y="299"/>
                  </a:cubicBezTo>
                  <a:cubicBezTo>
                    <a:pt x="411" y="298"/>
                    <a:pt x="414" y="295"/>
                    <a:pt x="414" y="294"/>
                  </a:cubicBezTo>
                  <a:cubicBezTo>
                    <a:pt x="415" y="293"/>
                    <a:pt x="416" y="291"/>
                    <a:pt x="417" y="289"/>
                  </a:cubicBezTo>
                  <a:cubicBezTo>
                    <a:pt x="417" y="288"/>
                    <a:pt x="417" y="285"/>
                    <a:pt x="417" y="283"/>
                  </a:cubicBezTo>
                  <a:cubicBezTo>
                    <a:pt x="416" y="281"/>
                    <a:pt x="415" y="278"/>
                    <a:pt x="415" y="277"/>
                  </a:cubicBezTo>
                  <a:cubicBezTo>
                    <a:pt x="414" y="275"/>
                    <a:pt x="415" y="272"/>
                    <a:pt x="416" y="271"/>
                  </a:cubicBezTo>
                  <a:cubicBezTo>
                    <a:pt x="417" y="270"/>
                    <a:pt x="420" y="269"/>
                    <a:pt x="421" y="269"/>
                  </a:cubicBezTo>
                  <a:cubicBezTo>
                    <a:pt x="422" y="269"/>
                    <a:pt x="423" y="270"/>
                    <a:pt x="424" y="271"/>
                  </a:cubicBezTo>
                  <a:cubicBezTo>
                    <a:pt x="425" y="272"/>
                    <a:pt x="426" y="274"/>
                    <a:pt x="426" y="275"/>
                  </a:cubicBezTo>
                  <a:cubicBezTo>
                    <a:pt x="426" y="276"/>
                    <a:pt x="425" y="279"/>
                    <a:pt x="425" y="280"/>
                  </a:cubicBezTo>
                  <a:cubicBezTo>
                    <a:pt x="425" y="281"/>
                    <a:pt x="426" y="283"/>
                    <a:pt x="427" y="285"/>
                  </a:cubicBezTo>
                  <a:cubicBezTo>
                    <a:pt x="427" y="286"/>
                    <a:pt x="427" y="288"/>
                    <a:pt x="427" y="290"/>
                  </a:cubicBezTo>
                  <a:cubicBezTo>
                    <a:pt x="427" y="291"/>
                    <a:pt x="427" y="295"/>
                    <a:pt x="429" y="295"/>
                  </a:cubicBezTo>
                  <a:cubicBezTo>
                    <a:pt x="430" y="296"/>
                    <a:pt x="431" y="294"/>
                    <a:pt x="432" y="294"/>
                  </a:cubicBezTo>
                  <a:cubicBezTo>
                    <a:pt x="434" y="293"/>
                    <a:pt x="435" y="291"/>
                    <a:pt x="437" y="290"/>
                  </a:cubicBezTo>
                  <a:cubicBezTo>
                    <a:pt x="438" y="289"/>
                    <a:pt x="441" y="289"/>
                    <a:pt x="443" y="288"/>
                  </a:cubicBezTo>
                  <a:cubicBezTo>
                    <a:pt x="444" y="287"/>
                    <a:pt x="445" y="284"/>
                    <a:pt x="445" y="283"/>
                  </a:cubicBezTo>
                  <a:cubicBezTo>
                    <a:pt x="445" y="282"/>
                    <a:pt x="445" y="279"/>
                    <a:pt x="445" y="278"/>
                  </a:cubicBezTo>
                  <a:cubicBezTo>
                    <a:pt x="446" y="277"/>
                    <a:pt x="447" y="275"/>
                    <a:pt x="448" y="274"/>
                  </a:cubicBezTo>
                  <a:cubicBezTo>
                    <a:pt x="449" y="273"/>
                    <a:pt x="450" y="271"/>
                    <a:pt x="450" y="269"/>
                  </a:cubicBezTo>
                  <a:cubicBezTo>
                    <a:pt x="450" y="268"/>
                    <a:pt x="448" y="267"/>
                    <a:pt x="448" y="267"/>
                  </a:cubicBezTo>
                  <a:cubicBezTo>
                    <a:pt x="448" y="266"/>
                    <a:pt x="447" y="264"/>
                    <a:pt x="448" y="263"/>
                  </a:cubicBezTo>
                  <a:cubicBezTo>
                    <a:pt x="448" y="262"/>
                    <a:pt x="449" y="260"/>
                    <a:pt x="450" y="259"/>
                  </a:cubicBezTo>
                  <a:cubicBezTo>
                    <a:pt x="451" y="259"/>
                    <a:pt x="454" y="259"/>
                    <a:pt x="455" y="260"/>
                  </a:cubicBezTo>
                  <a:cubicBezTo>
                    <a:pt x="455" y="260"/>
                    <a:pt x="455" y="262"/>
                    <a:pt x="456" y="263"/>
                  </a:cubicBezTo>
                  <a:cubicBezTo>
                    <a:pt x="456" y="263"/>
                    <a:pt x="459" y="264"/>
                    <a:pt x="460" y="264"/>
                  </a:cubicBezTo>
                  <a:cubicBezTo>
                    <a:pt x="461" y="264"/>
                    <a:pt x="463" y="264"/>
                    <a:pt x="464" y="264"/>
                  </a:cubicBezTo>
                  <a:cubicBezTo>
                    <a:pt x="465" y="263"/>
                    <a:pt x="466" y="262"/>
                    <a:pt x="466" y="261"/>
                  </a:cubicBezTo>
                  <a:cubicBezTo>
                    <a:pt x="467" y="260"/>
                    <a:pt x="467" y="256"/>
                    <a:pt x="468" y="255"/>
                  </a:cubicBezTo>
                  <a:cubicBezTo>
                    <a:pt x="468" y="254"/>
                    <a:pt x="470" y="252"/>
                    <a:pt x="472" y="251"/>
                  </a:cubicBezTo>
                  <a:cubicBezTo>
                    <a:pt x="473" y="251"/>
                    <a:pt x="476" y="251"/>
                    <a:pt x="477" y="252"/>
                  </a:cubicBezTo>
                  <a:cubicBezTo>
                    <a:pt x="477" y="252"/>
                    <a:pt x="478" y="254"/>
                    <a:pt x="478" y="255"/>
                  </a:cubicBezTo>
                  <a:cubicBezTo>
                    <a:pt x="479" y="257"/>
                    <a:pt x="478" y="260"/>
                    <a:pt x="478" y="261"/>
                  </a:cubicBezTo>
                  <a:cubicBezTo>
                    <a:pt x="478" y="262"/>
                    <a:pt x="477" y="263"/>
                    <a:pt x="477" y="264"/>
                  </a:cubicBezTo>
                  <a:cubicBezTo>
                    <a:pt x="476" y="265"/>
                    <a:pt x="476" y="267"/>
                    <a:pt x="476" y="268"/>
                  </a:cubicBezTo>
                  <a:cubicBezTo>
                    <a:pt x="475" y="268"/>
                    <a:pt x="475" y="269"/>
                    <a:pt x="475" y="270"/>
                  </a:cubicBezTo>
                  <a:cubicBezTo>
                    <a:pt x="474" y="271"/>
                    <a:pt x="474" y="273"/>
                    <a:pt x="473" y="273"/>
                  </a:cubicBezTo>
                  <a:cubicBezTo>
                    <a:pt x="473" y="274"/>
                    <a:pt x="471" y="274"/>
                    <a:pt x="470" y="274"/>
                  </a:cubicBezTo>
                  <a:cubicBezTo>
                    <a:pt x="470" y="274"/>
                    <a:pt x="469" y="273"/>
                    <a:pt x="469" y="273"/>
                  </a:cubicBezTo>
                  <a:cubicBezTo>
                    <a:pt x="468" y="273"/>
                    <a:pt x="468" y="275"/>
                    <a:pt x="467" y="276"/>
                  </a:cubicBezTo>
                  <a:cubicBezTo>
                    <a:pt x="467" y="277"/>
                    <a:pt x="468" y="279"/>
                    <a:pt x="468" y="280"/>
                  </a:cubicBezTo>
                  <a:cubicBezTo>
                    <a:pt x="468" y="280"/>
                    <a:pt x="468" y="282"/>
                    <a:pt x="467" y="282"/>
                  </a:cubicBezTo>
                  <a:cubicBezTo>
                    <a:pt x="467" y="283"/>
                    <a:pt x="465" y="283"/>
                    <a:pt x="465" y="284"/>
                  </a:cubicBezTo>
                  <a:cubicBezTo>
                    <a:pt x="465" y="285"/>
                    <a:pt x="466" y="287"/>
                    <a:pt x="465" y="287"/>
                  </a:cubicBezTo>
                  <a:cubicBezTo>
                    <a:pt x="465" y="288"/>
                    <a:pt x="465" y="289"/>
                    <a:pt x="464" y="289"/>
                  </a:cubicBezTo>
                  <a:cubicBezTo>
                    <a:pt x="464" y="290"/>
                    <a:pt x="461" y="289"/>
                    <a:pt x="461" y="289"/>
                  </a:cubicBezTo>
                  <a:cubicBezTo>
                    <a:pt x="460" y="290"/>
                    <a:pt x="460" y="292"/>
                    <a:pt x="460" y="293"/>
                  </a:cubicBezTo>
                  <a:cubicBezTo>
                    <a:pt x="460" y="294"/>
                    <a:pt x="461" y="297"/>
                    <a:pt x="461" y="297"/>
                  </a:cubicBezTo>
                  <a:cubicBezTo>
                    <a:pt x="462" y="299"/>
                    <a:pt x="465" y="301"/>
                    <a:pt x="466" y="301"/>
                  </a:cubicBezTo>
                  <a:cubicBezTo>
                    <a:pt x="467" y="302"/>
                    <a:pt x="468" y="303"/>
                    <a:pt x="469" y="303"/>
                  </a:cubicBezTo>
                  <a:cubicBezTo>
                    <a:pt x="470" y="303"/>
                    <a:pt x="472" y="304"/>
                    <a:pt x="473" y="303"/>
                  </a:cubicBezTo>
                  <a:cubicBezTo>
                    <a:pt x="474" y="303"/>
                    <a:pt x="476" y="301"/>
                    <a:pt x="476" y="300"/>
                  </a:cubicBezTo>
                  <a:cubicBezTo>
                    <a:pt x="476" y="299"/>
                    <a:pt x="475" y="298"/>
                    <a:pt x="475" y="298"/>
                  </a:cubicBezTo>
                  <a:cubicBezTo>
                    <a:pt x="474" y="297"/>
                    <a:pt x="473" y="297"/>
                    <a:pt x="473" y="297"/>
                  </a:cubicBezTo>
                  <a:cubicBezTo>
                    <a:pt x="472" y="296"/>
                    <a:pt x="471" y="295"/>
                    <a:pt x="471" y="294"/>
                  </a:cubicBezTo>
                  <a:cubicBezTo>
                    <a:pt x="471" y="294"/>
                    <a:pt x="472" y="293"/>
                    <a:pt x="473" y="292"/>
                  </a:cubicBezTo>
                  <a:cubicBezTo>
                    <a:pt x="473" y="292"/>
                    <a:pt x="475" y="291"/>
                    <a:pt x="476" y="291"/>
                  </a:cubicBezTo>
                  <a:cubicBezTo>
                    <a:pt x="476" y="290"/>
                    <a:pt x="477" y="289"/>
                    <a:pt x="477" y="289"/>
                  </a:cubicBezTo>
                  <a:cubicBezTo>
                    <a:pt x="477" y="288"/>
                    <a:pt x="476" y="286"/>
                    <a:pt x="476" y="285"/>
                  </a:cubicBezTo>
                  <a:cubicBezTo>
                    <a:pt x="476" y="285"/>
                    <a:pt x="476" y="283"/>
                    <a:pt x="477" y="283"/>
                  </a:cubicBezTo>
                  <a:cubicBezTo>
                    <a:pt x="478" y="283"/>
                    <a:pt x="479" y="285"/>
                    <a:pt x="480" y="284"/>
                  </a:cubicBezTo>
                  <a:cubicBezTo>
                    <a:pt x="481" y="284"/>
                    <a:pt x="481" y="283"/>
                    <a:pt x="482" y="282"/>
                  </a:cubicBezTo>
                  <a:cubicBezTo>
                    <a:pt x="482" y="281"/>
                    <a:pt x="482" y="278"/>
                    <a:pt x="483" y="277"/>
                  </a:cubicBezTo>
                  <a:cubicBezTo>
                    <a:pt x="483" y="277"/>
                    <a:pt x="484" y="276"/>
                    <a:pt x="485" y="275"/>
                  </a:cubicBezTo>
                  <a:cubicBezTo>
                    <a:pt x="486" y="275"/>
                    <a:pt x="488" y="274"/>
                    <a:pt x="489" y="273"/>
                  </a:cubicBezTo>
                  <a:cubicBezTo>
                    <a:pt x="490" y="273"/>
                    <a:pt x="492" y="272"/>
                    <a:pt x="492" y="271"/>
                  </a:cubicBezTo>
                  <a:cubicBezTo>
                    <a:pt x="493" y="270"/>
                    <a:pt x="493" y="268"/>
                    <a:pt x="494" y="268"/>
                  </a:cubicBezTo>
                  <a:cubicBezTo>
                    <a:pt x="495" y="267"/>
                    <a:pt x="497" y="269"/>
                    <a:pt x="498" y="269"/>
                  </a:cubicBezTo>
                  <a:cubicBezTo>
                    <a:pt x="499" y="269"/>
                    <a:pt x="501" y="267"/>
                    <a:pt x="501" y="266"/>
                  </a:cubicBezTo>
                  <a:cubicBezTo>
                    <a:pt x="502" y="265"/>
                    <a:pt x="501" y="262"/>
                    <a:pt x="501" y="261"/>
                  </a:cubicBezTo>
                  <a:cubicBezTo>
                    <a:pt x="501" y="260"/>
                    <a:pt x="502" y="258"/>
                    <a:pt x="502" y="258"/>
                  </a:cubicBezTo>
                  <a:cubicBezTo>
                    <a:pt x="502" y="256"/>
                    <a:pt x="502" y="252"/>
                    <a:pt x="502" y="250"/>
                  </a:cubicBezTo>
                  <a:cubicBezTo>
                    <a:pt x="502" y="249"/>
                    <a:pt x="502" y="246"/>
                    <a:pt x="503" y="244"/>
                  </a:cubicBezTo>
                  <a:cubicBezTo>
                    <a:pt x="503" y="243"/>
                    <a:pt x="506" y="240"/>
                    <a:pt x="507" y="239"/>
                  </a:cubicBezTo>
                  <a:cubicBezTo>
                    <a:pt x="508" y="238"/>
                    <a:pt x="510" y="237"/>
                    <a:pt x="511" y="237"/>
                  </a:cubicBezTo>
                  <a:cubicBezTo>
                    <a:pt x="512" y="236"/>
                    <a:pt x="515" y="234"/>
                    <a:pt x="517" y="234"/>
                  </a:cubicBezTo>
                  <a:cubicBezTo>
                    <a:pt x="518" y="234"/>
                    <a:pt x="520" y="236"/>
                    <a:pt x="521" y="236"/>
                  </a:cubicBezTo>
                  <a:cubicBezTo>
                    <a:pt x="523" y="236"/>
                    <a:pt x="524" y="233"/>
                    <a:pt x="525" y="232"/>
                  </a:cubicBez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0" name="Freeform 59">
              <a:extLst>
                <a:ext uri="{FF2B5EF4-FFF2-40B4-BE49-F238E27FC236}">
                  <a16:creationId xmlns:a16="http://schemas.microsoft.com/office/drawing/2014/main" id="{C86A5DCC-E4E1-4337-B251-F1EBA2ABBA79}"/>
                </a:ext>
              </a:extLst>
            </p:cNvPr>
            <p:cNvSpPr>
              <a:spLocks/>
            </p:cNvSpPr>
            <p:nvPr/>
          </p:nvSpPr>
          <p:spPr bwMode="auto">
            <a:xfrm>
              <a:off x="4560886" y="2378077"/>
              <a:ext cx="458787" cy="617538"/>
            </a:xfrm>
            <a:custGeom>
              <a:avLst/>
              <a:gdLst>
                <a:gd name="T0" fmla="*/ 540 w 544"/>
                <a:gd name="T1" fmla="*/ 444 h 731"/>
                <a:gd name="T2" fmla="*/ 526 w 544"/>
                <a:gd name="T3" fmla="*/ 404 h 731"/>
                <a:gd name="T4" fmla="*/ 497 w 544"/>
                <a:gd name="T5" fmla="*/ 321 h 731"/>
                <a:gd name="T6" fmla="*/ 463 w 544"/>
                <a:gd name="T7" fmla="*/ 264 h 731"/>
                <a:gd name="T8" fmla="*/ 433 w 544"/>
                <a:gd name="T9" fmla="*/ 267 h 731"/>
                <a:gd name="T10" fmla="*/ 406 w 544"/>
                <a:gd name="T11" fmla="*/ 287 h 731"/>
                <a:gd name="T12" fmla="*/ 395 w 544"/>
                <a:gd name="T13" fmla="*/ 307 h 731"/>
                <a:gd name="T14" fmla="*/ 380 w 544"/>
                <a:gd name="T15" fmla="*/ 333 h 731"/>
                <a:gd name="T16" fmla="*/ 355 w 544"/>
                <a:gd name="T17" fmla="*/ 353 h 731"/>
                <a:gd name="T18" fmla="*/ 331 w 544"/>
                <a:gd name="T19" fmla="*/ 329 h 731"/>
                <a:gd name="T20" fmla="*/ 347 w 544"/>
                <a:gd name="T21" fmla="*/ 291 h 731"/>
                <a:gd name="T22" fmla="*/ 364 w 544"/>
                <a:gd name="T23" fmla="*/ 272 h 731"/>
                <a:gd name="T24" fmla="*/ 374 w 544"/>
                <a:gd name="T25" fmla="*/ 236 h 731"/>
                <a:gd name="T26" fmla="*/ 385 w 544"/>
                <a:gd name="T27" fmla="*/ 212 h 731"/>
                <a:gd name="T28" fmla="*/ 381 w 544"/>
                <a:gd name="T29" fmla="*/ 154 h 731"/>
                <a:gd name="T30" fmla="*/ 359 w 544"/>
                <a:gd name="T31" fmla="*/ 123 h 731"/>
                <a:gd name="T32" fmla="*/ 353 w 544"/>
                <a:gd name="T33" fmla="*/ 101 h 731"/>
                <a:gd name="T34" fmla="*/ 374 w 544"/>
                <a:gd name="T35" fmla="*/ 99 h 731"/>
                <a:gd name="T36" fmla="*/ 352 w 544"/>
                <a:gd name="T37" fmla="*/ 72 h 731"/>
                <a:gd name="T38" fmla="*/ 340 w 544"/>
                <a:gd name="T39" fmla="*/ 52 h 731"/>
                <a:gd name="T40" fmla="*/ 300 w 544"/>
                <a:gd name="T41" fmla="*/ 46 h 731"/>
                <a:gd name="T42" fmla="*/ 265 w 544"/>
                <a:gd name="T43" fmla="*/ 38 h 731"/>
                <a:gd name="T44" fmla="*/ 241 w 544"/>
                <a:gd name="T45" fmla="*/ 17 h 731"/>
                <a:gd name="T46" fmla="*/ 215 w 544"/>
                <a:gd name="T47" fmla="*/ 18 h 731"/>
                <a:gd name="T48" fmla="*/ 169 w 544"/>
                <a:gd name="T49" fmla="*/ 1 h 731"/>
                <a:gd name="T50" fmla="*/ 150 w 544"/>
                <a:gd name="T51" fmla="*/ 9 h 731"/>
                <a:gd name="T52" fmla="*/ 142 w 544"/>
                <a:gd name="T53" fmla="*/ 31 h 731"/>
                <a:gd name="T54" fmla="*/ 142 w 544"/>
                <a:gd name="T55" fmla="*/ 63 h 731"/>
                <a:gd name="T56" fmla="*/ 147 w 544"/>
                <a:gd name="T57" fmla="*/ 80 h 731"/>
                <a:gd name="T58" fmla="*/ 111 w 544"/>
                <a:gd name="T59" fmla="*/ 100 h 731"/>
                <a:gd name="T60" fmla="*/ 117 w 544"/>
                <a:gd name="T61" fmla="*/ 147 h 731"/>
                <a:gd name="T62" fmla="*/ 106 w 544"/>
                <a:gd name="T63" fmla="*/ 187 h 731"/>
                <a:gd name="T64" fmla="*/ 103 w 544"/>
                <a:gd name="T65" fmla="*/ 179 h 731"/>
                <a:gd name="T66" fmla="*/ 103 w 544"/>
                <a:gd name="T67" fmla="*/ 153 h 731"/>
                <a:gd name="T68" fmla="*/ 101 w 544"/>
                <a:gd name="T69" fmla="*/ 174 h 731"/>
                <a:gd name="T70" fmla="*/ 93 w 544"/>
                <a:gd name="T71" fmla="*/ 194 h 731"/>
                <a:gd name="T72" fmla="*/ 88 w 544"/>
                <a:gd name="T73" fmla="*/ 153 h 731"/>
                <a:gd name="T74" fmla="*/ 94 w 544"/>
                <a:gd name="T75" fmla="*/ 123 h 731"/>
                <a:gd name="T76" fmla="*/ 78 w 544"/>
                <a:gd name="T77" fmla="*/ 129 h 731"/>
                <a:gd name="T78" fmla="*/ 63 w 544"/>
                <a:gd name="T79" fmla="*/ 167 h 731"/>
                <a:gd name="T80" fmla="*/ 40 w 544"/>
                <a:gd name="T81" fmla="*/ 177 h 731"/>
                <a:gd name="T82" fmla="*/ 20 w 544"/>
                <a:gd name="T83" fmla="*/ 215 h 731"/>
                <a:gd name="T84" fmla="*/ 24 w 544"/>
                <a:gd name="T85" fmla="*/ 263 h 731"/>
                <a:gd name="T86" fmla="*/ 3 w 544"/>
                <a:gd name="T87" fmla="*/ 327 h 731"/>
                <a:gd name="T88" fmla="*/ 15 w 544"/>
                <a:gd name="T89" fmla="*/ 387 h 731"/>
                <a:gd name="T90" fmla="*/ 34 w 544"/>
                <a:gd name="T91" fmla="*/ 458 h 731"/>
                <a:gd name="T92" fmla="*/ 73 w 544"/>
                <a:gd name="T93" fmla="*/ 587 h 731"/>
                <a:gd name="T94" fmla="*/ 43 w 544"/>
                <a:gd name="T95" fmla="*/ 701 h 731"/>
                <a:gd name="T96" fmla="*/ 284 w 544"/>
                <a:gd name="T97" fmla="*/ 704 h 731"/>
                <a:gd name="T98" fmla="*/ 454 w 544"/>
                <a:gd name="T99" fmla="*/ 656 h 731"/>
                <a:gd name="T100" fmla="*/ 470 w 544"/>
                <a:gd name="T101" fmla="*/ 627 h 731"/>
                <a:gd name="T102" fmla="*/ 480 w 544"/>
                <a:gd name="T103" fmla="*/ 596 h 731"/>
                <a:gd name="T104" fmla="*/ 503 w 544"/>
                <a:gd name="T105" fmla="*/ 535 h 731"/>
                <a:gd name="T106" fmla="*/ 505 w 544"/>
                <a:gd name="T107" fmla="*/ 509 h 731"/>
                <a:gd name="T108" fmla="*/ 528 w 544"/>
                <a:gd name="T109" fmla="*/ 497 h 731"/>
                <a:gd name="T110" fmla="*/ 525 w 544"/>
                <a:gd name="T111" fmla="*/ 514 h 731"/>
                <a:gd name="T112" fmla="*/ 542 w 544"/>
                <a:gd name="T113" fmla="*/ 482 h 7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544" h="731">
                  <a:moveTo>
                    <a:pt x="542" y="482"/>
                  </a:moveTo>
                  <a:cubicBezTo>
                    <a:pt x="543" y="481"/>
                    <a:pt x="544" y="478"/>
                    <a:pt x="544" y="476"/>
                  </a:cubicBezTo>
                  <a:cubicBezTo>
                    <a:pt x="544" y="475"/>
                    <a:pt x="543" y="472"/>
                    <a:pt x="542" y="470"/>
                  </a:cubicBezTo>
                  <a:cubicBezTo>
                    <a:pt x="542" y="469"/>
                    <a:pt x="540" y="467"/>
                    <a:pt x="540" y="466"/>
                  </a:cubicBezTo>
                  <a:cubicBezTo>
                    <a:pt x="540" y="465"/>
                    <a:pt x="541" y="462"/>
                    <a:pt x="541" y="461"/>
                  </a:cubicBezTo>
                  <a:cubicBezTo>
                    <a:pt x="541" y="459"/>
                    <a:pt x="539" y="457"/>
                    <a:pt x="539" y="455"/>
                  </a:cubicBezTo>
                  <a:cubicBezTo>
                    <a:pt x="539" y="454"/>
                    <a:pt x="540" y="452"/>
                    <a:pt x="540" y="451"/>
                  </a:cubicBezTo>
                  <a:cubicBezTo>
                    <a:pt x="540" y="450"/>
                    <a:pt x="540" y="446"/>
                    <a:pt x="540" y="444"/>
                  </a:cubicBezTo>
                  <a:cubicBezTo>
                    <a:pt x="541" y="444"/>
                    <a:pt x="542" y="442"/>
                    <a:pt x="543" y="441"/>
                  </a:cubicBezTo>
                  <a:cubicBezTo>
                    <a:pt x="543" y="440"/>
                    <a:pt x="544" y="438"/>
                    <a:pt x="544" y="437"/>
                  </a:cubicBezTo>
                  <a:cubicBezTo>
                    <a:pt x="544" y="436"/>
                    <a:pt x="542" y="434"/>
                    <a:pt x="542" y="433"/>
                  </a:cubicBezTo>
                  <a:cubicBezTo>
                    <a:pt x="541" y="432"/>
                    <a:pt x="541" y="430"/>
                    <a:pt x="540" y="428"/>
                  </a:cubicBezTo>
                  <a:cubicBezTo>
                    <a:pt x="540" y="428"/>
                    <a:pt x="539" y="426"/>
                    <a:pt x="538" y="425"/>
                  </a:cubicBezTo>
                  <a:cubicBezTo>
                    <a:pt x="537" y="424"/>
                    <a:pt x="536" y="420"/>
                    <a:pt x="535" y="419"/>
                  </a:cubicBezTo>
                  <a:cubicBezTo>
                    <a:pt x="533" y="417"/>
                    <a:pt x="530" y="414"/>
                    <a:pt x="529" y="413"/>
                  </a:cubicBezTo>
                  <a:cubicBezTo>
                    <a:pt x="528" y="411"/>
                    <a:pt x="527" y="406"/>
                    <a:pt x="526" y="404"/>
                  </a:cubicBezTo>
                  <a:cubicBezTo>
                    <a:pt x="525" y="402"/>
                    <a:pt x="522" y="397"/>
                    <a:pt x="521" y="395"/>
                  </a:cubicBezTo>
                  <a:cubicBezTo>
                    <a:pt x="521" y="394"/>
                    <a:pt x="520" y="390"/>
                    <a:pt x="520" y="389"/>
                  </a:cubicBezTo>
                  <a:cubicBezTo>
                    <a:pt x="519" y="384"/>
                    <a:pt x="516" y="376"/>
                    <a:pt x="515" y="372"/>
                  </a:cubicBezTo>
                  <a:cubicBezTo>
                    <a:pt x="515" y="369"/>
                    <a:pt x="514" y="363"/>
                    <a:pt x="513" y="361"/>
                  </a:cubicBezTo>
                  <a:cubicBezTo>
                    <a:pt x="512" y="359"/>
                    <a:pt x="510" y="355"/>
                    <a:pt x="510" y="353"/>
                  </a:cubicBezTo>
                  <a:cubicBezTo>
                    <a:pt x="508" y="351"/>
                    <a:pt x="506" y="345"/>
                    <a:pt x="505" y="342"/>
                  </a:cubicBezTo>
                  <a:cubicBezTo>
                    <a:pt x="503" y="339"/>
                    <a:pt x="500" y="333"/>
                    <a:pt x="499" y="330"/>
                  </a:cubicBezTo>
                  <a:cubicBezTo>
                    <a:pt x="498" y="328"/>
                    <a:pt x="497" y="324"/>
                    <a:pt x="497" y="321"/>
                  </a:cubicBezTo>
                  <a:cubicBezTo>
                    <a:pt x="497" y="319"/>
                    <a:pt x="497" y="313"/>
                    <a:pt x="496" y="310"/>
                  </a:cubicBezTo>
                  <a:cubicBezTo>
                    <a:pt x="496" y="308"/>
                    <a:pt x="494" y="303"/>
                    <a:pt x="493" y="301"/>
                  </a:cubicBezTo>
                  <a:cubicBezTo>
                    <a:pt x="492" y="298"/>
                    <a:pt x="490" y="293"/>
                    <a:pt x="489" y="291"/>
                  </a:cubicBezTo>
                  <a:cubicBezTo>
                    <a:pt x="487" y="289"/>
                    <a:pt x="484" y="288"/>
                    <a:pt x="483" y="286"/>
                  </a:cubicBezTo>
                  <a:cubicBezTo>
                    <a:pt x="482" y="285"/>
                    <a:pt x="480" y="281"/>
                    <a:pt x="479" y="279"/>
                  </a:cubicBezTo>
                  <a:cubicBezTo>
                    <a:pt x="477" y="277"/>
                    <a:pt x="475" y="271"/>
                    <a:pt x="473" y="269"/>
                  </a:cubicBezTo>
                  <a:cubicBezTo>
                    <a:pt x="472" y="268"/>
                    <a:pt x="470" y="267"/>
                    <a:pt x="468" y="267"/>
                  </a:cubicBezTo>
                  <a:cubicBezTo>
                    <a:pt x="467" y="266"/>
                    <a:pt x="464" y="265"/>
                    <a:pt x="463" y="264"/>
                  </a:cubicBezTo>
                  <a:cubicBezTo>
                    <a:pt x="462" y="264"/>
                    <a:pt x="459" y="263"/>
                    <a:pt x="458" y="262"/>
                  </a:cubicBezTo>
                  <a:cubicBezTo>
                    <a:pt x="457" y="262"/>
                    <a:pt x="456" y="263"/>
                    <a:pt x="455" y="263"/>
                  </a:cubicBezTo>
                  <a:cubicBezTo>
                    <a:pt x="454" y="263"/>
                    <a:pt x="451" y="263"/>
                    <a:pt x="450" y="262"/>
                  </a:cubicBezTo>
                  <a:cubicBezTo>
                    <a:pt x="449" y="262"/>
                    <a:pt x="448" y="259"/>
                    <a:pt x="447" y="259"/>
                  </a:cubicBezTo>
                  <a:cubicBezTo>
                    <a:pt x="446" y="258"/>
                    <a:pt x="442" y="260"/>
                    <a:pt x="441" y="261"/>
                  </a:cubicBezTo>
                  <a:cubicBezTo>
                    <a:pt x="440" y="261"/>
                    <a:pt x="439" y="263"/>
                    <a:pt x="439" y="264"/>
                  </a:cubicBezTo>
                  <a:cubicBezTo>
                    <a:pt x="438" y="264"/>
                    <a:pt x="436" y="265"/>
                    <a:pt x="435" y="266"/>
                  </a:cubicBezTo>
                  <a:cubicBezTo>
                    <a:pt x="435" y="266"/>
                    <a:pt x="434" y="267"/>
                    <a:pt x="433" y="267"/>
                  </a:cubicBezTo>
                  <a:cubicBezTo>
                    <a:pt x="433" y="268"/>
                    <a:pt x="433" y="271"/>
                    <a:pt x="432" y="272"/>
                  </a:cubicBezTo>
                  <a:cubicBezTo>
                    <a:pt x="431" y="273"/>
                    <a:pt x="430" y="274"/>
                    <a:pt x="429" y="274"/>
                  </a:cubicBezTo>
                  <a:cubicBezTo>
                    <a:pt x="427" y="275"/>
                    <a:pt x="425" y="275"/>
                    <a:pt x="423" y="275"/>
                  </a:cubicBezTo>
                  <a:cubicBezTo>
                    <a:pt x="422" y="276"/>
                    <a:pt x="421" y="278"/>
                    <a:pt x="420" y="278"/>
                  </a:cubicBezTo>
                  <a:cubicBezTo>
                    <a:pt x="419" y="279"/>
                    <a:pt x="416" y="280"/>
                    <a:pt x="415" y="280"/>
                  </a:cubicBezTo>
                  <a:cubicBezTo>
                    <a:pt x="413" y="281"/>
                    <a:pt x="410" y="280"/>
                    <a:pt x="409" y="281"/>
                  </a:cubicBezTo>
                  <a:cubicBezTo>
                    <a:pt x="408" y="281"/>
                    <a:pt x="407" y="282"/>
                    <a:pt x="406" y="283"/>
                  </a:cubicBezTo>
                  <a:cubicBezTo>
                    <a:pt x="406" y="284"/>
                    <a:pt x="406" y="286"/>
                    <a:pt x="406" y="287"/>
                  </a:cubicBezTo>
                  <a:cubicBezTo>
                    <a:pt x="406" y="288"/>
                    <a:pt x="405" y="290"/>
                    <a:pt x="404" y="291"/>
                  </a:cubicBezTo>
                  <a:cubicBezTo>
                    <a:pt x="404" y="291"/>
                    <a:pt x="401" y="293"/>
                    <a:pt x="400" y="293"/>
                  </a:cubicBezTo>
                  <a:cubicBezTo>
                    <a:pt x="400" y="293"/>
                    <a:pt x="398" y="293"/>
                    <a:pt x="398" y="294"/>
                  </a:cubicBezTo>
                  <a:cubicBezTo>
                    <a:pt x="398" y="294"/>
                    <a:pt x="398" y="296"/>
                    <a:pt x="398" y="296"/>
                  </a:cubicBezTo>
                  <a:cubicBezTo>
                    <a:pt x="399" y="297"/>
                    <a:pt x="400" y="297"/>
                    <a:pt x="400" y="298"/>
                  </a:cubicBezTo>
                  <a:cubicBezTo>
                    <a:pt x="400" y="299"/>
                    <a:pt x="400" y="300"/>
                    <a:pt x="400" y="301"/>
                  </a:cubicBezTo>
                  <a:cubicBezTo>
                    <a:pt x="400" y="302"/>
                    <a:pt x="399" y="304"/>
                    <a:pt x="398" y="304"/>
                  </a:cubicBezTo>
                  <a:cubicBezTo>
                    <a:pt x="397" y="305"/>
                    <a:pt x="395" y="306"/>
                    <a:pt x="395" y="307"/>
                  </a:cubicBezTo>
                  <a:cubicBezTo>
                    <a:pt x="394" y="308"/>
                    <a:pt x="393" y="310"/>
                    <a:pt x="393" y="310"/>
                  </a:cubicBezTo>
                  <a:cubicBezTo>
                    <a:pt x="392" y="312"/>
                    <a:pt x="392" y="314"/>
                    <a:pt x="392" y="316"/>
                  </a:cubicBezTo>
                  <a:cubicBezTo>
                    <a:pt x="391" y="317"/>
                    <a:pt x="390" y="319"/>
                    <a:pt x="390" y="320"/>
                  </a:cubicBezTo>
                  <a:cubicBezTo>
                    <a:pt x="390" y="321"/>
                    <a:pt x="390" y="323"/>
                    <a:pt x="389" y="324"/>
                  </a:cubicBezTo>
                  <a:cubicBezTo>
                    <a:pt x="389" y="325"/>
                    <a:pt x="388" y="326"/>
                    <a:pt x="388" y="327"/>
                  </a:cubicBezTo>
                  <a:cubicBezTo>
                    <a:pt x="388" y="328"/>
                    <a:pt x="389" y="329"/>
                    <a:pt x="388" y="330"/>
                  </a:cubicBezTo>
                  <a:cubicBezTo>
                    <a:pt x="388" y="331"/>
                    <a:pt x="386" y="332"/>
                    <a:pt x="385" y="332"/>
                  </a:cubicBezTo>
                  <a:cubicBezTo>
                    <a:pt x="384" y="333"/>
                    <a:pt x="381" y="333"/>
                    <a:pt x="380" y="333"/>
                  </a:cubicBezTo>
                  <a:cubicBezTo>
                    <a:pt x="379" y="334"/>
                    <a:pt x="378" y="338"/>
                    <a:pt x="378" y="339"/>
                  </a:cubicBezTo>
                  <a:cubicBezTo>
                    <a:pt x="377" y="340"/>
                    <a:pt x="376" y="342"/>
                    <a:pt x="375" y="343"/>
                  </a:cubicBezTo>
                  <a:cubicBezTo>
                    <a:pt x="375" y="345"/>
                    <a:pt x="374" y="348"/>
                    <a:pt x="374" y="350"/>
                  </a:cubicBezTo>
                  <a:cubicBezTo>
                    <a:pt x="373" y="351"/>
                    <a:pt x="372" y="353"/>
                    <a:pt x="371" y="354"/>
                  </a:cubicBezTo>
                  <a:cubicBezTo>
                    <a:pt x="370" y="355"/>
                    <a:pt x="368" y="358"/>
                    <a:pt x="367" y="358"/>
                  </a:cubicBezTo>
                  <a:cubicBezTo>
                    <a:pt x="366" y="358"/>
                    <a:pt x="365" y="358"/>
                    <a:pt x="364" y="358"/>
                  </a:cubicBezTo>
                  <a:cubicBezTo>
                    <a:pt x="363" y="357"/>
                    <a:pt x="361" y="355"/>
                    <a:pt x="359" y="354"/>
                  </a:cubicBezTo>
                  <a:cubicBezTo>
                    <a:pt x="358" y="353"/>
                    <a:pt x="356" y="353"/>
                    <a:pt x="355" y="353"/>
                  </a:cubicBezTo>
                  <a:cubicBezTo>
                    <a:pt x="353" y="353"/>
                    <a:pt x="350" y="351"/>
                    <a:pt x="348" y="351"/>
                  </a:cubicBezTo>
                  <a:cubicBezTo>
                    <a:pt x="347" y="351"/>
                    <a:pt x="346" y="352"/>
                    <a:pt x="345" y="353"/>
                  </a:cubicBezTo>
                  <a:cubicBezTo>
                    <a:pt x="344" y="353"/>
                    <a:pt x="342" y="352"/>
                    <a:pt x="342" y="352"/>
                  </a:cubicBezTo>
                  <a:cubicBezTo>
                    <a:pt x="340" y="351"/>
                    <a:pt x="337" y="350"/>
                    <a:pt x="336" y="349"/>
                  </a:cubicBezTo>
                  <a:cubicBezTo>
                    <a:pt x="335" y="347"/>
                    <a:pt x="334" y="342"/>
                    <a:pt x="332" y="341"/>
                  </a:cubicBezTo>
                  <a:cubicBezTo>
                    <a:pt x="331" y="339"/>
                    <a:pt x="328" y="339"/>
                    <a:pt x="327" y="337"/>
                  </a:cubicBezTo>
                  <a:cubicBezTo>
                    <a:pt x="327" y="336"/>
                    <a:pt x="329" y="334"/>
                    <a:pt x="330" y="333"/>
                  </a:cubicBezTo>
                  <a:cubicBezTo>
                    <a:pt x="330" y="332"/>
                    <a:pt x="331" y="330"/>
                    <a:pt x="331" y="329"/>
                  </a:cubicBezTo>
                  <a:cubicBezTo>
                    <a:pt x="331" y="327"/>
                    <a:pt x="330" y="324"/>
                    <a:pt x="330" y="323"/>
                  </a:cubicBezTo>
                  <a:cubicBezTo>
                    <a:pt x="330" y="320"/>
                    <a:pt x="329" y="315"/>
                    <a:pt x="329" y="313"/>
                  </a:cubicBezTo>
                  <a:cubicBezTo>
                    <a:pt x="329" y="311"/>
                    <a:pt x="330" y="308"/>
                    <a:pt x="330" y="306"/>
                  </a:cubicBezTo>
                  <a:cubicBezTo>
                    <a:pt x="330" y="305"/>
                    <a:pt x="331" y="302"/>
                    <a:pt x="332" y="300"/>
                  </a:cubicBezTo>
                  <a:cubicBezTo>
                    <a:pt x="333" y="299"/>
                    <a:pt x="334" y="295"/>
                    <a:pt x="335" y="294"/>
                  </a:cubicBezTo>
                  <a:cubicBezTo>
                    <a:pt x="335" y="293"/>
                    <a:pt x="337" y="293"/>
                    <a:pt x="338" y="293"/>
                  </a:cubicBezTo>
                  <a:cubicBezTo>
                    <a:pt x="340" y="292"/>
                    <a:pt x="342" y="293"/>
                    <a:pt x="343" y="292"/>
                  </a:cubicBezTo>
                  <a:cubicBezTo>
                    <a:pt x="344" y="292"/>
                    <a:pt x="346" y="291"/>
                    <a:pt x="347" y="291"/>
                  </a:cubicBezTo>
                  <a:cubicBezTo>
                    <a:pt x="349" y="290"/>
                    <a:pt x="352" y="291"/>
                    <a:pt x="353" y="290"/>
                  </a:cubicBezTo>
                  <a:cubicBezTo>
                    <a:pt x="354" y="289"/>
                    <a:pt x="354" y="287"/>
                    <a:pt x="354" y="286"/>
                  </a:cubicBezTo>
                  <a:cubicBezTo>
                    <a:pt x="353" y="285"/>
                    <a:pt x="352" y="283"/>
                    <a:pt x="352" y="282"/>
                  </a:cubicBezTo>
                  <a:cubicBezTo>
                    <a:pt x="353" y="281"/>
                    <a:pt x="355" y="280"/>
                    <a:pt x="355" y="279"/>
                  </a:cubicBezTo>
                  <a:cubicBezTo>
                    <a:pt x="356" y="279"/>
                    <a:pt x="357" y="278"/>
                    <a:pt x="358" y="278"/>
                  </a:cubicBezTo>
                  <a:cubicBezTo>
                    <a:pt x="358" y="277"/>
                    <a:pt x="360" y="277"/>
                    <a:pt x="361" y="277"/>
                  </a:cubicBezTo>
                  <a:cubicBezTo>
                    <a:pt x="362" y="277"/>
                    <a:pt x="363" y="276"/>
                    <a:pt x="364" y="275"/>
                  </a:cubicBezTo>
                  <a:cubicBezTo>
                    <a:pt x="364" y="274"/>
                    <a:pt x="364" y="273"/>
                    <a:pt x="364" y="272"/>
                  </a:cubicBezTo>
                  <a:cubicBezTo>
                    <a:pt x="364" y="271"/>
                    <a:pt x="365" y="269"/>
                    <a:pt x="365" y="267"/>
                  </a:cubicBezTo>
                  <a:cubicBezTo>
                    <a:pt x="366" y="266"/>
                    <a:pt x="364" y="263"/>
                    <a:pt x="364" y="261"/>
                  </a:cubicBezTo>
                  <a:cubicBezTo>
                    <a:pt x="364" y="259"/>
                    <a:pt x="363" y="254"/>
                    <a:pt x="363" y="252"/>
                  </a:cubicBezTo>
                  <a:cubicBezTo>
                    <a:pt x="363" y="249"/>
                    <a:pt x="364" y="245"/>
                    <a:pt x="364" y="243"/>
                  </a:cubicBezTo>
                  <a:cubicBezTo>
                    <a:pt x="365" y="242"/>
                    <a:pt x="366" y="239"/>
                    <a:pt x="367" y="237"/>
                  </a:cubicBezTo>
                  <a:cubicBezTo>
                    <a:pt x="368" y="236"/>
                    <a:pt x="369" y="235"/>
                    <a:pt x="370" y="235"/>
                  </a:cubicBezTo>
                  <a:cubicBezTo>
                    <a:pt x="370" y="235"/>
                    <a:pt x="372" y="234"/>
                    <a:pt x="372" y="235"/>
                  </a:cubicBezTo>
                  <a:cubicBezTo>
                    <a:pt x="373" y="235"/>
                    <a:pt x="374" y="236"/>
                    <a:pt x="374" y="236"/>
                  </a:cubicBezTo>
                  <a:cubicBezTo>
                    <a:pt x="374" y="236"/>
                    <a:pt x="375" y="237"/>
                    <a:pt x="376" y="237"/>
                  </a:cubicBezTo>
                  <a:cubicBezTo>
                    <a:pt x="377" y="236"/>
                    <a:pt x="378" y="235"/>
                    <a:pt x="378" y="234"/>
                  </a:cubicBezTo>
                  <a:cubicBezTo>
                    <a:pt x="379" y="233"/>
                    <a:pt x="379" y="231"/>
                    <a:pt x="379" y="230"/>
                  </a:cubicBezTo>
                  <a:cubicBezTo>
                    <a:pt x="380" y="229"/>
                    <a:pt x="382" y="227"/>
                    <a:pt x="382" y="226"/>
                  </a:cubicBezTo>
                  <a:cubicBezTo>
                    <a:pt x="383" y="226"/>
                    <a:pt x="383" y="224"/>
                    <a:pt x="383" y="224"/>
                  </a:cubicBezTo>
                  <a:cubicBezTo>
                    <a:pt x="384" y="223"/>
                    <a:pt x="387" y="224"/>
                    <a:pt x="387" y="223"/>
                  </a:cubicBezTo>
                  <a:cubicBezTo>
                    <a:pt x="388" y="222"/>
                    <a:pt x="387" y="219"/>
                    <a:pt x="387" y="218"/>
                  </a:cubicBezTo>
                  <a:cubicBezTo>
                    <a:pt x="387" y="217"/>
                    <a:pt x="386" y="214"/>
                    <a:pt x="385" y="212"/>
                  </a:cubicBezTo>
                  <a:cubicBezTo>
                    <a:pt x="385" y="209"/>
                    <a:pt x="385" y="202"/>
                    <a:pt x="385" y="198"/>
                  </a:cubicBezTo>
                  <a:cubicBezTo>
                    <a:pt x="385" y="195"/>
                    <a:pt x="384" y="189"/>
                    <a:pt x="384" y="186"/>
                  </a:cubicBezTo>
                  <a:cubicBezTo>
                    <a:pt x="384" y="185"/>
                    <a:pt x="383" y="183"/>
                    <a:pt x="383" y="182"/>
                  </a:cubicBezTo>
                  <a:cubicBezTo>
                    <a:pt x="383" y="181"/>
                    <a:pt x="381" y="179"/>
                    <a:pt x="381" y="178"/>
                  </a:cubicBezTo>
                  <a:cubicBezTo>
                    <a:pt x="381" y="176"/>
                    <a:pt x="381" y="173"/>
                    <a:pt x="381" y="172"/>
                  </a:cubicBezTo>
                  <a:cubicBezTo>
                    <a:pt x="382" y="171"/>
                    <a:pt x="383" y="169"/>
                    <a:pt x="384" y="167"/>
                  </a:cubicBezTo>
                  <a:cubicBezTo>
                    <a:pt x="384" y="166"/>
                    <a:pt x="383" y="162"/>
                    <a:pt x="383" y="160"/>
                  </a:cubicBezTo>
                  <a:cubicBezTo>
                    <a:pt x="382" y="158"/>
                    <a:pt x="381" y="155"/>
                    <a:pt x="381" y="154"/>
                  </a:cubicBezTo>
                  <a:cubicBezTo>
                    <a:pt x="380" y="153"/>
                    <a:pt x="378" y="151"/>
                    <a:pt x="378" y="150"/>
                  </a:cubicBezTo>
                  <a:cubicBezTo>
                    <a:pt x="378" y="148"/>
                    <a:pt x="379" y="144"/>
                    <a:pt x="379" y="143"/>
                  </a:cubicBezTo>
                  <a:cubicBezTo>
                    <a:pt x="378" y="141"/>
                    <a:pt x="376" y="139"/>
                    <a:pt x="376" y="138"/>
                  </a:cubicBezTo>
                  <a:cubicBezTo>
                    <a:pt x="375" y="136"/>
                    <a:pt x="373" y="135"/>
                    <a:pt x="372" y="134"/>
                  </a:cubicBezTo>
                  <a:cubicBezTo>
                    <a:pt x="372" y="132"/>
                    <a:pt x="373" y="130"/>
                    <a:pt x="372" y="129"/>
                  </a:cubicBezTo>
                  <a:cubicBezTo>
                    <a:pt x="372" y="128"/>
                    <a:pt x="369" y="127"/>
                    <a:pt x="367" y="127"/>
                  </a:cubicBezTo>
                  <a:cubicBezTo>
                    <a:pt x="366" y="126"/>
                    <a:pt x="363" y="127"/>
                    <a:pt x="362" y="126"/>
                  </a:cubicBezTo>
                  <a:cubicBezTo>
                    <a:pt x="361" y="126"/>
                    <a:pt x="360" y="123"/>
                    <a:pt x="359" y="123"/>
                  </a:cubicBezTo>
                  <a:cubicBezTo>
                    <a:pt x="358" y="122"/>
                    <a:pt x="357" y="121"/>
                    <a:pt x="356" y="120"/>
                  </a:cubicBezTo>
                  <a:cubicBezTo>
                    <a:pt x="356" y="120"/>
                    <a:pt x="355" y="119"/>
                    <a:pt x="355" y="118"/>
                  </a:cubicBezTo>
                  <a:cubicBezTo>
                    <a:pt x="354" y="117"/>
                    <a:pt x="355" y="116"/>
                    <a:pt x="354" y="115"/>
                  </a:cubicBezTo>
                  <a:cubicBezTo>
                    <a:pt x="354" y="114"/>
                    <a:pt x="353" y="113"/>
                    <a:pt x="353" y="113"/>
                  </a:cubicBezTo>
                  <a:cubicBezTo>
                    <a:pt x="352" y="112"/>
                    <a:pt x="353" y="110"/>
                    <a:pt x="353" y="110"/>
                  </a:cubicBezTo>
                  <a:cubicBezTo>
                    <a:pt x="353" y="109"/>
                    <a:pt x="353" y="108"/>
                    <a:pt x="353" y="107"/>
                  </a:cubicBezTo>
                  <a:cubicBezTo>
                    <a:pt x="352" y="106"/>
                    <a:pt x="351" y="105"/>
                    <a:pt x="351" y="104"/>
                  </a:cubicBezTo>
                  <a:cubicBezTo>
                    <a:pt x="351" y="103"/>
                    <a:pt x="352" y="102"/>
                    <a:pt x="353" y="101"/>
                  </a:cubicBezTo>
                  <a:cubicBezTo>
                    <a:pt x="354" y="100"/>
                    <a:pt x="355" y="98"/>
                    <a:pt x="356" y="98"/>
                  </a:cubicBezTo>
                  <a:cubicBezTo>
                    <a:pt x="357" y="98"/>
                    <a:pt x="359" y="98"/>
                    <a:pt x="360" y="98"/>
                  </a:cubicBezTo>
                  <a:cubicBezTo>
                    <a:pt x="360" y="98"/>
                    <a:pt x="361" y="99"/>
                    <a:pt x="361" y="99"/>
                  </a:cubicBezTo>
                  <a:cubicBezTo>
                    <a:pt x="362" y="100"/>
                    <a:pt x="363" y="101"/>
                    <a:pt x="364" y="101"/>
                  </a:cubicBezTo>
                  <a:cubicBezTo>
                    <a:pt x="365" y="102"/>
                    <a:pt x="367" y="101"/>
                    <a:pt x="368" y="101"/>
                  </a:cubicBezTo>
                  <a:cubicBezTo>
                    <a:pt x="369" y="102"/>
                    <a:pt x="370" y="103"/>
                    <a:pt x="371" y="103"/>
                  </a:cubicBezTo>
                  <a:cubicBezTo>
                    <a:pt x="372" y="103"/>
                    <a:pt x="373" y="103"/>
                    <a:pt x="373" y="102"/>
                  </a:cubicBezTo>
                  <a:cubicBezTo>
                    <a:pt x="374" y="102"/>
                    <a:pt x="374" y="100"/>
                    <a:pt x="374" y="99"/>
                  </a:cubicBezTo>
                  <a:cubicBezTo>
                    <a:pt x="373" y="98"/>
                    <a:pt x="372" y="97"/>
                    <a:pt x="371" y="97"/>
                  </a:cubicBezTo>
                  <a:cubicBezTo>
                    <a:pt x="371" y="96"/>
                    <a:pt x="370" y="94"/>
                    <a:pt x="369" y="93"/>
                  </a:cubicBezTo>
                  <a:cubicBezTo>
                    <a:pt x="369" y="92"/>
                    <a:pt x="368" y="90"/>
                    <a:pt x="368" y="89"/>
                  </a:cubicBezTo>
                  <a:cubicBezTo>
                    <a:pt x="367" y="88"/>
                    <a:pt x="366" y="85"/>
                    <a:pt x="365" y="84"/>
                  </a:cubicBezTo>
                  <a:cubicBezTo>
                    <a:pt x="364" y="83"/>
                    <a:pt x="361" y="83"/>
                    <a:pt x="360" y="82"/>
                  </a:cubicBezTo>
                  <a:cubicBezTo>
                    <a:pt x="359" y="81"/>
                    <a:pt x="358" y="79"/>
                    <a:pt x="357" y="78"/>
                  </a:cubicBezTo>
                  <a:cubicBezTo>
                    <a:pt x="357" y="77"/>
                    <a:pt x="356" y="75"/>
                    <a:pt x="355" y="74"/>
                  </a:cubicBezTo>
                  <a:cubicBezTo>
                    <a:pt x="354" y="73"/>
                    <a:pt x="353" y="73"/>
                    <a:pt x="352" y="72"/>
                  </a:cubicBezTo>
                  <a:cubicBezTo>
                    <a:pt x="351" y="71"/>
                    <a:pt x="349" y="70"/>
                    <a:pt x="349" y="70"/>
                  </a:cubicBezTo>
                  <a:cubicBezTo>
                    <a:pt x="349" y="69"/>
                    <a:pt x="349" y="68"/>
                    <a:pt x="349" y="67"/>
                  </a:cubicBezTo>
                  <a:cubicBezTo>
                    <a:pt x="349" y="67"/>
                    <a:pt x="351" y="67"/>
                    <a:pt x="351" y="67"/>
                  </a:cubicBezTo>
                  <a:cubicBezTo>
                    <a:pt x="352" y="66"/>
                    <a:pt x="352" y="64"/>
                    <a:pt x="352" y="63"/>
                  </a:cubicBezTo>
                  <a:cubicBezTo>
                    <a:pt x="352" y="63"/>
                    <a:pt x="352" y="61"/>
                    <a:pt x="352" y="61"/>
                  </a:cubicBezTo>
                  <a:cubicBezTo>
                    <a:pt x="351" y="60"/>
                    <a:pt x="348" y="61"/>
                    <a:pt x="347" y="60"/>
                  </a:cubicBezTo>
                  <a:cubicBezTo>
                    <a:pt x="346" y="60"/>
                    <a:pt x="344" y="58"/>
                    <a:pt x="343" y="57"/>
                  </a:cubicBezTo>
                  <a:cubicBezTo>
                    <a:pt x="342" y="56"/>
                    <a:pt x="341" y="53"/>
                    <a:pt x="340" y="52"/>
                  </a:cubicBezTo>
                  <a:cubicBezTo>
                    <a:pt x="339" y="51"/>
                    <a:pt x="336" y="51"/>
                    <a:pt x="335" y="51"/>
                  </a:cubicBezTo>
                  <a:cubicBezTo>
                    <a:pt x="335" y="51"/>
                    <a:pt x="333" y="52"/>
                    <a:pt x="332" y="53"/>
                  </a:cubicBezTo>
                  <a:cubicBezTo>
                    <a:pt x="332" y="53"/>
                    <a:pt x="330" y="53"/>
                    <a:pt x="329" y="53"/>
                  </a:cubicBezTo>
                  <a:cubicBezTo>
                    <a:pt x="327" y="53"/>
                    <a:pt x="323" y="52"/>
                    <a:pt x="322" y="52"/>
                  </a:cubicBezTo>
                  <a:cubicBezTo>
                    <a:pt x="320" y="51"/>
                    <a:pt x="318" y="50"/>
                    <a:pt x="317" y="50"/>
                  </a:cubicBezTo>
                  <a:cubicBezTo>
                    <a:pt x="315" y="49"/>
                    <a:pt x="312" y="48"/>
                    <a:pt x="311" y="47"/>
                  </a:cubicBezTo>
                  <a:cubicBezTo>
                    <a:pt x="309" y="47"/>
                    <a:pt x="306" y="45"/>
                    <a:pt x="305" y="45"/>
                  </a:cubicBezTo>
                  <a:cubicBezTo>
                    <a:pt x="303" y="45"/>
                    <a:pt x="301" y="46"/>
                    <a:pt x="300" y="46"/>
                  </a:cubicBezTo>
                  <a:cubicBezTo>
                    <a:pt x="298" y="46"/>
                    <a:pt x="295" y="46"/>
                    <a:pt x="294" y="45"/>
                  </a:cubicBezTo>
                  <a:cubicBezTo>
                    <a:pt x="293" y="45"/>
                    <a:pt x="291" y="43"/>
                    <a:pt x="291" y="43"/>
                  </a:cubicBezTo>
                  <a:cubicBezTo>
                    <a:pt x="289" y="41"/>
                    <a:pt x="287" y="39"/>
                    <a:pt x="286" y="38"/>
                  </a:cubicBezTo>
                  <a:cubicBezTo>
                    <a:pt x="284" y="37"/>
                    <a:pt x="281" y="36"/>
                    <a:pt x="280" y="36"/>
                  </a:cubicBezTo>
                  <a:cubicBezTo>
                    <a:pt x="278" y="36"/>
                    <a:pt x="275" y="36"/>
                    <a:pt x="273" y="36"/>
                  </a:cubicBezTo>
                  <a:cubicBezTo>
                    <a:pt x="273" y="36"/>
                    <a:pt x="272" y="37"/>
                    <a:pt x="271" y="37"/>
                  </a:cubicBezTo>
                  <a:cubicBezTo>
                    <a:pt x="270" y="37"/>
                    <a:pt x="269" y="37"/>
                    <a:pt x="268" y="37"/>
                  </a:cubicBezTo>
                  <a:cubicBezTo>
                    <a:pt x="267" y="37"/>
                    <a:pt x="265" y="38"/>
                    <a:pt x="265" y="38"/>
                  </a:cubicBezTo>
                  <a:cubicBezTo>
                    <a:pt x="264" y="39"/>
                    <a:pt x="262" y="39"/>
                    <a:pt x="261" y="39"/>
                  </a:cubicBezTo>
                  <a:cubicBezTo>
                    <a:pt x="260" y="39"/>
                    <a:pt x="259" y="38"/>
                    <a:pt x="258" y="37"/>
                  </a:cubicBezTo>
                  <a:cubicBezTo>
                    <a:pt x="257" y="37"/>
                    <a:pt x="256" y="35"/>
                    <a:pt x="256" y="34"/>
                  </a:cubicBezTo>
                  <a:cubicBezTo>
                    <a:pt x="255" y="33"/>
                    <a:pt x="254" y="30"/>
                    <a:pt x="254" y="29"/>
                  </a:cubicBezTo>
                  <a:cubicBezTo>
                    <a:pt x="253" y="28"/>
                    <a:pt x="252" y="27"/>
                    <a:pt x="251" y="26"/>
                  </a:cubicBezTo>
                  <a:cubicBezTo>
                    <a:pt x="250" y="25"/>
                    <a:pt x="248" y="24"/>
                    <a:pt x="248" y="23"/>
                  </a:cubicBezTo>
                  <a:cubicBezTo>
                    <a:pt x="247" y="22"/>
                    <a:pt x="245" y="20"/>
                    <a:pt x="244" y="20"/>
                  </a:cubicBezTo>
                  <a:cubicBezTo>
                    <a:pt x="244" y="19"/>
                    <a:pt x="242" y="18"/>
                    <a:pt x="241" y="17"/>
                  </a:cubicBezTo>
                  <a:cubicBezTo>
                    <a:pt x="240" y="17"/>
                    <a:pt x="238" y="17"/>
                    <a:pt x="237" y="17"/>
                  </a:cubicBezTo>
                  <a:cubicBezTo>
                    <a:pt x="235" y="17"/>
                    <a:pt x="232" y="16"/>
                    <a:pt x="230" y="15"/>
                  </a:cubicBezTo>
                  <a:cubicBezTo>
                    <a:pt x="229" y="15"/>
                    <a:pt x="228" y="14"/>
                    <a:pt x="227" y="14"/>
                  </a:cubicBezTo>
                  <a:cubicBezTo>
                    <a:pt x="226" y="14"/>
                    <a:pt x="225" y="15"/>
                    <a:pt x="224" y="16"/>
                  </a:cubicBezTo>
                  <a:cubicBezTo>
                    <a:pt x="223" y="16"/>
                    <a:pt x="222" y="18"/>
                    <a:pt x="222" y="18"/>
                  </a:cubicBezTo>
                  <a:cubicBezTo>
                    <a:pt x="221" y="18"/>
                    <a:pt x="220" y="16"/>
                    <a:pt x="219" y="16"/>
                  </a:cubicBezTo>
                  <a:cubicBezTo>
                    <a:pt x="218" y="16"/>
                    <a:pt x="217" y="16"/>
                    <a:pt x="216" y="16"/>
                  </a:cubicBezTo>
                  <a:cubicBezTo>
                    <a:pt x="216" y="16"/>
                    <a:pt x="215" y="18"/>
                    <a:pt x="215" y="18"/>
                  </a:cubicBezTo>
                  <a:cubicBezTo>
                    <a:pt x="214" y="18"/>
                    <a:pt x="213" y="20"/>
                    <a:pt x="212" y="20"/>
                  </a:cubicBezTo>
                  <a:cubicBezTo>
                    <a:pt x="211" y="20"/>
                    <a:pt x="209" y="18"/>
                    <a:pt x="208" y="18"/>
                  </a:cubicBezTo>
                  <a:cubicBezTo>
                    <a:pt x="207" y="17"/>
                    <a:pt x="204" y="16"/>
                    <a:pt x="202" y="15"/>
                  </a:cubicBezTo>
                  <a:cubicBezTo>
                    <a:pt x="200" y="14"/>
                    <a:pt x="196" y="10"/>
                    <a:pt x="194" y="9"/>
                  </a:cubicBezTo>
                  <a:cubicBezTo>
                    <a:pt x="192" y="8"/>
                    <a:pt x="188" y="8"/>
                    <a:pt x="186" y="7"/>
                  </a:cubicBezTo>
                  <a:cubicBezTo>
                    <a:pt x="184" y="7"/>
                    <a:pt x="181" y="5"/>
                    <a:pt x="179" y="4"/>
                  </a:cubicBezTo>
                  <a:cubicBezTo>
                    <a:pt x="178" y="4"/>
                    <a:pt x="176" y="2"/>
                    <a:pt x="175" y="1"/>
                  </a:cubicBezTo>
                  <a:cubicBezTo>
                    <a:pt x="173" y="1"/>
                    <a:pt x="170" y="0"/>
                    <a:pt x="169" y="1"/>
                  </a:cubicBezTo>
                  <a:cubicBezTo>
                    <a:pt x="168" y="2"/>
                    <a:pt x="168" y="3"/>
                    <a:pt x="168" y="4"/>
                  </a:cubicBezTo>
                  <a:cubicBezTo>
                    <a:pt x="168" y="4"/>
                    <a:pt x="169" y="5"/>
                    <a:pt x="169" y="6"/>
                  </a:cubicBezTo>
                  <a:cubicBezTo>
                    <a:pt x="169" y="7"/>
                    <a:pt x="168" y="8"/>
                    <a:pt x="167" y="9"/>
                  </a:cubicBezTo>
                  <a:cubicBezTo>
                    <a:pt x="166" y="10"/>
                    <a:pt x="164" y="10"/>
                    <a:pt x="163" y="10"/>
                  </a:cubicBezTo>
                  <a:cubicBezTo>
                    <a:pt x="162" y="10"/>
                    <a:pt x="161" y="9"/>
                    <a:pt x="160" y="9"/>
                  </a:cubicBezTo>
                  <a:cubicBezTo>
                    <a:pt x="159" y="9"/>
                    <a:pt x="157" y="10"/>
                    <a:pt x="156" y="10"/>
                  </a:cubicBezTo>
                  <a:cubicBezTo>
                    <a:pt x="155" y="11"/>
                    <a:pt x="154" y="11"/>
                    <a:pt x="153" y="11"/>
                  </a:cubicBezTo>
                  <a:cubicBezTo>
                    <a:pt x="152" y="11"/>
                    <a:pt x="151" y="10"/>
                    <a:pt x="150" y="9"/>
                  </a:cubicBezTo>
                  <a:cubicBezTo>
                    <a:pt x="150" y="9"/>
                    <a:pt x="148" y="9"/>
                    <a:pt x="147" y="10"/>
                  </a:cubicBezTo>
                  <a:cubicBezTo>
                    <a:pt x="146" y="10"/>
                    <a:pt x="146" y="12"/>
                    <a:pt x="146" y="13"/>
                  </a:cubicBezTo>
                  <a:cubicBezTo>
                    <a:pt x="146" y="13"/>
                    <a:pt x="147" y="14"/>
                    <a:pt x="147" y="14"/>
                  </a:cubicBezTo>
                  <a:cubicBezTo>
                    <a:pt x="148" y="14"/>
                    <a:pt x="149" y="14"/>
                    <a:pt x="150" y="14"/>
                  </a:cubicBezTo>
                  <a:cubicBezTo>
                    <a:pt x="151" y="15"/>
                    <a:pt x="151" y="18"/>
                    <a:pt x="151" y="19"/>
                  </a:cubicBezTo>
                  <a:cubicBezTo>
                    <a:pt x="151" y="20"/>
                    <a:pt x="149" y="22"/>
                    <a:pt x="148" y="23"/>
                  </a:cubicBezTo>
                  <a:cubicBezTo>
                    <a:pt x="147" y="24"/>
                    <a:pt x="146" y="27"/>
                    <a:pt x="145" y="28"/>
                  </a:cubicBezTo>
                  <a:cubicBezTo>
                    <a:pt x="144" y="28"/>
                    <a:pt x="143" y="30"/>
                    <a:pt x="142" y="31"/>
                  </a:cubicBezTo>
                  <a:cubicBezTo>
                    <a:pt x="141" y="31"/>
                    <a:pt x="139" y="32"/>
                    <a:pt x="138" y="33"/>
                  </a:cubicBezTo>
                  <a:cubicBezTo>
                    <a:pt x="138" y="34"/>
                    <a:pt x="138" y="36"/>
                    <a:pt x="138" y="36"/>
                  </a:cubicBezTo>
                  <a:cubicBezTo>
                    <a:pt x="137" y="37"/>
                    <a:pt x="136" y="39"/>
                    <a:pt x="135" y="40"/>
                  </a:cubicBezTo>
                  <a:cubicBezTo>
                    <a:pt x="134" y="40"/>
                    <a:pt x="133" y="42"/>
                    <a:pt x="133" y="43"/>
                  </a:cubicBezTo>
                  <a:cubicBezTo>
                    <a:pt x="133" y="43"/>
                    <a:pt x="133" y="45"/>
                    <a:pt x="133" y="46"/>
                  </a:cubicBezTo>
                  <a:cubicBezTo>
                    <a:pt x="133" y="47"/>
                    <a:pt x="133" y="50"/>
                    <a:pt x="133" y="51"/>
                  </a:cubicBezTo>
                  <a:cubicBezTo>
                    <a:pt x="134" y="53"/>
                    <a:pt x="136" y="58"/>
                    <a:pt x="138" y="60"/>
                  </a:cubicBezTo>
                  <a:cubicBezTo>
                    <a:pt x="139" y="61"/>
                    <a:pt x="141" y="63"/>
                    <a:pt x="142" y="63"/>
                  </a:cubicBezTo>
                  <a:cubicBezTo>
                    <a:pt x="143" y="65"/>
                    <a:pt x="146" y="68"/>
                    <a:pt x="148" y="68"/>
                  </a:cubicBezTo>
                  <a:cubicBezTo>
                    <a:pt x="150" y="69"/>
                    <a:pt x="152" y="67"/>
                    <a:pt x="154" y="67"/>
                  </a:cubicBezTo>
                  <a:cubicBezTo>
                    <a:pt x="156" y="67"/>
                    <a:pt x="159" y="66"/>
                    <a:pt x="161" y="67"/>
                  </a:cubicBezTo>
                  <a:cubicBezTo>
                    <a:pt x="162" y="68"/>
                    <a:pt x="163" y="70"/>
                    <a:pt x="163" y="71"/>
                  </a:cubicBezTo>
                  <a:cubicBezTo>
                    <a:pt x="163" y="72"/>
                    <a:pt x="162" y="73"/>
                    <a:pt x="162" y="74"/>
                  </a:cubicBezTo>
                  <a:cubicBezTo>
                    <a:pt x="161" y="75"/>
                    <a:pt x="159" y="76"/>
                    <a:pt x="158" y="77"/>
                  </a:cubicBezTo>
                  <a:cubicBezTo>
                    <a:pt x="157" y="78"/>
                    <a:pt x="153" y="78"/>
                    <a:pt x="152" y="78"/>
                  </a:cubicBezTo>
                  <a:cubicBezTo>
                    <a:pt x="150" y="79"/>
                    <a:pt x="148" y="80"/>
                    <a:pt x="147" y="80"/>
                  </a:cubicBezTo>
                  <a:cubicBezTo>
                    <a:pt x="145" y="80"/>
                    <a:pt x="141" y="80"/>
                    <a:pt x="140" y="81"/>
                  </a:cubicBezTo>
                  <a:cubicBezTo>
                    <a:pt x="138" y="81"/>
                    <a:pt x="136" y="81"/>
                    <a:pt x="134" y="81"/>
                  </a:cubicBezTo>
                  <a:cubicBezTo>
                    <a:pt x="133" y="81"/>
                    <a:pt x="129" y="82"/>
                    <a:pt x="128" y="83"/>
                  </a:cubicBezTo>
                  <a:cubicBezTo>
                    <a:pt x="127" y="84"/>
                    <a:pt x="126" y="88"/>
                    <a:pt x="125" y="89"/>
                  </a:cubicBezTo>
                  <a:cubicBezTo>
                    <a:pt x="124" y="90"/>
                    <a:pt x="123" y="91"/>
                    <a:pt x="122" y="92"/>
                  </a:cubicBezTo>
                  <a:cubicBezTo>
                    <a:pt x="121" y="92"/>
                    <a:pt x="119" y="92"/>
                    <a:pt x="118" y="92"/>
                  </a:cubicBezTo>
                  <a:cubicBezTo>
                    <a:pt x="117" y="93"/>
                    <a:pt x="115" y="96"/>
                    <a:pt x="114" y="97"/>
                  </a:cubicBezTo>
                  <a:cubicBezTo>
                    <a:pt x="114" y="98"/>
                    <a:pt x="111" y="99"/>
                    <a:pt x="111" y="100"/>
                  </a:cubicBezTo>
                  <a:cubicBezTo>
                    <a:pt x="110" y="101"/>
                    <a:pt x="110" y="105"/>
                    <a:pt x="109" y="107"/>
                  </a:cubicBezTo>
                  <a:cubicBezTo>
                    <a:pt x="109" y="109"/>
                    <a:pt x="109" y="113"/>
                    <a:pt x="109" y="115"/>
                  </a:cubicBezTo>
                  <a:cubicBezTo>
                    <a:pt x="110" y="116"/>
                    <a:pt x="112" y="120"/>
                    <a:pt x="113" y="122"/>
                  </a:cubicBezTo>
                  <a:cubicBezTo>
                    <a:pt x="113" y="123"/>
                    <a:pt x="113" y="126"/>
                    <a:pt x="114" y="127"/>
                  </a:cubicBezTo>
                  <a:cubicBezTo>
                    <a:pt x="114" y="128"/>
                    <a:pt x="115" y="130"/>
                    <a:pt x="115" y="131"/>
                  </a:cubicBezTo>
                  <a:cubicBezTo>
                    <a:pt x="116" y="132"/>
                    <a:pt x="117" y="135"/>
                    <a:pt x="117" y="137"/>
                  </a:cubicBezTo>
                  <a:cubicBezTo>
                    <a:pt x="117" y="138"/>
                    <a:pt x="115" y="140"/>
                    <a:pt x="115" y="141"/>
                  </a:cubicBezTo>
                  <a:cubicBezTo>
                    <a:pt x="115" y="143"/>
                    <a:pt x="117" y="145"/>
                    <a:pt x="117" y="147"/>
                  </a:cubicBezTo>
                  <a:cubicBezTo>
                    <a:pt x="118" y="149"/>
                    <a:pt x="118" y="153"/>
                    <a:pt x="118" y="155"/>
                  </a:cubicBezTo>
                  <a:cubicBezTo>
                    <a:pt x="117" y="157"/>
                    <a:pt x="116" y="160"/>
                    <a:pt x="116" y="162"/>
                  </a:cubicBezTo>
                  <a:cubicBezTo>
                    <a:pt x="115" y="164"/>
                    <a:pt x="114" y="167"/>
                    <a:pt x="114" y="168"/>
                  </a:cubicBezTo>
                  <a:cubicBezTo>
                    <a:pt x="114" y="169"/>
                    <a:pt x="114" y="172"/>
                    <a:pt x="114" y="173"/>
                  </a:cubicBezTo>
                  <a:cubicBezTo>
                    <a:pt x="113" y="174"/>
                    <a:pt x="112" y="177"/>
                    <a:pt x="112" y="178"/>
                  </a:cubicBezTo>
                  <a:cubicBezTo>
                    <a:pt x="112" y="179"/>
                    <a:pt x="112" y="181"/>
                    <a:pt x="112" y="182"/>
                  </a:cubicBezTo>
                  <a:cubicBezTo>
                    <a:pt x="111" y="183"/>
                    <a:pt x="110" y="184"/>
                    <a:pt x="109" y="184"/>
                  </a:cubicBezTo>
                  <a:cubicBezTo>
                    <a:pt x="108" y="185"/>
                    <a:pt x="107" y="186"/>
                    <a:pt x="106" y="187"/>
                  </a:cubicBezTo>
                  <a:cubicBezTo>
                    <a:pt x="106" y="189"/>
                    <a:pt x="107" y="191"/>
                    <a:pt x="107" y="192"/>
                  </a:cubicBezTo>
                  <a:cubicBezTo>
                    <a:pt x="107" y="193"/>
                    <a:pt x="107" y="194"/>
                    <a:pt x="106" y="195"/>
                  </a:cubicBezTo>
                  <a:cubicBezTo>
                    <a:pt x="106" y="196"/>
                    <a:pt x="105" y="197"/>
                    <a:pt x="104" y="197"/>
                  </a:cubicBezTo>
                  <a:cubicBezTo>
                    <a:pt x="103" y="197"/>
                    <a:pt x="102" y="195"/>
                    <a:pt x="102" y="194"/>
                  </a:cubicBezTo>
                  <a:cubicBezTo>
                    <a:pt x="101" y="194"/>
                    <a:pt x="100" y="193"/>
                    <a:pt x="100" y="193"/>
                  </a:cubicBezTo>
                  <a:cubicBezTo>
                    <a:pt x="100" y="193"/>
                    <a:pt x="100" y="192"/>
                    <a:pt x="100" y="192"/>
                  </a:cubicBezTo>
                  <a:cubicBezTo>
                    <a:pt x="100" y="190"/>
                    <a:pt x="100" y="186"/>
                    <a:pt x="100" y="185"/>
                  </a:cubicBezTo>
                  <a:cubicBezTo>
                    <a:pt x="101" y="183"/>
                    <a:pt x="102" y="181"/>
                    <a:pt x="103" y="179"/>
                  </a:cubicBezTo>
                  <a:cubicBezTo>
                    <a:pt x="104" y="178"/>
                    <a:pt x="106" y="177"/>
                    <a:pt x="106" y="176"/>
                  </a:cubicBezTo>
                  <a:cubicBezTo>
                    <a:pt x="107" y="174"/>
                    <a:pt x="107" y="171"/>
                    <a:pt x="106" y="169"/>
                  </a:cubicBezTo>
                  <a:cubicBezTo>
                    <a:pt x="106" y="168"/>
                    <a:pt x="104" y="166"/>
                    <a:pt x="104" y="165"/>
                  </a:cubicBezTo>
                  <a:cubicBezTo>
                    <a:pt x="104" y="164"/>
                    <a:pt x="104" y="162"/>
                    <a:pt x="105" y="161"/>
                  </a:cubicBezTo>
                  <a:cubicBezTo>
                    <a:pt x="106" y="160"/>
                    <a:pt x="107" y="160"/>
                    <a:pt x="108" y="159"/>
                  </a:cubicBezTo>
                  <a:cubicBezTo>
                    <a:pt x="108" y="158"/>
                    <a:pt x="108" y="156"/>
                    <a:pt x="107" y="155"/>
                  </a:cubicBezTo>
                  <a:cubicBezTo>
                    <a:pt x="107" y="154"/>
                    <a:pt x="106" y="152"/>
                    <a:pt x="105" y="151"/>
                  </a:cubicBezTo>
                  <a:cubicBezTo>
                    <a:pt x="104" y="151"/>
                    <a:pt x="104" y="153"/>
                    <a:pt x="103" y="153"/>
                  </a:cubicBezTo>
                  <a:cubicBezTo>
                    <a:pt x="102" y="154"/>
                    <a:pt x="101" y="155"/>
                    <a:pt x="101" y="156"/>
                  </a:cubicBezTo>
                  <a:cubicBezTo>
                    <a:pt x="100" y="157"/>
                    <a:pt x="101" y="159"/>
                    <a:pt x="100" y="160"/>
                  </a:cubicBezTo>
                  <a:cubicBezTo>
                    <a:pt x="100" y="161"/>
                    <a:pt x="99" y="162"/>
                    <a:pt x="98" y="163"/>
                  </a:cubicBezTo>
                  <a:cubicBezTo>
                    <a:pt x="98" y="164"/>
                    <a:pt x="99" y="165"/>
                    <a:pt x="99" y="166"/>
                  </a:cubicBezTo>
                  <a:cubicBezTo>
                    <a:pt x="98" y="167"/>
                    <a:pt x="97" y="168"/>
                    <a:pt x="97" y="168"/>
                  </a:cubicBezTo>
                  <a:cubicBezTo>
                    <a:pt x="97" y="169"/>
                    <a:pt x="97" y="171"/>
                    <a:pt x="98" y="171"/>
                  </a:cubicBezTo>
                  <a:cubicBezTo>
                    <a:pt x="98" y="172"/>
                    <a:pt x="101" y="170"/>
                    <a:pt x="101" y="171"/>
                  </a:cubicBezTo>
                  <a:cubicBezTo>
                    <a:pt x="102" y="172"/>
                    <a:pt x="101" y="173"/>
                    <a:pt x="101" y="174"/>
                  </a:cubicBezTo>
                  <a:cubicBezTo>
                    <a:pt x="100" y="175"/>
                    <a:pt x="99" y="176"/>
                    <a:pt x="99" y="176"/>
                  </a:cubicBezTo>
                  <a:cubicBezTo>
                    <a:pt x="98" y="177"/>
                    <a:pt x="99" y="180"/>
                    <a:pt x="98" y="181"/>
                  </a:cubicBezTo>
                  <a:cubicBezTo>
                    <a:pt x="98" y="182"/>
                    <a:pt x="98" y="183"/>
                    <a:pt x="97" y="183"/>
                  </a:cubicBezTo>
                  <a:cubicBezTo>
                    <a:pt x="97" y="184"/>
                    <a:pt x="97" y="187"/>
                    <a:pt x="97" y="188"/>
                  </a:cubicBezTo>
                  <a:cubicBezTo>
                    <a:pt x="97" y="189"/>
                    <a:pt x="97" y="192"/>
                    <a:pt x="97" y="192"/>
                  </a:cubicBezTo>
                  <a:cubicBezTo>
                    <a:pt x="97" y="193"/>
                    <a:pt x="97" y="193"/>
                    <a:pt x="97" y="193"/>
                  </a:cubicBezTo>
                  <a:cubicBezTo>
                    <a:pt x="97" y="194"/>
                    <a:pt x="96" y="195"/>
                    <a:pt x="96" y="195"/>
                  </a:cubicBezTo>
                  <a:cubicBezTo>
                    <a:pt x="95" y="195"/>
                    <a:pt x="93" y="194"/>
                    <a:pt x="93" y="194"/>
                  </a:cubicBezTo>
                  <a:cubicBezTo>
                    <a:pt x="92" y="193"/>
                    <a:pt x="91" y="191"/>
                    <a:pt x="91" y="190"/>
                  </a:cubicBezTo>
                  <a:cubicBezTo>
                    <a:pt x="90" y="189"/>
                    <a:pt x="90" y="186"/>
                    <a:pt x="90" y="184"/>
                  </a:cubicBezTo>
                  <a:cubicBezTo>
                    <a:pt x="89" y="183"/>
                    <a:pt x="88" y="181"/>
                    <a:pt x="88" y="180"/>
                  </a:cubicBezTo>
                  <a:cubicBezTo>
                    <a:pt x="87" y="178"/>
                    <a:pt x="87" y="175"/>
                    <a:pt x="88" y="173"/>
                  </a:cubicBezTo>
                  <a:cubicBezTo>
                    <a:pt x="88" y="172"/>
                    <a:pt x="90" y="169"/>
                    <a:pt x="90" y="168"/>
                  </a:cubicBezTo>
                  <a:cubicBezTo>
                    <a:pt x="91" y="166"/>
                    <a:pt x="91" y="164"/>
                    <a:pt x="91" y="163"/>
                  </a:cubicBezTo>
                  <a:cubicBezTo>
                    <a:pt x="91" y="161"/>
                    <a:pt x="90" y="159"/>
                    <a:pt x="90" y="157"/>
                  </a:cubicBezTo>
                  <a:cubicBezTo>
                    <a:pt x="89" y="156"/>
                    <a:pt x="88" y="154"/>
                    <a:pt x="88" y="153"/>
                  </a:cubicBezTo>
                  <a:cubicBezTo>
                    <a:pt x="88" y="152"/>
                    <a:pt x="89" y="148"/>
                    <a:pt x="90" y="147"/>
                  </a:cubicBezTo>
                  <a:cubicBezTo>
                    <a:pt x="91" y="146"/>
                    <a:pt x="94" y="146"/>
                    <a:pt x="94" y="145"/>
                  </a:cubicBezTo>
                  <a:cubicBezTo>
                    <a:pt x="94" y="143"/>
                    <a:pt x="92" y="140"/>
                    <a:pt x="90" y="139"/>
                  </a:cubicBezTo>
                  <a:cubicBezTo>
                    <a:pt x="90" y="138"/>
                    <a:pt x="88" y="137"/>
                    <a:pt x="87" y="137"/>
                  </a:cubicBezTo>
                  <a:cubicBezTo>
                    <a:pt x="87" y="136"/>
                    <a:pt x="85" y="134"/>
                    <a:pt x="85" y="133"/>
                  </a:cubicBezTo>
                  <a:cubicBezTo>
                    <a:pt x="85" y="132"/>
                    <a:pt x="85" y="129"/>
                    <a:pt x="86" y="128"/>
                  </a:cubicBezTo>
                  <a:cubicBezTo>
                    <a:pt x="87" y="127"/>
                    <a:pt x="91" y="127"/>
                    <a:pt x="92" y="127"/>
                  </a:cubicBezTo>
                  <a:cubicBezTo>
                    <a:pt x="93" y="126"/>
                    <a:pt x="94" y="124"/>
                    <a:pt x="94" y="123"/>
                  </a:cubicBezTo>
                  <a:cubicBezTo>
                    <a:pt x="95" y="122"/>
                    <a:pt x="95" y="120"/>
                    <a:pt x="95" y="119"/>
                  </a:cubicBezTo>
                  <a:cubicBezTo>
                    <a:pt x="94" y="118"/>
                    <a:pt x="93" y="116"/>
                    <a:pt x="92" y="116"/>
                  </a:cubicBezTo>
                  <a:cubicBezTo>
                    <a:pt x="91" y="115"/>
                    <a:pt x="90" y="116"/>
                    <a:pt x="89" y="117"/>
                  </a:cubicBezTo>
                  <a:cubicBezTo>
                    <a:pt x="89" y="118"/>
                    <a:pt x="89" y="119"/>
                    <a:pt x="88" y="120"/>
                  </a:cubicBezTo>
                  <a:cubicBezTo>
                    <a:pt x="88" y="120"/>
                    <a:pt x="87" y="121"/>
                    <a:pt x="86" y="121"/>
                  </a:cubicBezTo>
                  <a:cubicBezTo>
                    <a:pt x="86" y="122"/>
                    <a:pt x="84" y="122"/>
                    <a:pt x="83" y="122"/>
                  </a:cubicBezTo>
                  <a:cubicBezTo>
                    <a:pt x="82" y="122"/>
                    <a:pt x="81" y="123"/>
                    <a:pt x="80" y="124"/>
                  </a:cubicBezTo>
                  <a:cubicBezTo>
                    <a:pt x="79" y="125"/>
                    <a:pt x="78" y="128"/>
                    <a:pt x="78" y="129"/>
                  </a:cubicBezTo>
                  <a:cubicBezTo>
                    <a:pt x="78" y="131"/>
                    <a:pt x="78" y="135"/>
                    <a:pt x="78" y="137"/>
                  </a:cubicBezTo>
                  <a:cubicBezTo>
                    <a:pt x="77" y="138"/>
                    <a:pt x="77" y="141"/>
                    <a:pt x="76" y="142"/>
                  </a:cubicBezTo>
                  <a:cubicBezTo>
                    <a:pt x="75" y="142"/>
                    <a:pt x="74" y="144"/>
                    <a:pt x="73" y="145"/>
                  </a:cubicBezTo>
                  <a:cubicBezTo>
                    <a:pt x="73" y="146"/>
                    <a:pt x="71" y="148"/>
                    <a:pt x="70" y="149"/>
                  </a:cubicBezTo>
                  <a:cubicBezTo>
                    <a:pt x="70" y="150"/>
                    <a:pt x="68" y="152"/>
                    <a:pt x="68" y="153"/>
                  </a:cubicBezTo>
                  <a:cubicBezTo>
                    <a:pt x="67" y="154"/>
                    <a:pt x="68" y="157"/>
                    <a:pt x="68" y="158"/>
                  </a:cubicBezTo>
                  <a:cubicBezTo>
                    <a:pt x="68" y="160"/>
                    <a:pt x="67" y="163"/>
                    <a:pt x="66" y="164"/>
                  </a:cubicBezTo>
                  <a:cubicBezTo>
                    <a:pt x="66" y="165"/>
                    <a:pt x="64" y="166"/>
                    <a:pt x="63" y="167"/>
                  </a:cubicBezTo>
                  <a:cubicBezTo>
                    <a:pt x="62" y="168"/>
                    <a:pt x="60" y="169"/>
                    <a:pt x="59" y="169"/>
                  </a:cubicBezTo>
                  <a:cubicBezTo>
                    <a:pt x="58" y="168"/>
                    <a:pt x="57" y="167"/>
                    <a:pt x="56" y="166"/>
                  </a:cubicBezTo>
                  <a:cubicBezTo>
                    <a:pt x="55" y="166"/>
                    <a:pt x="53" y="165"/>
                    <a:pt x="52" y="165"/>
                  </a:cubicBezTo>
                  <a:cubicBezTo>
                    <a:pt x="51" y="165"/>
                    <a:pt x="48" y="166"/>
                    <a:pt x="48" y="166"/>
                  </a:cubicBezTo>
                  <a:cubicBezTo>
                    <a:pt x="47" y="167"/>
                    <a:pt x="47" y="170"/>
                    <a:pt x="47" y="171"/>
                  </a:cubicBezTo>
                  <a:cubicBezTo>
                    <a:pt x="46" y="172"/>
                    <a:pt x="46" y="174"/>
                    <a:pt x="46" y="175"/>
                  </a:cubicBezTo>
                  <a:cubicBezTo>
                    <a:pt x="45" y="176"/>
                    <a:pt x="44" y="177"/>
                    <a:pt x="43" y="177"/>
                  </a:cubicBezTo>
                  <a:cubicBezTo>
                    <a:pt x="42" y="177"/>
                    <a:pt x="41" y="177"/>
                    <a:pt x="40" y="177"/>
                  </a:cubicBezTo>
                  <a:cubicBezTo>
                    <a:pt x="39" y="176"/>
                    <a:pt x="37" y="176"/>
                    <a:pt x="37" y="177"/>
                  </a:cubicBezTo>
                  <a:cubicBezTo>
                    <a:pt x="36" y="177"/>
                    <a:pt x="36" y="179"/>
                    <a:pt x="35" y="179"/>
                  </a:cubicBezTo>
                  <a:cubicBezTo>
                    <a:pt x="35" y="181"/>
                    <a:pt x="35" y="184"/>
                    <a:pt x="36" y="186"/>
                  </a:cubicBezTo>
                  <a:cubicBezTo>
                    <a:pt x="36" y="189"/>
                    <a:pt x="38" y="195"/>
                    <a:pt x="38" y="197"/>
                  </a:cubicBezTo>
                  <a:cubicBezTo>
                    <a:pt x="38" y="199"/>
                    <a:pt x="38" y="202"/>
                    <a:pt x="37" y="204"/>
                  </a:cubicBezTo>
                  <a:cubicBezTo>
                    <a:pt x="36" y="205"/>
                    <a:pt x="35" y="207"/>
                    <a:pt x="33" y="208"/>
                  </a:cubicBezTo>
                  <a:cubicBezTo>
                    <a:pt x="32" y="209"/>
                    <a:pt x="29" y="211"/>
                    <a:pt x="27" y="211"/>
                  </a:cubicBezTo>
                  <a:cubicBezTo>
                    <a:pt x="25" y="212"/>
                    <a:pt x="21" y="214"/>
                    <a:pt x="20" y="215"/>
                  </a:cubicBezTo>
                  <a:cubicBezTo>
                    <a:pt x="19" y="216"/>
                    <a:pt x="17" y="219"/>
                    <a:pt x="17" y="220"/>
                  </a:cubicBezTo>
                  <a:cubicBezTo>
                    <a:pt x="17" y="221"/>
                    <a:pt x="17" y="224"/>
                    <a:pt x="18" y="225"/>
                  </a:cubicBezTo>
                  <a:cubicBezTo>
                    <a:pt x="19" y="227"/>
                    <a:pt x="22" y="231"/>
                    <a:pt x="23" y="233"/>
                  </a:cubicBezTo>
                  <a:cubicBezTo>
                    <a:pt x="24" y="235"/>
                    <a:pt x="24" y="238"/>
                    <a:pt x="24" y="239"/>
                  </a:cubicBezTo>
                  <a:cubicBezTo>
                    <a:pt x="24" y="242"/>
                    <a:pt x="25" y="248"/>
                    <a:pt x="25" y="251"/>
                  </a:cubicBezTo>
                  <a:cubicBezTo>
                    <a:pt x="24" y="252"/>
                    <a:pt x="23" y="253"/>
                    <a:pt x="23" y="254"/>
                  </a:cubicBezTo>
                  <a:cubicBezTo>
                    <a:pt x="22" y="255"/>
                    <a:pt x="21" y="258"/>
                    <a:pt x="22" y="259"/>
                  </a:cubicBezTo>
                  <a:cubicBezTo>
                    <a:pt x="22" y="260"/>
                    <a:pt x="24" y="262"/>
                    <a:pt x="24" y="263"/>
                  </a:cubicBezTo>
                  <a:cubicBezTo>
                    <a:pt x="25" y="265"/>
                    <a:pt x="25" y="269"/>
                    <a:pt x="25" y="271"/>
                  </a:cubicBezTo>
                  <a:cubicBezTo>
                    <a:pt x="25" y="273"/>
                    <a:pt x="23" y="277"/>
                    <a:pt x="23" y="279"/>
                  </a:cubicBezTo>
                  <a:cubicBezTo>
                    <a:pt x="22" y="282"/>
                    <a:pt x="20" y="286"/>
                    <a:pt x="19" y="289"/>
                  </a:cubicBezTo>
                  <a:cubicBezTo>
                    <a:pt x="18" y="292"/>
                    <a:pt x="17" y="297"/>
                    <a:pt x="16" y="300"/>
                  </a:cubicBezTo>
                  <a:cubicBezTo>
                    <a:pt x="15" y="303"/>
                    <a:pt x="14" y="309"/>
                    <a:pt x="13" y="312"/>
                  </a:cubicBezTo>
                  <a:cubicBezTo>
                    <a:pt x="12" y="314"/>
                    <a:pt x="11" y="318"/>
                    <a:pt x="10" y="319"/>
                  </a:cubicBezTo>
                  <a:cubicBezTo>
                    <a:pt x="10" y="321"/>
                    <a:pt x="8" y="323"/>
                    <a:pt x="7" y="324"/>
                  </a:cubicBezTo>
                  <a:cubicBezTo>
                    <a:pt x="6" y="325"/>
                    <a:pt x="4" y="326"/>
                    <a:pt x="3" y="327"/>
                  </a:cubicBezTo>
                  <a:cubicBezTo>
                    <a:pt x="2" y="328"/>
                    <a:pt x="0" y="330"/>
                    <a:pt x="0" y="331"/>
                  </a:cubicBezTo>
                  <a:cubicBezTo>
                    <a:pt x="0" y="332"/>
                    <a:pt x="1" y="334"/>
                    <a:pt x="2" y="336"/>
                  </a:cubicBezTo>
                  <a:cubicBezTo>
                    <a:pt x="3" y="338"/>
                    <a:pt x="8" y="343"/>
                    <a:pt x="9" y="346"/>
                  </a:cubicBezTo>
                  <a:cubicBezTo>
                    <a:pt x="10" y="348"/>
                    <a:pt x="11" y="352"/>
                    <a:pt x="12" y="355"/>
                  </a:cubicBezTo>
                  <a:cubicBezTo>
                    <a:pt x="13" y="357"/>
                    <a:pt x="14" y="362"/>
                    <a:pt x="15" y="364"/>
                  </a:cubicBezTo>
                  <a:cubicBezTo>
                    <a:pt x="15" y="366"/>
                    <a:pt x="16" y="369"/>
                    <a:pt x="16" y="370"/>
                  </a:cubicBezTo>
                  <a:cubicBezTo>
                    <a:pt x="17" y="372"/>
                    <a:pt x="17" y="375"/>
                    <a:pt x="16" y="377"/>
                  </a:cubicBezTo>
                  <a:cubicBezTo>
                    <a:pt x="16" y="379"/>
                    <a:pt x="16" y="384"/>
                    <a:pt x="15" y="387"/>
                  </a:cubicBezTo>
                  <a:cubicBezTo>
                    <a:pt x="14" y="388"/>
                    <a:pt x="11" y="390"/>
                    <a:pt x="10" y="392"/>
                  </a:cubicBezTo>
                  <a:cubicBezTo>
                    <a:pt x="9" y="393"/>
                    <a:pt x="8" y="397"/>
                    <a:pt x="8" y="398"/>
                  </a:cubicBezTo>
                  <a:cubicBezTo>
                    <a:pt x="7" y="400"/>
                    <a:pt x="6" y="404"/>
                    <a:pt x="7" y="406"/>
                  </a:cubicBezTo>
                  <a:cubicBezTo>
                    <a:pt x="7" y="409"/>
                    <a:pt x="10" y="414"/>
                    <a:pt x="11" y="417"/>
                  </a:cubicBezTo>
                  <a:cubicBezTo>
                    <a:pt x="13" y="420"/>
                    <a:pt x="16" y="425"/>
                    <a:pt x="18" y="427"/>
                  </a:cubicBezTo>
                  <a:cubicBezTo>
                    <a:pt x="19" y="429"/>
                    <a:pt x="21" y="433"/>
                    <a:pt x="22" y="435"/>
                  </a:cubicBezTo>
                  <a:cubicBezTo>
                    <a:pt x="24" y="437"/>
                    <a:pt x="26" y="442"/>
                    <a:pt x="27" y="444"/>
                  </a:cubicBezTo>
                  <a:cubicBezTo>
                    <a:pt x="29" y="448"/>
                    <a:pt x="32" y="455"/>
                    <a:pt x="34" y="458"/>
                  </a:cubicBezTo>
                  <a:cubicBezTo>
                    <a:pt x="35" y="461"/>
                    <a:pt x="39" y="467"/>
                    <a:pt x="41" y="470"/>
                  </a:cubicBezTo>
                  <a:cubicBezTo>
                    <a:pt x="44" y="473"/>
                    <a:pt x="49" y="480"/>
                    <a:pt x="51" y="483"/>
                  </a:cubicBezTo>
                  <a:cubicBezTo>
                    <a:pt x="53" y="487"/>
                    <a:pt x="56" y="494"/>
                    <a:pt x="58" y="498"/>
                  </a:cubicBezTo>
                  <a:cubicBezTo>
                    <a:pt x="59" y="501"/>
                    <a:pt x="62" y="507"/>
                    <a:pt x="63" y="510"/>
                  </a:cubicBezTo>
                  <a:cubicBezTo>
                    <a:pt x="64" y="513"/>
                    <a:pt x="65" y="519"/>
                    <a:pt x="66" y="522"/>
                  </a:cubicBezTo>
                  <a:cubicBezTo>
                    <a:pt x="67" y="528"/>
                    <a:pt x="72" y="541"/>
                    <a:pt x="73" y="548"/>
                  </a:cubicBezTo>
                  <a:cubicBezTo>
                    <a:pt x="74" y="552"/>
                    <a:pt x="74" y="560"/>
                    <a:pt x="74" y="564"/>
                  </a:cubicBezTo>
                  <a:cubicBezTo>
                    <a:pt x="74" y="570"/>
                    <a:pt x="74" y="582"/>
                    <a:pt x="73" y="587"/>
                  </a:cubicBezTo>
                  <a:cubicBezTo>
                    <a:pt x="73" y="592"/>
                    <a:pt x="73" y="602"/>
                    <a:pt x="73" y="607"/>
                  </a:cubicBezTo>
                  <a:cubicBezTo>
                    <a:pt x="72" y="612"/>
                    <a:pt x="71" y="622"/>
                    <a:pt x="70" y="627"/>
                  </a:cubicBezTo>
                  <a:cubicBezTo>
                    <a:pt x="69" y="632"/>
                    <a:pt x="67" y="641"/>
                    <a:pt x="66" y="646"/>
                  </a:cubicBezTo>
                  <a:cubicBezTo>
                    <a:pt x="64" y="649"/>
                    <a:pt x="60" y="655"/>
                    <a:pt x="59" y="658"/>
                  </a:cubicBezTo>
                  <a:cubicBezTo>
                    <a:pt x="57" y="661"/>
                    <a:pt x="55" y="666"/>
                    <a:pt x="53" y="669"/>
                  </a:cubicBezTo>
                  <a:cubicBezTo>
                    <a:pt x="52" y="672"/>
                    <a:pt x="48" y="678"/>
                    <a:pt x="47" y="681"/>
                  </a:cubicBezTo>
                  <a:cubicBezTo>
                    <a:pt x="46" y="684"/>
                    <a:pt x="46" y="689"/>
                    <a:pt x="45" y="692"/>
                  </a:cubicBezTo>
                  <a:cubicBezTo>
                    <a:pt x="45" y="694"/>
                    <a:pt x="44" y="699"/>
                    <a:pt x="43" y="701"/>
                  </a:cubicBezTo>
                  <a:cubicBezTo>
                    <a:pt x="42" y="704"/>
                    <a:pt x="40" y="709"/>
                    <a:pt x="39" y="712"/>
                  </a:cubicBezTo>
                  <a:cubicBezTo>
                    <a:pt x="38" y="714"/>
                    <a:pt x="36" y="718"/>
                    <a:pt x="34" y="720"/>
                  </a:cubicBezTo>
                  <a:cubicBezTo>
                    <a:pt x="32" y="723"/>
                    <a:pt x="28" y="728"/>
                    <a:pt x="25" y="731"/>
                  </a:cubicBezTo>
                  <a:cubicBezTo>
                    <a:pt x="35" y="730"/>
                    <a:pt x="51" y="728"/>
                    <a:pt x="57" y="727"/>
                  </a:cubicBezTo>
                  <a:cubicBezTo>
                    <a:pt x="72" y="725"/>
                    <a:pt x="102" y="720"/>
                    <a:pt x="117" y="718"/>
                  </a:cubicBezTo>
                  <a:cubicBezTo>
                    <a:pt x="157" y="711"/>
                    <a:pt x="277" y="692"/>
                    <a:pt x="277" y="692"/>
                  </a:cubicBezTo>
                  <a:cubicBezTo>
                    <a:pt x="282" y="691"/>
                    <a:pt x="282" y="691"/>
                    <a:pt x="282" y="691"/>
                  </a:cubicBezTo>
                  <a:cubicBezTo>
                    <a:pt x="284" y="704"/>
                    <a:pt x="284" y="704"/>
                    <a:pt x="284" y="704"/>
                  </a:cubicBezTo>
                  <a:cubicBezTo>
                    <a:pt x="310" y="699"/>
                    <a:pt x="327" y="695"/>
                    <a:pt x="335" y="694"/>
                  </a:cubicBezTo>
                  <a:cubicBezTo>
                    <a:pt x="353" y="690"/>
                    <a:pt x="390" y="682"/>
                    <a:pt x="409" y="677"/>
                  </a:cubicBezTo>
                  <a:cubicBezTo>
                    <a:pt x="418" y="675"/>
                    <a:pt x="440" y="670"/>
                    <a:pt x="450" y="668"/>
                  </a:cubicBezTo>
                  <a:cubicBezTo>
                    <a:pt x="452" y="668"/>
                    <a:pt x="452" y="668"/>
                    <a:pt x="452" y="668"/>
                  </a:cubicBezTo>
                  <a:cubicBezTo>
                    <a:pt x="452" y="667"/>
                    <a:pt x="451" y="667"/>
                    <a:pt x="451" y="667"/>
                  </a:cubicBezTo>
                  <a:cubicBezTo>
                    <a:pt x="451" y="666"/>
                    <a:pt x="449" y="663"/>
                    <a:pt x="449" y="662"/>
                  </a:cubicBezTo>
                  <a:cubicBezTo>
                    <a:pt x="449" y="661"/>
                    <a:pt x="450" y="659"/>
                    <a:pt x="450" y="658"/>
                  </a:cubicBezTo>
                  <a:cubicBezTo>
                    <a:pt x="451" y="657"/>
                    <a:pt x="454" y="657"/>
                    <a:pt x="454" y="656"/>
                  </a:cubicBezTo>
                  <a:cubicBezTo>
                    <a:pt x="455" y="655"/>
                    <a:pt x="455" y="651"/>
                    <a:pt x="456" y="650"/>
                  </a:cubicBezTo>
                  <a:cubicBezTo>
                    <a:pt x="457" y="649"/>
                    <a:pt x="459" y="649"/>
                    <a:pt x="460" y="648"/>
                  </a:cubicBezTo>
                  <a:cubicBezTo>
                    <a:pt x="461" y="647"/>
                    <a:pt x="461" y="646"/>
                    <a:pt x="461" y="645"/>
                  </a:cubicBezTo>
                  <a:cubicBezTo>
                    <a:pt x="462" y="644"/>
                    <a:pt x="461" y="642"/>
                    <a:pt x="461" y="641"/>
                  </a:cubicBezTo>
                  <a:cubicBezTo>
                    <a:pt x="461" y="640"/>
                    <a:pt x="461" y="637"/>
                    <a:pt x="462" y="636"/>
                  </a:cubicBezTo>
                  <a:cubicBezTo>
                    <a:pt x="463" y="635"/>
                    <a:pt x="465" y="635"/>
                    <a:pt x="466" y="634"/>
                  </a:cubicBezTo>
                  <a:cubicBezTo>
                    <a:pt x="467" y="633"/>
                    <a:pt x="468" y="632"/>
                    <a:pt x="468" y="632"/>
                  </a:cubicBezTo>
                  <a:cubicBezTo>
                    <a:pt x="469" y="631"/>
                    <a:pt x="469" y="628"/>
                    <a:pt x="470" y="627"/>
                  </a:cubicBezTo>
                  <a:cubicBezTo>
                    <a:pt x="471" y="626"/>
                    <a:pt x="473" y="625"/>
                    <a:pt x="474" y="624"/>
                  </a:cubicBezTo>
                  <a:cubicBezTo>
                    <a:pt x="474" y="623"/>
                    <a:pt x="476" y="621"/>
                    <a:pt x="476" y="620"/>
                  </a:cubicBezTo>
                  <a:cubicBezTo>
                    <a:pt x="477" y="618"/>
                    <a:pt x="476" y="615"/>
                    <a:pt x="475" y="614"/>
                  </a:cubicBezTo>
                  <a:cubicBezTo>
                    <a:pt x="475" y="613"/>
                    <a:pt x="475" y="612"/>
                    <a:pt x="475" y="611"/>
                  </a:cubicBezTo>
                  <a:cubicBezTo>
                    <a:pt x="475" y="610"/>
                    <a:pt x="477" y="608"/>
                    <a:pt x="477" y="607"/>
                  </a:cubicBezTo>
                  <a:cubicBezTo>
                    <a:pt x="478" y="607"/>
                    <a:pt x="480" y="606"/>
                    <a:pt x="481" y="605"/>
                  </a:cubicBezTo>
                  <a:cubicBezTo>
                    <a:pt x="481" y="604"/>
                    <a:pt x="481" y="601"/>
                    <a:pt x="481" y="600"/>
                  </a:cubicBezTo>
                  <a:cubicBezTo>
                    <a:pt x="481" y="599"/>
                    <a:pt x="480" y="597"/>
                    <a:pt x="480" y="596"/>
                  </a:cubicBezTo>
                  <a:cubicBezTo>
                    <a:pt x="479" y="594"/>
                    <a:pt x="478" y="589"/>
                    <a:pt x="478" y="587"/>
                  </a:cubicBezTo>
                  <a:cubicBezTo>
                    <a:pt x="478" y="585"/>
                    <a:pt x="477" y="582"/>
                    <a:pt x="477" y="580"/>
                  </a:cubicBezTo>
                  <a:cubicBezTo>
                    <a:pt x="477" y="577"/>
                    <a:pt x="478" y="571"/>
                    <a:pt x="479" y="569"/>
                  </a:cubicBezTo>
                  <a:cubicBezTo>
                    <a:pt x="480" y="567"/>
                    <a:pt x="484" y="563"/>
                    <a:pt x="487" y="562"/>
                  </a:cubicBezTo>
                  <a:cubicBezTo>
                    <a:pt x="488" y="560"/>
                    <a:pt x="493" y="559"/>
                    <a:pt x="495" y="558"/>
                  </a:cubicBezTo>
                  <a:cubicBezTo>
                    <a:pt x="496" y="557"/>
                    <a:pt x="500" y="554"/>
                    <a:pt x="501" y="553"/>
                  </a:cubicBezTo>
                  <a:cubicBezTo>
                    <a:pt x="502" y="551"/>
                    <a:pt x="503" y="546"/>
                    <a:pt x="504" y="544"/>
                  </a:cubicBezTo>
                  <a:cubicBezTo>
                    <a:pt x="504" y="542"/>
                    <a:pt x="503" y="537"/>
                    <a:pt x="503" y="535"/>
                  </a:cubicBezTo>
                  <a:cubicBezTo>
                    <a:pt x="503" y="534"/>
                    <a:pt x="501" y="533"/>
                    <a:pt x="501" y="532"/>
                  </a:cubicBezTo>
                  <a:cubicBezTo>
                    <a:pt x="501" y="530"/>
                    <a:pt x="501" y="526"/>
                    <a:pt x="501" y="524"/>
                  </a:cubicBezTo>
                  <a:cubicBezTo>
                    <a:pt x="501" y="523"/>
                    <a:pt x="502" y="521"/>
                    <a:pt x="502" y="520"/>
                  </a:cubicBezTo>
                  <a:cubicBezTo>
                    <a:pt x="502" y="519"/>
                    <a:pt x="502" y="516"/>
                    <a:pt x="503" y="516"/>
                  </a:cubicBezTo>
                  <a:cubicBezTo>
                    <a:pt x="503" y="515"/>
                    <a:pt x="505" y="516"/>
                    <a:pt x="505" y="516"/>
                  </a:cubicBezTo>
                  <a:cubicBezTo>
                    <a:pt x="507" y="516"/>
                    <a:pt x="510" y="516"/>
                    <a:pt x="510" y="515"/>
                  </a:cubicBezTo>
                  <a:cubicBezTo>
                    <a:pt x="511" y="514"/>
                    <a:pt x="509" y="511"/>
                    <a:pt x="509" y="510"/>
                  </a:cubicBezTo>
                  <a:cubicBezTo>
                    <a:pt x="508" y="510"/>
                    <a:pt x="506" y="509"/>
                    <a:pt x="505" y="509"/>
                  </a:cubicBezTo>
                  <a:cubicBezTo>
                    <a:pt x="504" y="508"/>
                    <a:pt x="503" y="507"/>
                    <a:pt x="503" y="506"/>
                  </a:cubicBezTo>
                  <a:cubicBezTo>
                    <a:pt x="503" y="505"/>
                    <a:pt x="504" y="503"/>
                    <a:pt x="505" y="502"/>
                  </a:cubicBezTo>
                  <a:cubicBezTo>
                    <a:pt x="506" y="501"/>
                    <a:pt x="508" y="500"/>
                    <a:pt x="509" y="499"/>
                  </a:cubicBezTo>
                  <a:cubicBezTo>
                    <a:pt x="511" y="498"/>
                    <a:pt x="513" y="495"/>
                    <a:pt x="514" y="494"/>
                  </a:cubicBezTo>
                  <a:cubicBezTo>
                    <a:pt x="515" y="493"/>
                    <a:pt x="517" y="492"/>
                    <a:pt x="518" y="492"/>
                  </a:cubicBezTo>
                  <a:cubicBezTo>
                    <a:pt x="519" y="492"/>
                    <a:pt x="521" y="493"/>
                    <a:pt x="523" y="493"/>
                  </a:cubicBezTo>
                  <a:cubicBezTo>
                    <a:pt x="523" y="493"/>
                    <a:pt x="525" y="493"/>
                    <a:pt x="526" y="493"/>
                  </a:cubicBezTo>
                  <a:cubicBezTo>
                    <a:pt x="527" y="494"/>
                    <a:pt x="528" y="496"/>
                    <a:pt x="528" y="497"/>
                  </a:cubicBezTo>
                  <a:cubicBezTo>
                    <a:pt x="528" y="498"/>
                    <a:pt x="526" y="499"/>
                    <a:pt x="525" y="500"/>
                  </a:cubicBezTo>
                  <a:cubicBezTo>
                    <a:pt x="524" y="500"/>
                    <a:pt x="522" y="500"/>
                    <a:pt x="521" y="501"/>
                  </a:cubicBezTo>
                  <a:cubicBezTo>
                    <a:pt x="521" y="501"/>
                    <a:pt x="522" y="503"/>
                    <a:pt x="521" y="503"/>
                  </a:cubicBezTo>
                  <a:cubicBezTo>
                    <a:pt x="521" y="504"/>
                    <a:pt x="518" y="505"/>
                    <a:pt x="518" y="506"/>
                  </a:cubicBezTo>
                  <a:cubicBezTo>
                    <a:pt x="518" y="507"/>
                    <a:pt x="518" y="509"/>
                    <a:pt x="519" y="509"/>
                  </a:cubicBezTo>
                  <a:cubicBezTo>
                    <a:pt x="520" y="510"/>
                    <a:pt x="521" y="509"/>
                    <a:pt x="522" y="510"/>
                  </a:cubicBezTo>
                  <a:cubicBezTo>
                    <a:pt x="522" y="510"/>
                    <a:pt x="522" y="512"/>
                    <a:pt x="523" y="512"/>
                  </a:cubicBezTo>
                  <a:cubicBezTo>
                    <a:pt x="523" y="513"/>
                    <a:pt x="525" y="514"/>
                    <a:pt x="525" y="514"/>
                  </a:cubicBezTo>
                  <a:cubicBezTo>
                    <a:pt x="527" y="514"/>
                    <a:pt x="529" y="513"/>
                    <a:pt x="530" y="513"/>
                  </a:cubicBezTo>
                  <a:cubicBezTo>
                    <a:pt x="531" y="513"/>
                    <a:pt x="534" y="513"/>
                    <a:pt x="535" y="512"/>
                  </a:cubicBezTo>
                  <a:cubicBezTo>
                    <a:pt x="536" y="511"/>
                    <a:pt x="537" y="507"/>
                    <a:pt x="538" y="507"/>
                  </a:cubicBezTo>
                  <a:cubicBezTo>
                    <a:pt x="538" y="506"/>
                    <a:pt x="540" y="504"/>
                    <a:pt x="540" y="502"/>
                  </a:cubicBezTo>
                  <a:cubicBezTo>
                    <a:pt x="541" y="501"/>
                    <a:pt x="542" y="498"/>
                    <a:pt x="542" y="496"/>
                  </a:cubicBezTo>
                  <a:cubicBezTo>
                    <a:pt x="542" y="495"/>
                    <a:pt x="540" y="493"/>
                    <a:pt x="540" y="492"/>
                  </a:cubicBezTo>
                  <a:cubicBezTo>
                    <a:pt x="540" y="491"/>
                    <a:pt x="541" y="489"/>
                    <a:pt x="542" y="487"/>
                  </a:cubicBezTo>
                  <a:cubicBezTo>
                    <a:pt x="542" y="486"/>
                    <a:pt x="542" y="484"/>
                    <a:pt x="542" y="482"/>
                  </a:cubicBez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1" name="Freeform 60">
              <a:extLst>
                <a:ext uri="{FF2B5EF4-FFF2-40B4-BE49-F238E27FC236}">
                  <a16:creationId xmlns:a16="http://schemas.microsoft.com/office/drawing/2014/main" id="{9CEA8F2B-C00A-4E30-86FA-73CB8EE9D690}"/>
                </a:ext>
              </a:extLst>
            </p:cNvPr>
            <p:cNvSpPr>
              <a:spLocks/>
            </p:cNvSpPr>
            <p:nvPr/>
          </p:nvSpPr>
          <p:spPr bwMode="auto">
            <a:xfrm>
              <a:off x="4864098" y="3922716"/>
              <a:ext cx="646111" cy="660400"/>
            </a:xfrm>
            <a:custGeom>
              <a:avLst/>
              <a:gdLst>
                <a:gd name="T0" fmla="*/ 747 w 767"/>
                <a:gd name="T1" fmla="*/ 445 h 784"/>
                <a:gd name="T2" fmla="*/ 721 w 767"/>
                <a:gd name="T3" fmla="*/ 438 h 784"/>
                <a:gd name="T4" fmla="*/ 713 w 767"/>
                <a:gd name="T5" fmla="*/ 406 h 784"/>
                <a:gd name="T6" fmla="*/ 694 w 767"/>
                <a:gd name="T7" fmla="*/ 379 h 784"/>
                <a:gd name="T8" fmla="*/ 664 w 767"/>
                <a:gd name="T9" fmla="*/ 367 h 784"/>
                <a:gd name="T10" fmla="*/ 655 w 767"/>
                <a:gd name="T11" fmla="*/ 332 h 784"/>
                <a:gd name="T12" fmla="*/ 639 w 767"/>
                <a:gd name="T13" fmla="*/ 303 h 784"/>
                <a:gd name="T14" fmla="*/ 597 w 767"/>
                <a:gd name="T15" fmla="*/ 286 h 784"/>
                <a:gd name="T16" fmla="*/ 581 w 767"/>
                <a:gd name="T17" fmla="*/ 265 h 784"/>
                <a:gd name="T18" fmla="*/ 565 w 767"/>
                <a:gd name="T19" fmla="*/ 238 h 784"/>
                <a:gd name="T20" fmla="*/ 535 w 767"/>
                <a:gd name="T21" fmla="*/ 219 h 784"/>
                <a:gd name="T22" fmla="*/ 506 w 767"/>
                <a:gd name="T23" fmla="*/ 194 h 784"/>
                <a:gd name="T24" fmla="*/ 463 w 767"/>
                <a:gd name="T25" fmla="*/ 169 h 784"/>
                <a:gd name="T26" fmla="*/ 428 w 767"/>
                <a:gd name="T27" fmla="*/ 140 h 784"/>
                <a:gd name="T28" fmla="*/ 402 w 767"/>
                <a:gd name="T29" fmla="*/ 95 h 784"/>
                <a:gd name="T30" fmla="*/ 365 w 767"/>
                <a:gd name="T31" fmla="*/ 83 h 784"/>
                <a:gd name="T32" fmla="*/ 323 w 767"/>
                <a:gd name="T33" fmla="*/ 60 h 784"/>
                <a:gd name="T34" fmla="*/ 331 w 767"/>
                <a:gd name="T35" fmla="*/ 25 h 784"/>
                <a:gd name="T36" fmla="*/ 343 w 767"/>
                <a:gd name="T37" fmla="*/ 1 h 784"/>
                <a:gd name="T38" fmla="*/ 47 w 767"/>
                <a:gd name="T39" fmla="*/ 54 h 784"/>
                <a:gd name="T40" fmla="*/ 127 w 767"/>
                <a:gd name="T41" fmla="*/ 433 h 784"/>
                <a:gd name="T42" fmla="*/ 132 w 767"/>
                <a:gd name="T43" fmla="*/ 446 h 784"/>
                <a:gd name="T44" fmla="*/ 143 w 767"/>
                <a:gd name="T45" fmla="*/ 463 h 784"/>
                <a:gd name="T46" fmla="*/ 160 w 767"/>
                <a:gd name="T47" fmla="*/ 484 h 784"/>
                <a:gd name="T48" fmla="*/ 160 w 767"/>
                <a:gd name="T49" fmla="*/ 506 h 784"/>
                <a:gd name="T50" fmla="*/ 173 w 767"/>
                <a:gd name="T51" fmla="*/ 524 h 784"/>
                <a:gd name="T52" fmla="*/ 160 w 767"/>
                <a:gd name="T53" fmla="*/ 540 h 784"/>
                <a:gd name="T54" fmla="*/ 159 w 767"/>
                <a:gd name="T55" fmla="*/ 560 h 784"/>
                <a:gd name="T56" fmla="*/ 152 w 767"/>
                <a:gd name="T57" fmla="*/ 590 h 784"/>
                <a:gd name="T58" fmla="*/ 158 w 767"/>
                <a:gd name="T59" fmla="*/ 614 h 784"/>
                <a:gd name="T60" fmla="*/ 170 w 767"/>
                <a:gd name="T61" fmla="*/ 635 h 784"/>
                <a:gd name="T62" fmla="*/ 173 w 767"/>
                <a:gd name="T63" fmla="*/ 660 h 784"/>
                <a:gd name="T64" fmla="*/ 174 w 767"/>
                <a:gd name="T65" fmla="*/ 685 h 784"/>
                <a:gd name="T66" fmla="*/ 175 w 767"/>
                <a:gd name="T67" fmla="*/ 706 h 784"/>
                <a:gd name="T68" fmla="*/ 181 w 767"/>
                <a:gd name="T69" fmla="*/ 713 h 784"/>
                <a:gd name="T70" fmla="*/ 195 w 767"/>
                <a:gd name="T71" fmla="*/ 732 h 784"/>
                <a:gd name="T72" fmla="*/ 199 w 767"/>
                <a:gd name="T73" fmla="*/ 753 h 784"/>
                <a:gd name="T74" fmla="*/ 218 w 767"/>
                <a:gd name="T75" fmla="*/ 784 h 784"/>
                <a:gd name="T76" fmla="*/ 614 w 767"/>
                <a:gd name="T77" fmla="*/ 749 h 784"/>
                <a:gd name="T78" fmla="*/ 631 w 767"/>
                <a:gd name="T79" fmla="*/ 775 h 784"/>
                <a:gd name="T80" fmla="*/ 647 w 767"/>
                <a:gd name="T81" fmla="*/ 750 h 784"/>
                <a:gd name="T82" fmla="*/ 634 w 767"/>
                <a:gd name="T83" fmla="*/ 716 h 784"/>
                <a:gd name="T84" fmla="*/ 638 w 767"/>
                <a:gd name="T85" fmla="*/ 696 h 784"/>
                <a:gd name="T86" fmla="*/ 655 w 767"/>
                <a:gd name="T87" fmla="*/ 689 h 784"/>
                <a:gd name="T88" fmla="*/ 680 w 767"/>
                <a:gd name="T89" fmla="*/ 696 h 784"/>
                <a:gd name="T90" fmla="*/ 712 w 767"/>
                <a:gd name="T91" fmla="*/ 693 h 784"/>
                <a:gd name="T92" fmla="*/ 719 w 767"/>
                <a:gd name="T93" fmla="*/ 682 h 784"/>
                <a:gd name="T94" fmla="*/ 717 w 767"/>
                <a:gd name="T95" fmla="*/ 651 h 784"/>
                <a:gd name="T96" fmla="*/ 718 w 767"/>
                <a:gd name="T97" fmla="*/ 637 h 784"/>
                <a:gd name="T98" fmla="*/ 723 w 767"/>
                <a:gd name="T99" fmla="*/ 608 h 784"/>
                <a:gd name="T100" fmla="*/ 725 w 767"/>
                <a:gd name="T101" fmla="*/ 578 h 784"/>
                <a:gd name="T102" fmla="*/ 726 w 767"/>
                <a:gd name="T103" fmla="*/ 550 h 784"/>
                <a:gd name="T104" fmla="*/ 737 w 767"/>
                <a:gd name="T105" fmla="*/ 530 h 784"/>
                <a:gd name="T106" fmla="*/ 725 w 767"/>
                <a:gd name="T107" fmla="*/ 512 h 784"/>
                <a:gd name="T108" fmla="*/ 746 w 767"/>
                <a:gd name="T109" fmla="*/ 495 h 784"/>
                <a:gd name="T110" fmla="*/ 739 w 767"/>
                <a:gd name="T111" fmla="*/ 483 h 784"/>
                <a:gd name="T112" fmla="*/ 756 w 767"/>
                <a:gd name="T113" fmla="*/ 473 h 784"/>
                <a:gd name="T114" fmla="*/ 765 w 767"/>
                <a:gd name="T115" fmla="*/ 464 h 7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767" h="784">
                  <a:moveTo>
                    <a:pt x="766" y="452"/>
                  </a:moveTo>
                  <a:cubicBezTo>
                    <a:pt x="765" y="451"/>
                    <a:pt x="761" y="453"/>
                    <a:pt x="759" y="452"/>
                  </a:cubicBezTo>
                  <a:cubicBezTo>
                    <a:pt x="758" y="452"/>
                    <a:pt x="758" y="451"/>
                    <a:pt x="757" y="451"/>
                  </a:cubicBezTo>
                  <a:cubicBezTo>
                    <a:pt x="757" y="451"/>
                    <a:pt x="756" y="452"/>
                    <a:pt x="756" y="452"/>
                  </a:cubicBezTo>
                  <a:cubicBezTo>
                    <a:pt x="755" y="452"/>
                    <a:pt x="753" y="451"/>
                    <a:pt x="752" y="450"/>
                  </a:cubicBezTo>
                  <a:cubicBezTo>
                    <a:pt x="751" y="449"/>
                    <a:pt x="751" y="447"/>
                    <a:pt x="750" y="446"/>
                  </a:cubicBezTo>
                  <a:cubicBezTo>
                    <a:pt x="749" y="446"/>
                    <a:pt x="747" y="446"/>
                    <a:pt x="747" y="445"/>
                  </a:cubicBezTo>
                  <a:cubicBezTo>
                    <a:pt x="745" y="445"/>
                    <a:pt x="744" y="443"/>
                    <a:pt x="742" y="442"/>
                  </a:cubicBezTo>
                  <a:cubicBezTo>
                    <a:pt x="741" y="442"/>
                    <a:pt x="739" y="442"/>
                    <a:pt x="738" y="443"/>
                  </a:cubicBezTo>
                  <a:cubicBezTo>
                    <a:pt x="738" y="443"/>
                    <a:pt x="737" y="445"/>
                    <a:pt x="737" y="446"/>
                  </a:cubicBezTo>
                  <a:cubicBezTo>
                    <a:pt x="736" y="447"/>
                    <a:pt x="733" y="448"/>
                    <a:pt x="732" y="448"/>
                  </a:cubicBezTo>
                  <a:cubicBezTo>
                    <a:pt x="731" y="447"/>
                    <a:pt x="729" y="444"/>
                    <a:pt x="728" y="444"/>
                  </a:cubicBezTo>
                  <a:cubicBezTo>
                    <a:pt x="727" y="443"/>
                    <a:pt x="725" y="443"/>
                    <a:pt x="724" y="442"/>
                  </a:cubicBezTo>
                  <a:cubicBezTo>
                    <a:pt x="723" y="442"/>
                    <a:pt x="721" y="440"/>
                    <a:pt x="721" y="438"/>
                  </a:cubicBezTo>
                  <a:cubicBezTo>
                    <a:pt x="720" y="437"/>
                    <a:pt x="722" y="433"/>
                    <a:pt x="721" y="431"/>
                  </a:cubicBezTo>
                  <a:cubicBezTo>
                    <a:pt x="720" y="430"/>
                    <a:pt x="718" y="429"/>
                    <a:pt x="717" y="428"/>
                  </a:cubicBezTo>
                  <a:cubicBezTo>
                    <a:pt x="716" y="427"/>
                    <a:pt x="714" y="425"/>
                    <a:pt x="714" y="423"/>
                  </a:cubicBezTo>
                  <a:cubicBezTo>
                    <a:pt x="714" y="422"/>
                    <a:pt x="716" y="419"/>
                    <a:pt x="716" y="417"/>
                  </a:cubicBezTo>
                  <a:cubicBezTo>
                    <a:pt x="717" y="416"/>
                    <a:pt x="717" y="413"/>
                    <a:pt x="717" y="412"/>
                  </a:cubicBezTo>
                  <a:cubicBezTo>
                    <a:pt x="717" y="411"/>
                    <a:pt x="715" y="411"/>
                    <a:pt x="715" y="410"/>
                  </a:cubicBezTo>
                  <a:cubicBezTo>
                    <a:pt x="714" y="409"/>
                    <a:pt x="714" y="407"/>
                    <a:pt x="713" y="406"/>
                  </a:cubicBezTo>
                  <a:cubicBezTo>
                    <a:pt x="712" y="405"/>
                    <a:pt x="709" y="405"/>
                    <a:pt x="708" y="404"/>
                  </a:cubicBezTo>
                  <a:cubicBezTo>
                    <a:pt x="707" y="404"/>
                    <a:pt x="706" y="402"/>
                    <a:pt x="706" y="401"/>
                  </a:cubicBezTo>
                  <a:cubicBezTo>
                    <a:pt x="706" y="400"/>
                    <a:pt x="705" y="398"/>
                    <a:pt x="704" y="397"/>
                  </a:cubicBezTo>
                  <a:cubicBezTo>
                    <a:pt x="704" y="396"/>
                    <a:pt x="701" y="394"/>
                    <a:pt x="700" y="392"/>
                  </a:cubicBezTo>
                  <a:cubicBezTo>
                    <a:pt x="700" y="391"/>
                    <a:pt x="699" y="387"/>
                    <a:pt x="699" y="387"/>
                  </a:cubicBezTo>
                  <a:cubicBezTo>
                    <a:pt x="699" y="386"/>
                    <a:pt x="698" y="384"/>
                    <a:pt x="697" y="383"/>
                  </a:cubicBezTo>
                  <a:cubicBezTo>
                    <a:pt x="696" y="382"/>
                    <a:pt x="695" y="380"/>
                    <a:pt x="694" y="379"/>
                  </a:cubicBezTo>
                  <a:cubicBezTo>
                    <a:pt x="693" y="378"/>
                    <a:pt x="690" y="379"/>
                    <a:pt x="689" y="378"/>
                  </a:cubicBezTo>
                  <a:cubicBezTo>
                    <a:pt x="688" y="378"/>
                    <a:pt x="687" y="376"/>
                    <a:pt x="686" y="375"/>
                  </a:cubicBezTo>
                  <a:cubicBezTo>
                    <a:pt x="685" y="374"/>
                    <a:pt x="684" y="372"/>
                    <a:pt x="682" y="372"/>
                  </a:cubicBezTo>
                  <a:cubicBezTo>
                    <a:pt x="681" y="372"/>
                    <a:pt x="679" y="374"/>
                    <a:pt x="679" y="374"/>
                  </a:cubicBezTo>
                  <a:cubicBezTo>
                    <a:pt x="679" y="374"/>
                    <a:pt x="674" y="373"/>
                    <a:pt x="673" y="372"/>
                  </a:cubicBezTo>
                  <a:cubicBezTo>
                    <a:pt x="672" y="372"/>
                    <a:pt x="671" y="369"/>
                    <a:pt x="670" y="369"/>
                  </a:cubicBezTo>
                  <a:cubicBezTo>
                    <a:pt x="668" y="368"/>
                    <a:pt x="665" y="368"/>
                    <a:pt x="664" y="367"/>
                  </a:cubicBezTo>
                  <a:cubicBezTo>
                    <a:pt x="663" y="367"/>
                    <a:pt x="662" y="365"/>
                    <a:pt x="662" y="364"/>
                  </a:cubicBezTo>
                  <a:cubicBezTo>
                    <a:pt x="662" y="362"/>
                    <a:pt x="664" y="360"/>
                    <a:pt x="664" y="359"/>
                  </a:cubicBezTo>
                  <a:cubicBezTo>
                    <a:pt x="664" y="357"/>
                    <a:pt x="661" y="353"/>
                    <a:pt x="661" y="353"/>
                  </a:cubicBezTo>
                  <a:cubicBezTo>
                    <a:pt x="661" y="353"/>
                    <a:pt x="658" y="350"/>
                    <a:pt x="658" y="349"/>
                  </a:cubicBezTo>
                  <a:cubicBezTo>
                    <a:pt x="657" y="347"/>
                    <a:pt x="660" y="344"/>
                    <a:pt x="659" y="343"/>
                  </a:cubicBezTo>
                  <a:cubicBezTo>
                    <a:pt x="659" y="341"/>
                    <a:pt x="656" y="339"/>
                    <a:pt x="655" y="337"/>
                  </a:cubicBezTo>
                  <a:cubicBezTo>
                    <a:pt x="655" y="336"/>
                    <a:pt x="655" y="333"/>
                    <a:pt x="655" y="332"/>
                  </a:cubicBezTo>
                  <a:cubicBezTo>
                    <a:pt x="654" y="331"/>
                    <a:pt x="654" y="328"/>
                    <a:pt x="653" y="327"/>
                  </a:cubicBezTo>
                  <a:cubicBezTo>
                    <a:pt x="652" y="327"/>
                    <a:pt x="649" y="326"/>
                    <a:pt x="648" y="325"/>
                  </a:cubicBezTo>
                  <a:cubicBezTo>
                    <a:pt x="648" y="324"/>
                    <a:pt x="647" y="323"/>
                    <a:pt x="646" y="322"/>
                  </a:cubicBezTo>
                  <a:cubicBezTo>
                    <a:pt x="646" y="321"/>
                    <a:pt x="646" y="318"/>
                    <a:pt x="645" y="317"/>
                  </a:cubicBezTo>
                  <a:cubicBezTo>
                    <a:pt x="644" y="316"/>
                    <a:pt x="641" y="315"/>
                    <a:pt x="640" y="313"/>
                  </a:cubicBezTo>
                  <a:cubicBezTo>
                    <a:pt x="639" y="313"/>
                    <a:pt x="639" y="310"/>
                    <a:pt x="639" y="309"/>
                  </a:cubicBezTo>
                  <a:cubicBezTo>
                    <a:pt x="639" y="308"/>
                    <a:pt x="639" y="304"/>
                    <a:pt x="639" y="303"/>
                  </a:cubicBezTo>
                  <a:cubicBezTo>
                    <a:pt x="639" y="303"/>
                    <a:pt x="637" y="300"/>
                    <a:pt x="636" y="299"/>
                  </a:cubicBezTo>
                  <a:cubicBezTo>
                    <a:pt x="635" y="298"/>
                    <a:pt x="632" y="298"/>
                    <a:pt x="631" y="297"/>
                  </a:cubicBezTo>
                  <a:cubicBezTo>
                    <a:pt x="630" y="297"/>
                    <a:pt x="627" y="296"/>
                    <a:pt x="626" y="295"/>
                  </a:cubicBezTo>
                  <a:cubicBezTo>
                    <a:pt x="624" y="294"/>
                    <a:pt x="621" y="290"/>
                    <a:pt x="619" y="290"/>
                  </a:cubicBezTo>
                  <a:cubicBezTo>
                    <a:pt x="617" y="289"/>
                    <a:pt x="615" y="291"/>
                    <a:pt x="613" y="291"/>
                  </a:cubicBezTo>
                  <a:cubicBezTo>
                    <a:pt x="611" y="291"/>
                    <a:pt x="608" y="290"/>
                    <a:pt x="606" y="289"/>
                  </a:cubicBezTo>
                  <a:cubicBezTo>
                    <a:pt x="604" y="289"/>
                    <a:pt x="597" y="286"/>
                    <a:pt x="597" y="286"/>
                  </a:cubicBezTo>
                  <a:cubicBezTo>
                    <a:pt x="596" y="286"/>
                    <a:pt x="594" y="282"/>
                    <a:pt x="594" y="281"/>
                  </a:cubicBezTo>
                  <a:cubicBezTo>
                    <a:pt x="594" y="279"/>
                    <a:pt x="594" y="277"/>
                    <a:pt x="594" y="276"/>
                  </a:cubicBezTo>
                  <a:cubicBezTo>
                    <a:pt x="594" y="275"/>
                    <a:pt x="593" y="272"/>
                    <a:pt x="591" y="272"/>
                  </a:cubicBezTo>
                  <a:cubicBezTo>
                    <a:pt x="590" y="272"/>
                    <a:pt x="590" y="275"/>
                    <a:pt x="589" y="275"/>
                  </a:cubicBezTo>
                  <a:cubicBezTo>
                    <a:pt x="587" y="275"/>
                    <a:pt x="585" y="272"/>
                    <a:pt x="583" y="272"/>
                  </a:cubicBezTo>
                  <a:cubicBezTo>
                    <a:pt x="582" y="271"/>
                    <a:pt x="579" y="271"/>
                    <a:pt x="579" y="270"/>
                  </a:cubicBezTo>
                  <a:cubicBezTo>
                    <a:pt x="578" y="268"/>
                    <a:pt x="581" y="266"/>
                    <a:pt x="581" y="265"/>
                  </a:cubicBezTo>
                  <a:cubicBezTo>
                    <a:pt x="581" y="263"/>
                    <a:pt x="579" y="261"/>
                    <a:pt x="577" y="260"/>
                  </a:cubicBezTo>
                  <a:cubicBezTo>
                    <a:pt x="577" y="259"/>
                    <a:pt x="575" y="258"/>
                    <a:pt x="574" y="258"/>
                  </a:cubicBezTo>
                  <a:cubicBezTo>
                    <a:pt x="572" y="258"/>
                    <a:pt x="570" y="258"/>
                    <a:pt x="568" y="257"/>
                  </a:cubicBezTo>
                  <a:cubicBezTo>
                    <a:pt x="567" y="257"/>
                    <a:pt x="565" y="256"/>
                    <a:pt x="565" y="255"/>
                  </a:cubicBezTo>
                  <a:cubicBezTo>
                    <a:pt x="564" y="254"/>
                    <a:pt x="565" y="251"/>
                    <a:pt x="565" y="250"/>
                  </a:cubicBezTo>
                  <a:cubicBezTo>
                    <a:pt x="565" y="248"/>
                    <a:pt x="563" y="246"/>
                    <a:pt x="563" y="245"/>
                  </a:cubicBezTo>
                  <a:cubicBezTo>
                    <a:pt x="563" y="243"/>
                    <a:pt x="565" y="240"/>
                    <a:pt x="565" y="238"/>
                  </a:cubicBezTo>
                  <a:cubicBezTo>
                    <a:pt x="565" y="237"/>
                    <a:pt x="563" y="235"/>
                    <a:pt x="562" y="235"/>
                  </a:cubicBezTo>
                  <a:cubicBezTo>
                    <a:pt x="560" y="234"/>
                    <a:pt x="557" y="235"/>
                    <a:pt x="556" y="234"/>
                  </a:cubicBezTo>
                  <a:cubicBezTo>
                    <a:pt x="554" y="233"/>
                    <a:pt x="553" y="231"/>
                    <a:pt x="552" y="230"/>
                  </a:cubicBezTo>
                  <a:cubicBezTo>
                    <a:pt x="551" y="229"/>
                    <a:pt x="549" y="226"/>
                    <a:pt x="548" y="225"/>
                  </a:cubicBezTo>
                  <a:cubicBezTo>
                    <a:pt x="547" y="225"/>
                    <a:pt x="545" y="224"/>
                    <a:pt x="545" y="223"/>
                  </a:cubicBezTo>
                  <a:cubicBezTo>
                    <a:pt x="544" y="222"/>
                    <a:pt x="543" y="221"/>
                    <a:pt x="542" y="220"/>
                  </a:cubicBezTo>
                  <a:cubicBezTo>
                    <a:pt x="540" y="220"/>
                    <a:pt x="536" y="219"/>
                    <a:pt x="535" y="219"/>
                  </a:cubicBezTo>
                  <a:cubicBezTo>
                    <a:pt x="534" y="218"/>
                    <a:pt x="533" y="217"/>
                    <a:pt x="533" y="217"/>
                  </a:cubicBezTo>
                  <a:cubicBezTo>
                    <a:pt x="532" y="217"/>
                    <a:pt x="530" y="219"/>
                    <a:pt x="529" y="219"/>
                  </a:cubicBezTo>
                  <a:cubicBezTo>
                    <a:pt x="528" y="219"/>
                    <a:pt x="526" y="218"/>
                    <a:pt x="525" y="218"/>
                  </a:cubicBezTo>
                  <a:cubicBezTo>
                    <a:pt x="524" y="217"/>
                    <a:pt x="522" y="216"/>
                    <a:pt x="521" y="215"/>
                  </a:cubicBezTo>
                  <a:cubicBezTo>
                    <a:pt x="519" y="214"/>
                    <a:pt x="518" y="210"/>
                    <a:pt x="516" y="208"/>
                  </a:cubicBezTo>
                  <a:cubicBezTo>
                    <a:pt x="515" y="207"/>
                    <a:pt x="511" y="205"/>
                    <a:pt x="510" y="204"/>
                  </a:cubicBezTo>
                  <a:cubicBezTo>
                    <a:pt x="509" y="202"/>
                    <a:pt x="508" y="196"/>
                    <a:pt x="506" y="194"/>
                  </a:cubicBezTo>
                  <a:cubicBezTo>
                    <a:pt x="505" y="193"/>
                    <a:pt x="502" y="192"/>
                    <a:pt x="501" y="191"/>
                  </a:cubicBezTo>
                  <a:cubicBezTo>
                    <a:pt x="499" y="190"/>
                    <a:pt x="496" y="187"/>
                    <a:pt x="494" y="185"/>
                  </a:cubicBezTo>
                  <a:cubicBezTo>
                    <a:pt x="492" y="184"/>
                    <a:pt x="487" y="181"/>
                    <a:pt x="484" y="180"/>
                  </a:cubicBezTo>
                  <a:cubicBezTo>
                    <a:pt x="483" y="179"/>
                    <a:pt x="480" y="179"/>
                    <a:pt x="478" y="179"/>
                  </a:cubicBezTo>
                  <a:cubicBezTo>
                    <a:pt x="476" y="179"/>
                    <a:pt x="473" y="178"/>
                    <a:pt x="472" y="177"/>
                  </a:cubicBezTo>
                  <a:cubicBezTo>
                    <a:pt x="471" y="176"/>
                    <a:pt x="468" y="174"/>
                    <a:pt x="466" y="173"/>
                  </a:cubicBezTo>
                  <a:cubicBezTo>
                    <a:pt x="465" y="172"/>
                    <a:pt x="464" y="169"/>
                    <a:pt x="463" y="169"/>
                  </a:cubicBezTo>
                  <a:cubicBezTo>
                    <a:pt x="461" y="168"/>
                    <a:pt x="456" y="169"/>
                    <a:pt x="455" y="168"/>
                  </a:cubicBezTo>
                  <a:cubicBezTo>
                    <a:pt x="453" y="167"/>
                    <a:pt x="453" y="163"/>
                    <a:pt x="452" y="162"/>
                  </a:cubicBezTo>
                  <a:cubicBezTo>
                    <a:pt x="451" y="160"/>
                    <a:pt x="448" y="156"/>
                    <a:pt x="447" y="154"/>
                  </a:cubicBezTo>
                  <a:cubicBezTo>
                    <a:pt x="446" y="153"/>
                    <a:pt x="442" y="151"/>
                    <a:pt x="441" y="150"/>
                  </a:cubicBezTo>
                  <a:cubicBezTo>
                    <a:pt x="440" y="149"/>
                    <a:pt x="440" y="146"/>
                    <a:pt x="439" y="145"/>
                  </a:cubicBezTo>
                  <a:cubicBezTo>
                    <a:pt x="438" y="144"/>
                    <a:pt x="436" y="142"/>
                    <a:pt x="435" y="141"/>
                  </a:cubicBezTo>
                  <a:cubicBezTo>
                    <a:pt x="433" y="140"/>
                    <a:pt x="430" y="141"/>
                    <a:pt x="428" y="140"/>
                  </a:cubicBezTo>
                  <a:cubicBezTo>
                    <a:pt x="427" y="138"/>
                    <a:pt x="425" y="134"/>
                    <a:pt x="424" y="132"/>
                  </a:cubicBezTo>
                  <a:cubicBezTo>
                    <a:pt x="423" y="130"/>
                    <a:pt x="421" y="126"/>
                    <a:pt x="421" y="124"/>
                  </a:cubicBezTo>
                  <a:cubicBezTo>
                    <a:pt x="420" y="122"/>
                    <a:pt x="420" y="119"/>
                    <a:pt x="419" y="117"/>
                  </a:cubicBezTo>
                  <a:cubicBezTo>
                    <a:pt x="418" y="116"/>
                    <a:pt x="416" y="114"/>
                    <a:pt x="415" y="113"/>
                  </a:cubicBezTo>
                  <a:cubicBezTo>
                    <a:pt x="414" y="112"/>
                    <a:pt x="412" y="109"/>
                    <a:pt x="410" y="108"/>
                  </a:cubicBezTo>
                  <a:cubicBezTo>
                    <a:pt x="409" y="107"/>
                    <a:pt x="406" y="105"/>
                    <a:pt x="405" y="104"/>
                  </a:cubicBezTo>
                  <a:cubicBezTo>
                    <a:pt x="403" y="102"/>
                    <a:pt x="403" y="97"/>
                    <a:pt x="402" y="95"/>
                  </a:cubicBezTo>
                  <a:cubicBezTo>
                    <a:pt x="401" y="93"/>
                    <a:pt x="399" y="90"/>
                    <a:pt x="397" y="89"/>
                  </a:cubicBezTo>
                  <a:cubicBezTo>
                    <a:pt x="396" y="88"/>
                    <a:pt x="394" y="86"/>
                    <a:pt x="393" y="85"/>
                  </a:cubicBezTo>
                  <a:cubicBezTo>
                    <a:pt x="391" y="85"/>
                    <a:pt x="388" y="85"/>
                    <a:pt x="387" y="86"/>
                  </a:cubicBezTo>
                  <a:cubicBezTo>
                    <a:pt x="386" y="86"/>
                    <a:pt x="385" y="88"/>
                    <a:pt x="384" y="88"/>
                  </a:cubicBezTo>
                  <a:cubicBezTo>
                    <a:pt x="382" y="89"/>
                    <a:pt x="379" y="90"/>
                    <a:pt x="378" y="90"/>
                  </a:cubicBezTo>
                  <a:cubicBezTo>
                    <a:pt x="376" y="90"/>
                    <a:pt x="371" y="89"/>
                    <a:pt x="369" y="88"/>
                  </a:cubicBezTo>
                  <a:cubicBezTo>
                    <a:pt x="368" y="87"/>
                    <a:pt x="366" y="84"/>
                    <a:pt x="365" y="83"/>
                  </a:cubicBezTo>
                  <a:cubicBezTo>
                    <a:pt x="363" y="81"/>
                    <a:pt x="360" y="80"/>
                    <a:pt x="359" y="79"/>
                  </a:cubicBezTo>
                  <a:cubicBezTo>
                    <a:pt x="358" y="78"/>
                    <a:pt x="355" y="75"/>
                    <a:pt x="354" y="74"/>
                  </a:cubicBezTo>
                  <a:cubicBezTo>
                    <a:pt x="352" y="73"/>
                    <a:pt x="350" y="72"/>
                    <a:pt x="349" y="71"/>
                  </a:cubicBezTo>
                  <a:cubicBezTo>
                    <a:pt x="347" y="71"/>
                    <a:pt x="344" y="72"/>
                    <a:pt x="343" y="72"/>
                  </a:cubicBezTo>
                  <a:cubicBezTo>
                    <a:pt x="342" y="72"/>
                    <a:pt x="339" y="71"/>
                    <a:pt x="338" y="70"/>
                  </a:cubicBezTo>
                  <a:cubicBezTo>
                    <a:pt x="335" y="69"/>
                    <a:pt x="331" y="64"/>
                    <a:pt x="328" y="63"/>
                  </a:cubicBezTo>
                  <a:cubicBezTo>
                    <a:pt x="327" y="62"/>
                    <a:pt x="324" y="61"/>
                    <a:pt x="323" y="60"/>
                  </a:cubicBezTo>
                  <a:cubicBezTo>
                    <a:pt x="322" y="59"/>
                    <a:pt x="320" y="57"/>
                    <a:pt x="320" y="56"/>
                  </a:cubicBezTo>
                  <a:cubicBezTo>
                    <a:pt x="320" y="54"/>
                    <a:pt x="323" y="52"/>
                    <a:pt x="323" y="51"/>
                  </a:cubicBezTo>
                  <a:cubicBezTo>
                    <a:pt x="324" y="49"/>
                    <a:pt x="323" y="47"/>
                    <a:pt x="323" y="45"/>
                  </a:cubicBezTo>
                  <a:cubicBezTo>
                    <a:pt x="323" y="44"/>
                    <a:pt x="322" y="42"/>
                    <a:pt x="322" y="41"/>
                  </a:cubicBezTo>
                  <a:cubicBezTo>
                    <a:pt x="322" y="40"/>
                    <a:pt x="324" y="38"/>
                    <a:pt x="325" y="37"/>
                  </a:cubicBezTo>
                  <a:cubicBezTo>
                    <a:pt x="325" y="36"/>
                    <a:pt x="327" y="34"/>
                    <a:pt x="328" y="33"/>
                  </a:cubicBezTo>
                  <a:cubicBezTo>
                    <a:pt x="329" y="31"/>
                    <a:pt x="329" y="27"/>
                    <a:pt x="331" y="25"/>
                  </a:cubicBezTo>
                  <a:cubicBezTo>
                    <a:pt x="332" y="24"/>
                    <a:pt x="335" y="24"/>
                    <a:pt x="336" y="23"/>
                  </a:cubicBezTo>
                  <a:cubicBezTo>
                    <a:pt x="337" y="22"/>
                    <a:pt x="337" y="20"/>
                    <a:pt x="338" y="19"/>
                  </a:cubicBezTo>
                  <a:cubicBezTo>
                    <a:pt x="339" y="18"/>
                    <a:pt x="340" y="16"/>
                    <a:pt x="341" y="16"/>
                  </a:cubicBezTo>
                  <a:cubicBezTo>
                    <a:pt x="342" y="15"/>
                    <a:pt x="344" y="15"/>
                    <a:pt x="345" y="14"/>
                  </a:cubicBezTo>
                  <a:cubicBezTo>
                    <a:pt x="346" y="12"/>
                    <a:pt x="345" y="9"/>
                    <a:pt x="345" y="7"/>
                  </a:cubicBezTo>
                  <a:cubicBezTo>
                    <a:pt x="345" y="6"/>
                    <a:pt x="345" y="3"/>
                    <a:pt x="345" y="0"/>
                  </a:cubicBezTo>
                  <a:cubicBezTo>
                    <a:pt x="344" y="1"/>
                    <a:pt x="343" y="1"/>
                    <a:pt x="343" y="1"/>
                  </a:cubicBezTo>
                  <a:cubicBezTo>
                    <a:pt x="340" y="2"/>
                    <a:pt x="333" y="3"/>
                    <a:pt x="330" y="3"/>
                  </a:cubicBezTo>
                  <a:cubicBezTo>
                    <a:pt x="320" y="6"/>
                    <a:pt x="298" y="11"/>
                    <a:pt x="288" y="13"/>
                  </a:cubicBezTo>
                  <a:cubicBezTo>
                    <a:pt x="270" y="16"/>
                    <a:pt x="234" y="23"/>
                    <a:pt x="217" y="26"/>
                  </a:cubicBezTo>
                  <a:cubicBezTo>
                    <a:pt x="207" y="27"/>
                    <a:pt x="189" y="30"/>
                    <a:pt x="176" y="32"/>
                  </a:cubicBezTo>
                  <a:cubicBezTo>
                    <a:pt x="173" y="33"/>
                    <a:pt x="170" y="33"/>
                    <a:pt x="167" y="34"/>
                  </a:cubicBezTo>
                  <a:cubicBezTo>
                    <a:pt x="156" y="36"/>
                    <a:pt x="134" y="39"/>
                    <a:pt x="123" y="41"/>
                  </a:cubicBezTo>
                  <a:cubicBezTo>
                    <a:pt x="104" y="44"/>
                    <a:pt x="66" y="51"/>
                    <a:pt x="47" y="54"/>
                  </a:cubicBezTo>
                  <a:cubicBezTo>
                    <a:pt x="36" y="56"/>
                    <a:pt x="16" y="59"/>
                    <a:pt x="0" y="61"/>
                  </a:cubicBezTo>
                  <a:cubicBezTo>
                    <a:pt x="59" y="237"/>
                    <a:pt x="59" y="237"/>
                    <a:pt x="59" y="237"/>
                  </a:cubicBezTo>
                  <a:cubicBezTo>
                    <a:pt x="104" y="377"/>
                    <a:pt x="114" y="410"/>
                    <a:pt x="117" y="418"/>
                  </a:cubicBezTo>
                  <a:cubicBezTo>
                    <a:pt x="119" y="420"/>
                    <a:pt x="121" y="421"/>
                    <a:pt x="122" y="423"/>
                  </a:cubicBezTo>
                  <a:cubicBezTo>
                    <a:pt x="122" y="424"/>
                    <a:pt x="122" y="425"/>
                    <a:pt x="122" y="426"/>
                  </a:cubicBezTo>
                  <a:cubicBezTo>
                    <a:pt x="123" y="427"/>
                    <a:pt x="124" y="427"/>
                    <a:pt x="125" y="428"/>
                  </a:cubicBezTo>
                  <a:cubicBezTo>
                    <a:pt x="126" y="430"/>
                    <a:pt x="127" y="432"/>
                    <a:pt x="127" y="433"/>
                  </a:cubicBezTo>
                  <a:cubicBezTo>
                    <a:pt x="128" y="434"/>
                    <a:pt x="128" y="434"/>
                    <a:pt x="128" y="435"/>
                  </a:cubicBezTo>
                  <a:cubicBezTo>
                    <a:pt x="128" y="435"/>
                    <a:pt x="128" y="435"/>
                    <a:pt x="128" y="435"/>
                  </a:cubicBezTo>
                  <a:cubicBezTo>
                    <a:pt x="129" y="436"/>
                    <a:pt x="129" y="437"/>
                    <a:pt x="130" y="438"/>
                  </a:cubicBezTo>
                  <a:cubicBezTo>
                    <a:pt x="131" y="439"/>
                    <a:pt x="131" y="442"/>
                    <a:pt x="132" y="443"/>
                  </a:cubicBezTo>
                  <a:cubicBezTo>
                    <a:pt x="132" y="443"/>
                    <a:pt x="132" y="444"/>
                    <a:pt x="132" y="445"/>
                  </a:cubicBezTo>
                  <a:cubicBezTo>
                    <a:pt x="132" y="445"/>
                    <a:pt x="132" y="445"/>
                    <a:pt x="132" y="445"/>
                  </a:cubicBezTo>
                  <a:cubicBezTo>
                    <a:pt x="132" y="446"/>
                    <a:pt x="132" y="446"/>
                    <a:pt x="132" y="446"/>
                  </a:cubicBezTo>
                  <a:cubicBezTo>
                    <a:pt x="133" y="446"/>
                    <a:pt x="133" y="447"/>
                    <a:pt x="134" y="447"/>
                  </a:cubicBezTo>
                  <a:cubicBezTo>
                    <a:pt x="134" y="447"/>
                    <a:pt x="136" y="450"/>
                    <a:pt x="137" y="452"/>
                  </a:cubicBezTo>
                  <a:cubicBezTo>
                    <a:pt x="137" y="453"/>
                    <a:pt x="137" y="454"/>
                    <a:pt x="138" y="456"/>
                  </a:cubicBezTo>
                  <a:cubicBezTo>
                    <a:pt x="138" y="457"/>
                    <a:pt x="138" y="458"/>
                    <a:pt x="138" y="458"/>
                  </a:cubicBezTo>
                  <a:cubicBezTo>
                    <a:pt x="139" y="460"/>
                    <a:pt x="139" y="461"/>
                    <a:pt x="140" y="461"/>
                  </a:cubicBezTo>
                  <a:cubicBezTo>
                    <a:pt x="140" y="462"/>
                    <a:pt x="141" y="462"/>
                    <a:pt x="141" y="462"/>
                  </a:cubicBezTo>
                  <a:cubicBezTo>
                    <a:pt x="142" y="463"/>
                    <a:pt x="142" y="463"/>
                    <a:pt x="143" y="463"/>
                  </a:cubicBezTo>
                  <a:cubicBezTo>
                    <a:pt x="145" y="465"/>
                    <a:pt x="146" y="466"/>
                    <a:pt x="147" y="467"/>
                  </a:cubicBezTo>
                  <a:cubicBezTo>
                    <a:pt x="148" y="468"/>
                    <a:pt x="148" y="468"/>
                    <a:pt x="148" y="468"/>
                  </a:cubicBezTo>
                  <a:cubicBezTo>
                    <a:pt x="150" y="470"/>
                    <a:pt x="152" y="471"/>
                    <a:pt x="153" y="473"/>
                  </a:cubicBezTo>
                  <a:cubicBezTo>
                    <a:pt x="154" y="475"/>
                    <a:pt x="154" y="477"/>
                    <a:pt x="154" y="479"/>
                  </a:cubicBezTo>
                  <a:cubicBezTo>
                    <a:pt x="155" y="480"/>
                    <a:pt x="155" y="481"/>
                    <a:pt x="155" y="482"/>
                  </a:cubicBezTo>
                  <a:cubicBezTo>
                    <a:pt x="155" y="482"/>
                    <a:pt x="155" y="482"/>
                    <a:pt x="155" y="482"/>
                  </a:cubicBezTo>
                  <a:cubicBezTo>
                    <a:pt x="156" y="482"/>
                    <a:pt x="158" y="483"/>
                    <a:pt x="160" y="484"/>
                  </a:cubicBezTo>
                  <a:cubicBezTo>
                    <a:pt x="161" y="487"/>
                    <a:pt x="161" y="490"/>
                    <a:pt x="161" y="491"/>
                  </a:cubicBezTo>
                  <a:cubicBezTo>
                    <a:pt x="161" y="491"/>
                    <a:pt x="161" y="492"/>
                    <a:pt x="161" y="492"/>
                  </a:cubicBezTo>
                  <a:cubicBezTo>
                    <a:pt x="160" y="492"/>
                    <a:pt x="160" y="493"/>
                    <a:pt x="160" y="494"/>
                  </a:cubicBezTo>
                  <a:cubicBezTo>
                    <a:pt x="160" y="494"/>
                    <a:pt x="160" y="494"/>
                    <a:pt x="160" y="494"/>
                  </a:cubicBezTo>
                  <a:cubicBezTo>
                    <a:pt x="160" y="495"/>
                    <a:pt x="161" y="496"/>
                    <a:pt x="161" y="498"/>
                  </a:cubicBezTo>
                  <a:cubicBezTo>
                    <a:pt x="162" y="500"/>
                    <a:pt x="161" y="504"/>
                    <a:pt x="160" y="505"/>
                  </a:cubicBezTo>
                  <a:cubicBezTo>
                    <a:pt x="160" y="505"/>
                    <a:pt x="160" y="505"/>
                    <a:pt x="160" y="506"/>
                  </a:cubicBezTo>
                  <a:cubicBezTo>
                    <a:pt x="160" y="506"/>
                    <a:pt x="160" y="506"/>
                    <a:pt x="160" y="506"/>
                  </a:cubicBezTo>
                  <a:cubicBezTo>
                    <a:pt x="162" y="506"/>
                    <a:pt x="164" y="506"/>
                    <a:pt x="166" y="507"/>
                  </a:cubicBezTo>
                  <a:cubicBezTo>
                    <a:pt x="167" y="508"/>
                    <a:pt x="168" y="509"/>
                    <a:pt x="168" y="509"/>
                  </a:cubicBezTo>
                  <a:cubicBezTo>
                    <a:pt x="168" y="509"/>
                    <a:pt x="168" y="509"/>
                    <a:pt x="169" y="509"/>
                  </a:cubicBezTo>
                  <a:cubicBezTo>
                    <a:pt x="170" y="509"/>
                    <a:pt x="171" y="510"/>
                    <a:pt x="173" y="511"/>
                  </a:cubicBezTo>
                  <a:cubicBezTo>
                    <a:pt x="175" y="512"/>
                    <a:pt x="177" y="516"/>
                    <a:pt x="177" y="520"/>
                  </a:cubicBezTo>
                  <a:cubicBezTo>
                    <a:pt x="176" y="522"/>
                    <a:pt x="175" y="523"/>
                    <a:pt x="173" y="524"/>
                  </a:cubicBezTo>
                  <a:cubicBezTo>
                    <a:pt x="173" y="525"/>
                    <a:pt x="173" y="525"/>
                    <a:pt x="173" y="526"/>
                  </a:cubicBezTo>
                  <a:cubicBezTo>
                    <a:pt x="173" y="526"/>
                    <a:pt x="173" y="526"/>
                    <a:pt x="173" y="526"/>
                  </a:cubicBezTo>
                  <a:cubicBezTo>
                    <a:pt x="173" y="527"/>
                    <a:pt x="172" y="530"/>
                    <a:pt x="170" y="531"/>
                  </a:cubicBezTo>
                  <a:cubicBezTo>
                    <a:pt x="169" y="532"/>
                    <a:pt x="168" y="532"/>
                    <a:pt x="167" y="532"/>
                  </a:cubicBezTo>
                  <a:cubicBezTo>
                    <a:pt x="167" y="533"/>
                    <a:pt x="166" y="533"/>
                    <a:pt x="166" y="533"/>
                  </a:cubicBezTo>
                  <a:cubicBezTo>
                    <a:pt x="166" y="535"/>
                    <a:pt x="164" y="536"/>
                    <a:pt x="162" y="538"/>
                  </a:cubicBezTo>
                  <a:cubicBezTo>
                    <a:pt x="161" y="539"/>
                    <a:pt x="161" y="539"/>
                    <a:pt x="160" y="540"/>
                  </a:cubicBezTo>
                  <a:cubicBezTo>
                    <a:pt x="159" y="540"/>
                    <a:pt x="158" y="541"/>
                    <a:pt x="158" y="541"/>
                  </a:cubicBezTo>
                  <a:cubicBezTo>
                    <a:pt x="157" y="542"/>
                    <a:pt x="157" y="543"/>
                    <a:pt x="156" y="543"/>
                  </a:cubicBezTo>
                  <a:cubicBezTo>
                    <a:pt x="156" y="543"/>
                    <a:pt x="156" y="543"/>
                    <a:pt x="156" y="543"/>
                  </a:cubicBezTo>
                  <a:cubicBezTo>
                    <a:pt x="157" y="545"/>
                    <a:pt x="159" y="546"/>
                    <a:pt x="159" y="548"/>
                  </a:cubicBezTo>
                  <a:cubicBezTo>
                    <a:pt x="160" y="551"/>
                    <a:pt x="159" y="553"/>
                    <a:pt x="158" y="555"/>
                  </a:cubicBezTo>
                  <a:cubicBezTo>
                    <a:pt x="158" y="556"/>
                    <a:pt x="158" y="557"/>
                    <a:pt x="158" y="558"/>
                  </a:cubicBezTo>
                  <a:cubicBezTo>
                    <a:pt x="158" y="558"/>
                    <a:pt x="158" y="559"/>
                    <a:pt x="159" y="560"/>
                  </a:cubicBezTo>
                  <a:cubicBezTo>
                    <a:pt x="159" y="562"/>
                    <a:pt x="160" y="563"/>
                    <a:pt x="160" y="565"/>
                  </a:cubicBezTo>
                  <a:cubicBezTo>
                    <a:pt x="160" y="567"/>
                    <a:pt x="159" y="569"/>
                    <a:pt x="159" y="571"/>
                  </a:cubicBezTo>
                  <a:cubicBezTo>
                    <a:pt x="159" y="572"/>
                    <a:pt x="158" y="573"/>
                    <a:pt x="158" y="573"/>
                  </a:cubicBezTo>
                  <a:cubicBezTo>
                    <a:pt x="158" y="574"/>
                    <a:pt x="158" y="575"/>
                    <a:pt x="158" y="578"/>
                  </a:cubicBezTo>
                  <a:cubicBezTo>
                    <a:pt x="158" y="579"/>
                    <a:pt x="158" y="579"/>
                    <a:pt x="158" y="579"/>
                  </a:cubicBezTo>
                  <a:cubicBezTo>
                    <a:pt x="158" y="582"/>
                    <a:pt x="154" y="588"/>
                    <a:pt x="154" y="588"/>
                  </a:cubicBezTo>
                  <a:cubicBezTo>
                    <a:pt x="154" y="589"/>
                    <a:pt x="153" y="589"/>
                    <a:pt x="152" y="590"/>
                  </a:cubicBezTo>
                  <a:cubicBezTo>
                    <a:pt x="152" y="590"/>
                    <a:pt x="152" y="590"/>
                    <a:pt x="152" y="590"/>
                  </a:cubicBezTo>
                  <a:cubicBezTo>
                    <a:pt x="152" y="591"/>
                    <a:pt x="152" y="592"/>
                    <a:pt x="152" y="594"/>
                  </a:cubicBezTo>
                  <a:cubicBezTo>
                    <a:pt x="152" y="595"/>
                    <a:pt x="154" y="600"/>
                    <a:pt x="154" y="601"/>
                  </a:cubicBezTo>
                  <a:cubicBezTo>
                    <a:pt x="154" y="602"/>
                    <a:pt x="155" y="603"/>
                    <a:pt x="155" y="603"/>
                  </a:cubicBezTo>
                  <a:cubicBezTo>
                    <a:pt x="156" y="604"/>
                    <a:pt x="156" y="606"/>
                    <a:pt x="156" y="607"/>
                  </a:cubicBezTo>
                  <a:cubicBezTo>
                    <a:pt x="157" y="608"/>
                    <a:pt x="157" y="610"/>
                    <a:pt x="158" y="612"/>
                  </a:cubicBezTo>
                  <a:cubicBezTo>
                    <a:pt x="158" y="613"/>
                    <a:pt x="158" y="614"/>
                    <a:pt x="158" y="614"/>
                  </a:cubicBezTo>
                  <a:cubicBezTo>
                    <a:pt x="158" y="615"/>
                    <a:pt x="158" y="615"/>
                    <a:pt x="158" y="616"/>
                  </a:cubicBezTo>
                  <a:cubicBezTo>
                    <a:pt x="159" y="617"/>
                    <a:pt x="159" y="619"/>
                    <a:pt x="159" y="619"/>
                  </a:cubicBezTo>
                  <a:cubicBezTo>
                    <a:pt x="159" y="620"/>
                    <a:pt x="160" y="621"/>
                    <a:pt x="161" y="621"/>
                  </a:cubicBezTo>
                  <a:cubicBezTo>
                    <a:pt x="161" y="621"/>
                    <a:pt x="162" y="622"/>
                    <a:pt x="162" y="622"/>
                  </a:cubicBezTo>
                  <a:cubicBezTo>
                    <a:pt x="164" y="622"/>
                    <a:pt x="165" y="623"/>
                    <a:pt x="167" y="624"/>
                  </a:cubicBezTo>
                  <a:cubicBezTo>
                    <a:pt x="168" y="626"/>
                    <a:pt x="169" y="628"/>
                    <a:pt x="169" y="630"/>
                  </a:cubicBezTo>
                  <a:cubicBezTo>
                    <a:pt x="170" y="632"/>
                    <a:pt x="170" y="633"/>
                    <a:pt x="170" y="635"/>
                  </a:cubicBezTo>
                  <a:cubicBezTo>
                    <a:pt x="170" y="636"/>
                    <a:pt x="170" y="637"/>
                    <a:pt x="170" y="638"/>
                  </a:cubicBezTo>
                  <a:cubicBezTo>
                    <a:pt x="170" y="638"/>
                    <a:pt x="171" y="639"/>
                    <a:pt x="171" y="639"/>
                  </a:cubicBezTo>
                  <a:cubicBezTo>
                    <a:pt x="172" y="641"/>
                    <a:pt x="173" y="642"/>
                    <a:pt x="174" y="643"/>
                  </a:cubicBezTo>
                  <a:cubicBezTo>
                    <a:pt x="175" y="645"/>
                    <a:pt x="176" y="650"/>
                    <a:pt x="175" y="653"/>
                  </a:cubicBezTo>
                  <a:cubicBezTo>
                    <a:pt x="175" y="655"/>
                    <a:pt x="174" y="656"/>
                    <a:pt x="173" y="658"/>
                  </a:cubicBezTo>
                  <a:cubicBezTo>
                    <a:pt x="173" y="658"/>
                    <a:pt x="173" y="658"/>
                    <a:pt x="173" y="658"/>
                  </a:cubicBezTo>
                  <a:cubicBezTo>
                    <a:pt x="173" y="659"/>
                    <a:pt x="173" y="659"/>
                    <a:pt x="173" y="660"/>
                  </a:cubicBezTo>
                  <a:cubicBezTo>
                    <a:pt x="174" y="661"/>
                    <a:pt x="175" y="663"/>
                    <a:pt x="175" y="665"/>
                  </a:cubicBezTo>
                  <a:cubicBezTo>
                    <a:pt x="175" y="667"/>
                    <a:pt x="175" y="669"/>
                    <a:pt x="174" y="673"/>
                  </a:cubicBezTo>
                  <a:cubicBezTo>
                    <a:pt x="174" y="673"/>
                    <a:pt x="174" y="674"/>
                    <a:pt x="174" y="674"/>
                  </a:cubicBezTo>
                  <a:cubicBezTo>
                    <a:pt x="173" y="675"/>
                    <a:pt x="173" y="675"/>
                    <a:pt x="173" y="676"/>
                  </a:cubicBezTo>
                  <a:cubicBezTo>
                    <a:pt x="173" y="677"/>
                    <a:pt x="172" y="678"/>
                    <a:pt x="172" y="678"/>
                  </a:cubicBezTo>
                  <a:cubicBezTo>
                    <a:pt x="172" y="678"/>
                    <a:pt x="173" y="679"/>
                    <a:pt x="173" y="680"/>
                  </a:cubicBezTo>
                  <a:cubicBezTo>
                    <a:pt x="173" y="681"/>
                    <a:pt x="174" y="683"/>
                    <a:pt x="174" y="685"/>
                  </a:cubicBezTo>
                  <a:cubicBezTo>
                    <a:pt x="174" y="687"/>
                    <a:pt x="173" y="691"/>
                    <a:pt x="173" y="693"/>
                  </a:cubicBezTo>
                  <a:cubicBezTo>
                    <a:pt x="172" y="693"/>
                    <a:pt x="172" y="694"/>
                    <a:pt x="172" y="694"/>
                  </a:cubicBezTo>
                  <a:cubicBezTo>
                    <a:pt x="172" y="695"/>
                    <a:pt x="172" y="696"/>
                    <a:pt x="172" y="696"/>
                  </a:cubicBezTo>
                  <a:cubicBezTo>
                    <a:pt x="172" y="696"/>
                    <a:pt x="173" y="696"/>
                    <a:pt x="173" y="696"/>
                  </a:cubicBezTo>
                  <a:cubicBezTo>
                    <a:pt x="173" y="697"/>
                    <a:pt x="173" y="697"/>
                    <a:pt x="173" y="697"/>
                  </a:cubicBezTo>
                  <a:cubicBezTo>
                    <a:pt x="174" y="698"/>
                    <a:pt x="175" y="700"/>
                    <a:pt x="175" y="701"/>
                  </a:cubicBezTo>
                  <a:cubicBezTo>
                    <a:pt x="176" y="703"/>
                    <a:pt x="176" y="705"/>
                    <a:pt x="175" y="706"/>
                  </a:cubicBezTo>
                  <a:cubicBezTo>
                    <a:pt x="175" y="706"/>
                    <a:pt x="175" y="706"/>
                    <a:pt x="175" y="706"/>
                  </a:cubicBezTo>
                  <a:cubicBezTo>
                    <a:pt x="175" y="707"/>
                    <a:pt x="175" y="707"/>
                    <a:pt x="176" y="707"/>
                  </a:cubicBezTo>
                  <a:cubicBezTo>
                    <a:pt x="176" y="707"/>
                    <a:pt x="176" y="707"/>
                    <a:pt x="176" y="707"/>
                  </a:cubicBezTo>
                  <a:cubicBezTo>
                    <a:pt x="177" y="708"/>
                    <a:pt x="178" y="708"/>
                    <a:pt x="178" y="709"/>
                  </a:cubicBezTo>
                  <a:cubicBezTo>
                    <a:pt x="179" y="710"/>
                    <a:pt x="180" y="711"/>
                    <a:pt x="180" y="712"/>
                  </a:cubicBezTo>
                  <a:cubicBezTo>
                    <a:pt x="180" y="712"/>
                    <a:pt x="180" y="713"/>
                    <a:pt x="180" y="713"/>
                  </a:cubicBezTo>
                  <a:cubicBezTo>
                    <a:pt x="181" y="713"/>
                    <a:pt x="181" y="713"/>
                    <a:pt x="181" y="713"/>
                  </a:cubicBezTo>
                  <a:cubicBezTo>
                    <a:pt x="182" y="713"/>
                    <a:pt x="184" y="714"/>
                    <a:pt x="185" y="715"/>
                  </a:cubicBezTo>
                  <a:cubicBezTo>
                    <a:pt x="186" y="717"/>
                    <a:pt x="187" y="719"/>
                    <a:pt x="187" y="720"/>
                  </a:cubicBezTo>
                  <a:cubicBezTo>
                    <a:pt x="188" y="720"/>
                    <a:pt x="188" y="721"/>
                    <a:pt x="188" y="721"/>
                  </a:cubicBezTo>
                  <a:cubicBezTo>
                    <a:pt x="188" y="721"/>
                    <a:pt x="188" y="721"/>
                    <a:pt x="188" y="722"/>
                  </a:cubicBezTo>
                  <a:cubicBezTo>
                    <a:pt x="189" y="722"/>
                    <a:pt x="191" y="723"/>
                    <a:pt x="192" y="724"/>
                  </a:cubicBezTo>
                  <a:cubicBezTo>
                    <a:pt x="193" y="726"/>
                    <a:pt x="194" y="728"/>
                    <a:pt x="194" y="731"/>
                  </a:cubicBezTo>
                  <a:cubicBezTo>
                    <a:pt x="195" y="732"/>
                    <a:pt x="195" y="732"/>
                    <a:pt x="195" y="732"/>
                  </a:cubicBezTo>
                  <a:cubicBezTo>
                    <a:pt x="195" y="733"/>
                    <a:pt x="195" y="734"/>
                    <a:pt x="196" y="735"/>
                  </a:cubicBezTo>
                  <a:cubicBezTo>
                    <a:pt x="196" y="736"/>
                    <a:pt x="196" y="736"/>
                    <a:pt x="196" y="736"/>
                  </a:cubicBezTo>
                  <a:cubicBezTo>
                    <a:pt x="197" y="742"/>
                    <a:pt x="197" y="742"/>
                    <a:pt x="197" y="742"/>
                  </a:cubicBezTo>
                  <a:cubicBezTo>
                    <a:pt x="193" y="743"/>
                    <a:pt x="193" y="743"/>
                    <a:pt x="193" y="743"/>
                  </a:cubicBezTo>
                  <a:cubicBezTo>
                    <a:pt x="193" y="743"/>
                    <a:pt x="194" y="744"/>
                    <a:pt x="194" y="745"/>
                  </a:cubicBezTo>
                  <a:cubicBezTo>
                    <a:pt x="195" y="746"/>
                    <a:pt x="196" y="748"/>
                    <a:pt x="196" y="749"/>
                  </a:cubicBezTo>
                  <a:cubicBezTo>
                    <a:pt x="197" y="750"/>
                    <a:pt x="198" y="752"/>
                    <a:pt x="199" y="753"/>
                  </a:cubicBezTo>
                  <a:cubicBezTo>
                    <a:pt x="200" y="754"/>
                    <a:pt x="202" y="756"/>
                    <a:pt x="203" y="757"/>
                  </a:cubicBezTo>
                  <a:cubicBezTo>
                    <a:pt x="204" y="759"/>
                    <a:pt x="205" y="762"/>
                    <a:pt x="206" y="763"/>
                  </a:cubicBezTo>
                  <a:cubicBezTo>
                    <a:pt x="206" y="765"/>
                    <a:pt x="206" y="767"/>
                    <a:pt x="206" y="769"/>
                  </a:cubicBezTo>
                  <a:cubicBezTo>
                    <a:pt x="207" y="769"/>
                    <a:pt x="207" y="770"/>
                    <a:pt x="208" y="771"/>
                  </a:cubicBezTo>
                  <a:cubicBezTo>
                    <a:pt x="208" y="772"/>
                    <a:pt x="209" y="775"/>
                    <a:pt x="210" y="775"/>
                  </a:cubicBezTo>
                  <a:cubicBezTo>
                    <a:pt x="211" y="776"/>
                    <a:pt x="213" y="778"/>
                    <a:pt x="214" y="779"/>
                  </a:cubicBezTo>
                  <a:cubicBezTo>
                    <a:pt x="215" y="780"/>
                    <a:pt x="218" y="784"/>
                    <a:pt x="218" y="784"/>
                  </a:cubicBezTo>
                  <a:cubicBezTo>
                    <a:pt x="291" y="776"/>
                    <a:pt x="291" y="776"/>
                    <a:pt x="291" y="776"/>
                  </a:cubicBezTo>
                  <a:cubicBezTo>
                    <a:pt x="456" y="758"/>
                    <a:pt x="456" y="758"/>
                    <a:pt x="456" y="758"/>
                  </a:cubicBezTo>
                  <a:cubicBezTo>
                    <a:pt x="543" y="748"/>
                    <a:pt x="543" y="748"/>
                    <a:pt x="543" y="748"/>
                  </a:cubicBezTo>
                  <a:cubicBezTo>
                    <a:pt x="611" y="740"/>
                    <a:pt x="611" y="740"/>
                    <a:pt x="611" y="740"/>
                  </a:cubicBezTo>
                  <a:cubicBezTo>
                    <a:pt x="611" y="740"/>
                    <a:pt x="613" y="741"/>
                    <a:pt x="613" y="742"/>
                  </a:cubicBezTo>
                  <a:cubicBezTo>
                    <a:pt x="614" y="743"/>
                    <a:pt x="613" y="745"/>
                    <a:pt x="613" y="746"/>
                  </a:cubicBezTo>
                  <a:cubicBezTo>
                    <a:pt x="613" y="747"/>
                    <a:pt x="614" y="748"/>
                    <a:pt x="614" y="749"/>
                  </a:cubicBezTo>
                  <a:cubicBezTo>
                    <a:pt x="615" y="750"/>
                    <a:pt x="617" y="751"/>
                    <a:pt x="618" y="751"/>
                  </a:cubicBezTo>
                  <a:cubicBezTo>
                    <a:pt x="618" y="752"/>
                    <a:pt x="620" y="753"/>
                    <a:pt x="620" y="754"/>
                  </a:cubicBezTo>
                  <a:cubicBezTo>
                    <a:pt x="621" y="756"/>
                    <a:pt x="619" y="760"/>
                    <a:pt x="620" y="762"/>
                  </a:cubicBezTo>
                  <a:cubicBezTo>
                    <a:pt x="620" y="763"/>
                    <a:pt x="621" y="765"/>
                    <a:pt x="621" y="766"/>
                  </a:cubicBezTo>
                  <a:cubicBezTo>
                    <a:pt x="621" y="767"/>
                    <a:pt x="622" y="770"/>
                    <a:pt x="622" y="771"/>
                  </a:cubicBezTo>
                  <a:cubicBezTo>
                    <a:pt x="623" y="772"/>
                    <a:pt x="625" y="774"/>
                    <a:pt x="626" y="775"/>
                  </a:cubicBezTo>
                  <a:cubicBezTo>
                    <a:pt x="627" y="775"/>
                    <a:pt x="630" y="775"/>
                    <a:pt x="631" y="775"/>
                  </a:cubicBezTo>
                  <a:cubicBezTo>
                    <a:pt x="632" y="774"/>
                    <a:pt x="633" y="772"/>
                    <a:pt x="634" y="772"/>
                  </a:cubicBezTo>
                  <a:cubicBezTo>
                    <a:pt x="635" y="771"/>
                    <a:pt x="637" y="771"/>
                    <a:pt x="638" y="771"/>
                  </a:cubicBezTo>
                  <a:cubicBezTo>
                    <a:pt x="639" y="771"/>
                    <a:pt x="642" y="773"/>
                    <a:pt x="643" y="773"/>
                  </a:cubicBezTo>
                  <a:cubicBezTo>
                    <a:pt x="644" y="772"/>
                    <a:pt x="646" y="771"/>
                    <a:pt x="646" y="770"/>
                  </a:cubicBezTo>
                  <a:cubicBezTo>
                    <a:pt x="647" y="769"/>
                    <a:pt x="648" y="767"/>
                    <a:pt x="648" y="766"/>
                  </a:cubicBezTo>
                  <a:cubicBezTo>
                    <a:pt x="649" y="763"/>
                    <a:pt x="646" y="758"/>
                    <a:pt x="646" y="755"/>
                  </a:cubicBezTo>
                  <a:cubicBezTo>
                    <a:pt x="646" y="754"/>
                    <a:pt x="647" y="751"/>
                    <a:pt x="647" y="750"/>
                  </a:cubicBezTo>
                  <a:cubicBezTo>
                    <a:pt x="646" y="748"/>
                    <a:pt x="645" y="746"/>
                    <a:pt x="645" y="744"/>
                  </a:cubicBezTo>
                  <a:cubicBezTo>
                    <a:pt x="645" y="743"/>
                    <a:pt x="646" y="741"/>
                    <a:pt x="646" y="740"/>
                  </a:cubicBezTo>
                  <a:cubicBezTo>
                    <a:pt x="646" y="738"/>
                    <a:pt x="645" y="735"/>
                    <a:pt x="645" y="733"/>
                  </a:cubicBezTo>
                  <a:cubicBezTo>
                    <a:pt x="644" y="732"/>
                    <a:pt x="645" y="729"/>
                    <a:pt x="644" y="728"/>
                  </a:cubicBezTo>
                  <a:cubicBezTo>
                    <a:pt x="643" y="727"/>
                    <a:pt x="640" y="726"/>
                    <a:pt x="639" y="725"/>
                  </a:cubicBezTo>
                  <a:cubicBezTo>
                    <a:pt x="638" y="724"/>
                    <a:pt x="636" y="723"/>
                    <a:pt x="636" y="722"/>
                  </a:cubicBezTo>
                  <a:cubicBezTo>
                    <a:pt x="635" y="720"/>
                    <a:pt x="634" y="718"/>
                    <a:pt x="634" y="716"/>
                  </a:cubicBezTo>
                  <a:cubicBezTo>
                    <a:pt x="635" y="715"/>
                    <a:pt x="637" y="713"/>
                    <a:pt x="637" y="712"/>
                  </a:cubicBezTo>
                  <a:cubicBezTo>
                    <a:pt x="637" y="711"/>
                    <a:pt x="634" y="707"/>
                    <a:pt x="635" y="706"/>
                  </a:cubicBezTo>
                  <a:cubicBezTo>
                    <a:pt x="635" y="705"/>
                    <a:pt x="636" y="705"/>
                    <a:pt x="637" y="704"/>
                  </a:cubicBezTo>
                  <a:cubicBezTo>
                    <a:pt x="637" y="704"/>
                    <a:pt x="638" y="703"/>
                    <a:pt x="638" y="702"/>
                  </a:cubicBezTo>
                  <a:cubicBezTo>
                    <a:pt x="638" y="702"/>
                    <a:pt x="636" y="701"/>
                    <a:pt x="636" y="700"/>
                  </a:cubicBezTo>
                  <a:cubicBezTo>
                    <a:pt x="636" y="700"/>
                    <a:pt x="635" y="698"/>
                    <a:pt x="636" y="697"/>
                  </a:cubicBezTo>
                  <a:cubicBezTo>
                    <a:pt x="636" y="696"/>
                    <a:pt x="638" y="696"/>
                    <a:pt x="638" y="696"/>
                  </a:cubicBezTo>
                  <a:cubicBezTo>
                    <a:pt x="639" y="696"/>
                    <a:pt x="640" y="698"/>
                    <a:pt x="641" y="698"/>
                  </a:cubicBezTo>
                  <a:cubicBezTo>
                    <a:pt x="641" y="698"/>
                    <a:pt x="643" y="698"/>
                    <a:pt x="643" y="697"/>
                  </a:cubicBezTo>
                  <a:cubicBezTo>
                    <a:pt x="644" y="696"/>
                    <a:pt x="643" y="693"/>
                    <a:pt x="643" y="692"/>
                  </a:cubicBezTo>
                  <a:cubicBezTo>
                    <a:pt x="643" y="691"/>
                    <a:pt x="643" y="689"/>
                    <a:pt x="644" y="688"/>
                  </a:cubicBezTo>
                  <a:cubicBezTo>
                    <a:pt x="645" y="688"/>
                    <a:pt x="647" y="690"/>
                    <a:pt x="648" y="690"/>
                  </a:cubicBezTo>
                  <a:cubicBezTo>
                    <a:pt x="649" y="690"/>
                    <a:pt x="651" y="690"/>
                    <a:pt x="652" y="689"/>
                  </a:cubicBezTo>
                  <a:cubicBezTo>
                    <a:pt x="653" y="689"/>
                    <a:pt x="654" y="688"/>
                    <a:pt x="655" y="689"/>
                  </a:cubicBezTo>
                  <a:cubicBezTo>
                    <a:pt x="656" y="689"/>
                    <a:pt x="656" y="691"/>
                    <a:pt x="657" y="692"/>
                  </a:cubicBezTo>
                  <a:cubicBezTo>
                    <a:pt x="658" y="692"/>
                    <a:pt x="660" y="693"/>
                    <a:pt x="661" y="693"/>
                  </a:cubicBezTo>
                  <a:cubicBezTo>
                    <a:pt x="662" y="693"/>
                    <a:pt x="664" y="692"/>
                    <a:pt x="665" y="692"/>
                  </a:cubicBezTo>
                  <a:cubicBezTo>
                    <a:pt x="666" y="692"/>
                    <a:pt x="668" y="691"/>
                    <a:pt x="669" y="691"/>
                  </a:cubicBezTo>
                  <a:cubicBezTo>
                    <a:pt x="670" y="692"/>
                    <a:pt x="671" y="694"/>
                    <a:pt x="672" y="694"/>
                  </a:cubicBezTo>
                  <a:cubicBezTo>
                    <a:pt x="674" y="694"/>
                    <a:pt x="676" y="693"/>
                    <a:pt x="677" y="693"/>
                  </a:cubicBezTo>
                  <a:cubicBezTo>
                    <a:pt x="678" y="693"/>
                    <a:pt x="679" y="695"/>
                    <a:pt x="680" y="696"/>
                  </a:cubicBezTo>
                  <a:cubicBezTo>
                    <a:pt x="681" y="696"/>
                    <a:pt x="684" y="696"/>
                    <a:pt x="686" y="696"/>
                  </a:cubicBezTo>
                  <a:cubicBezTo>
                    <a:pt x="687" y="696"/>
                    <a:pt x="689" y="693"/>
                    <a:pt x="690" y="694"/>
                  </a:cubicBezTo>
                  <a:cubicBezTo>
                    <a:pt x="691" y="694"/>
                    <a:pt x="692" y="696"/>
                    <a:pt x="693" y="697"/>
                  </a:cubicBezTo>
                  <a:cubicBezTo>
                    <a:pt x="695" y="698"/>
                    <a:pt x="698" y="697"/>
                    <a:pt x="700" y="697"/>
                  </a:cubicBezTo>
                  <a:cubicBezTo>
                    <a:pt x="701" y="697"/>
                    <a:pt x="703" y="696"/>
                    <a:pt x="704" y="696"/>
                  </a:cubicBezTo>
                  <a:cubicBezTo>
                    <a:pt x="706" y="696"/>
                    <a:pt x="708" y="697"/>
                    <a:pt x="710" y="697"/>
                  </a:cubicBezTo>
                  <a:cubicBezTo>
                    <a:pt x="711" y="697"/>
                    <a:pt x="711" y="694"/>
                    <a:pt x="712" y="693"/>
                  </a:cubicBezTo>
                  <a:cubicBezTo>
                    <a:pt x="713" y="693"/>
                    <a:pt x="716" y="693"/>
                    <a:pt x="717" y="693"/>
                  </a:cubicBezTo>
                  <a:cubicBezTo>
                    <a:pt x="718" y="693"/>
                    <a:pt x="721" y="696"/>
                    <a:pt x="722" y="696"/>
                  </a:cubicBezTo>
                  <a:cubicBezTo>
                    <a:pt x="723" y="696"/>
                    <a:pt x="725" y="696"/>
                    <a:pt x="726" y="695"/>
                  </a:cubicBezTo>
                  <a:cubicBezTo>
                    <a:pt x="726" y="695"/>
                    <a:pt x="726" y="694"/>
                    <a:pt x="725" y="694"/>
                  </a:cubicBezTo>
                  <a:cubicBezTo>
                    <a:pt x="724" y="693"/>
                    <a:pt x="722" y="692"/>
                    <a:pt x="721" y="692"/>
                  </a:cubicBezTo>
                  <a:cubicBezTo>
                    <a:pt x="721" y="691"/>
                    <a:pt x="720" y="688"/>
                    <a:pt x="720" y="687"/>
                  </a:cubicBezTo>
                  <a:cubicBezTo>
                    <a:pt x="719" y="686"/>
                    <a:pt x="719" y="683"/>
                    <a:pt x="719" y="682"/>
                  </a:cubicBezTo>
                  <a:cubicBezTo>
                    <a:pt x="719" y="680"/>
                    <a:pt x="722" y="676"/>
                    <a:pt x="722" y="674"/>
                  </a:cubicBezTo>
                  <a:cubicBezTo>
                    <a:pt x="723" y="672"/>
                    <a:pt x="723" y="669"/>
                    <a:pt x="723" y="667"/>
                  </a:cubicBezTo>
                  <a:cubicBezTo>
                    <a:pt x="723" y="665"/>
                    <a:pt x="723" y="663"/>
                    <a:pt x="723" y="661"/>
                  </a:cubicBezTo>
                  <a:cubicBezTo>
                    <a:pt x="723" y="659"/>
                    <a:pt x="723" y="656"/>
                    <a:pt x="723" y="655"/>
                  </a:cubicBezTo>
                  <a:cubicBezTo>
                    <a:pt x="723" y="653"/>
                    <a:pt x="722" y="650"/>
                    <a:pt x="721" y="648"/>
                  </a:cubicBezTo>
                  <a:cubicBezTo>
                    <a:pt x="721" y="648"/>
                    <a:pt x="719" y="647"/>
                    <a:pt x="718" y="648"/>
                  </a:cubicBezTo>
                  <a:cubicBezTo>
                    <a:pt x="717" y="648"/>
                    <a:pt x="717" y="650"/>
                    <a:pt x="717" y="651"/>
                  </a:cubicBezTo>
                  <a:cubicBezTo>
                    <a:pt x="716" y="651"/>
                    <a:pt x="715" y="652"/>
                    <a:pt x="714" y="652"/>
                  </a:cubicBezTo>
                  <a:cubicBezTo>
                    <a:pt x="713" y="652"/>
                    <a:pt x="712" y="650"/>
                    <a:pt x="711" y="650"/>
                  </a:cubicBezTo>
                  <a:cubicBezTo>
                    <a:pt x="710" y="650"/>
                    <a:pt x="708" y="651"/>
                    <a:pt x="707" y="650"/>
                  </a:cubicBezTo>
                  <a:cubicBezTo>
                    <a:pt x="706" y="650"/>
                    <a:pt x="707" y="648"/>
                    <a:pt x="707" y="648"/>
                  </a:cubicBezTo>
                  <a:cubicBezTo>
                    <a:pt x="708" y="646"/>
                    <a:pt x="710" y="644"/>
                    <a:pt x="711" y="643"/>
                  </a:cubicBezTo>
                  <a:cubicBezTo>
                    <a:pt x="712" y="642"/>
                    <a:pt x="715" y="641"/>
                    <a:pt x="716" y="640"/>
                  </a:cubicBezTo>
                  <a:cubicBezTo>
                    <a:pt x="717" y="640"/>
                    <a:pt x="717" y="638"/>
                    <a:pt x="718" y="637"/>
                  </a:cubicBezTo>
                  <a:cubicBezTo>
                    <a:pt x="718" y="635"/>
                    <a:pt x="717" y="632"/>
                    <a:pt x="717" y="630"/>
                  </a:cubicBezTo>
                  <a:cubicBezTo>
                    <a:pt x="717" y="629"/>
                    <a:pt x="715" y="626"/>
                    <a:pt x="715" y="625"/>
                  </a:cubicBezTo>
                  <a:cubicBezTo>
                    <a:pt x="715" y="624"/>
                    <a:pt x="715" y="621"/>
                    <a:pt x="716" y="620"/>
                  </a:cubicBezTo>
                  <a:cubicBezTo>
                    <a:pt x="716" y="620"/>
                    <a:pt x="719" y="620"/>
                    <a:pt x="719" y="619"/>
                  </a:cubicBezTo>
                  <a:cubicBezTo>
                    <a:pt x="720" y="619"/>
                    <a:pt x="721" y="617"/>
                    <a:pt x="721" y="617"/>
                  </a:cubicBezTo>
                  <a:cubicBezTo>
                    <a:pt x="721" y="615"/>
                    <a:pt x="721" y="613"/>
                    <a:pt x="721" y="612"/>
                  </a:cubicBezTo>
                  <a:cubicBezTo>
                    <a:pt x="722" y="611"/>
                    <a:pt x="723" y="609"/>
                    <a:pt x="723" y="608"/>
                  </a:cubicBezTo>
                  <a:cubicBezTo>
                    <a:pt x="724" y="607"/>
                    <a:pt x="726" y="606"/>
                    <a:pt x="727" y="604"/>
                  </a:cubicBezTo>
                  <a:cubicBezTo>
                    <a:pt x="728" y="603"/>
                    <a:pt x="730" y="600"/>
                    <a:pt x="730" y="598"/>
                  </a:cubicBezTo>
                  <a:cubicBezTo>
                    <a:pt x="731" y="596"/>
                    <a:pt x="730" y="593"/>
                    <a:pt x="730" y="592"/>
                  </a:cubicBezTo>
                  <a:cubicBezTo>
                    <a:pt x="730" y="590"/>
                    <a:pt x="731" y="588"/>
                    <a:pt x="731" y="587"/>
                  </a:cubicBezTo>
                  <a:cubicBezTo>
                    <a:pt x="730" y="586"/>
                    <a:pt x="730" y="585"/>
                    <a:pt x="729" y="585"/>
                  </a:cubicBezTo>
                  <a:cubicBezTo>
                    <a:pt x="729" y="584"/>
                    <a:pt x="726" y="585"/>
                    <a:pt x="725" y="584"/>
                  </a:cubicBezTo>
                  <a:cubicBezTo>
                    <a:pt x="724" y="583"/>
                    <a:pt x="725" y="580"/>
                    <a:pt x="725" y="578"/>
                  </a:cubicBezTo>
                  <a:cubicBezTo>
                    <a:pt x="725" y="576"/>
                    <a:pt x="726" y="573"/>
                    <a:pt x="727" y="571"/>
                  </a:cubicBezTo>
                  <a:cubicBezTo>
                    <a:pt x="728" y="568"/>
                    <a:pt x="731" y="562"/>
                    <a:pt x="732" y="560"/>
                  </a:cubicBezTo>
                  <a:cubicBezTo>
                    <a:pt x="733" y="558"/>
                    <a:pt x="734" y="554"/>
                    <a:pt x="735" y="552"/>
                  </a:cubicBezTo>
                  <a:cubicBezTo>
                    <a:pt x="735" y="551"/>
                    <a:pt x="735" y="549"/>
                    <a:pt x="735" y="548"/>
                  </a:cubicBezTo>
                  <a:cubicBezTo>
                    <a:pt x="735" y="547"/>
                    <a:pt x="733" y="546"/>
                    <a:pt x="732" y="546"/>
                  </a:cubicBezTo>
                  <a:cubicBezTo>
                    <a:pt x="731" y="546"/>
                    <a:pt x="730" y="548"/>
                    <a:pt x="730" y="548"/>
                  </a:cubicBezTo>
                  <a:cubicBezTo>
                    <a:pt x="729" y="549"/>
                    <a:pt x="727" y="550"/>
                    <a:pt x="726" y="550"/>
                  </a:cubicBezTo>
                  <a:cubicBezTo>
                    <a:pt x="725" y="551"/>
                    <a:pt x="723" y="550"/>
                    <a:pt x="722" y="549"/>
                  </a:cubicBezTo>
                  <a:cubicBezTo>
                    <a:pt x="721" y="549"/>
                    <a:pt x="721" y="547"/>
                    <a:pt x="721" y="546"/>
                  </a:cubicBezTo>
                  <a:cubicBezTo>
                    <a:pt x="721" y="544"/>
                    <a:pt x="724" y="543"/>
                    <a:pt x="725" y="542"/>
                  </a:cubicBezTo>
                  <a:cubicBezTo>
                    <a:pt x="726" y="541"/>
                    <a:pt x="728" y="540"/>
                    <a:pt x="729" y="540"/>
                  </a:cubicBezTo>
                  <a:cubicBezTo>
                    <a:pt x="730" y="540"/>
                    <a:pt x="733" y="541"/>
                    <a:pt x="734" y="541"/>
                  </a:cubicBezTo>
                  <a:cubicBezTo>
                    <a:pt x="735" y="541"/>
                    <a:pt x="736" y="538"/>
                    <a:pt x="736" y="538"/>
                  </a:cubicBezTo>
                  <a:cubicBezTo>
                    <a:pt x="737" y="536"/>
                    <a:pt x="737" y="532"/>
                    <a:pt x="737" y="530"/>
                  </a:cubicBezTo>
                  <a:cubicBezTo>
                    <a:pt x="738" y="528"/>
                    <a:pt x="738" y="524"/>
                    <a:pt x="737" y="523"/>
                  </a:cubicBezTo>
                  <a:cubicBezTo>
                    <a:pt x="737" y="521"/>
                    <a:pt x="736" y="518"/>
                    <a:pt x="736" y="517"/>
                  </a:cubicBezTo>
                  <a:cubicBezTo>
                    <a:pt x="735" y="516"/>
                    <a:pt x="734" y="515"/>
                    <a:pt x="734" y="515"/>
                  </a:cubicBezTo>
                  <a:cubicBezTo>
                    <a:pt x="733" y="515"/>
                    <a:pt x="732" y="517"/>
                    <a:pt x="731" y="517"/>
                  </a:cubicBezTo>
                  <a:cubicBezTo>
                    <a:pt x="731" y="517"/>
                    <a:pt x="729" y="517"/>
                    <a:pt x="728" y="517"/>
                  </a:cubicBezTo>
                  <a:cubicBezTo>
                    <a:pt x="727" y="517"/>
                    <a:pt x="725" y="516"/>
                    <a:pt x="725" y="516"/>
                  </a:cubicBezTo>
                  <a:cubicBezTo>
                    <a:pt x="724" y="515"/>
                    <a:pt x="724" y="513"/>
                    <a:pt x="725" y="512"/>
                  </a:cubicBezTo>
                  <a:cubicBezTo>
                    <a:pt x="725" y="512"/>
                    <a:pt x="727" y="511"/>
                    <a:pt x="728" y="511"/>
                  </a:cubicBezTo>
                  <a:cubicBezTo>
                    <a:pt x="729" y="510"/>
                    <a:pt x="730" y="511"/>
                    <a:pt x="731" y="511"/>
                  </a:cubicBezTo>
                  <a:cubicBezTo>
                    <a:pt x="732" y="511"/>
                    <a:pt x="735" y="512"/>
                    <a:pt x="736" y="511"/>
                  </a:cubicBezTo>
                  <a:cubicBezTo>
                    <a:pt x="737" y="511"/>
                    <a:pt x="737" y="508"/>
                    <a:pt x="738" y="507"/>
                  </a:cubicBezTo>
                  <a:cubicBezTo>
                    <a:pt x="738" y="506"/>
                    <a:pt x="740" y="504"/>
                    <a:pt x="741" y="503"/>
                  </a:cubicBezTo>
                  <a:cubicBezTo>
                    <a:pt x="742" y="502"/>
                    <a:pt x="743" y="500"/>
                    <a:pt x="744" y="499"/>
                  </a:cubicBezTo>
                  <a:cubicBezTo>
                    <a:pt x="744" y="498"/>
                    <a:pt x="745" y="496"/>
                    <a:pt x="746" y="495"/>
                  </a:cubicBezTo>
                  <a:cubicBezTo>
                    <a:pt x="746" y="494"/>
                    <a:pt x="745" y="492"/>
                    <a:pt x="744" y="491"/>
                  </a:cubicBezTo>
                  <a:cubicBezTo>
                    <a:pt x="744" y="491"/>
                    <a:pt x="742" y="491"/>
                    <a:pt x="741" y="491"/>
                  </a:cubicBezTo>
                  <a:cubicBezTo>
                    <a:pt x="740" y="491"/>
                    <a:pt x="738" y="492"/>
                    <a:pt x="738" y="491"/>
                  </a:cubicBezTo>
                  <a:cubicBezTo>
                    <a:pt x="737" y="491"/>
                    <a:pt x="737" y="489"/>
                    <a:pt x="738" y="489"/>
                  </a:cubicBezTo>
                  <a:cubicBezTo>
                    <a:pt x="738" y="488"/>
                    <a:pt x="740" y="488"/>
                    <a:pt x="740" y="488"/>
                  </a:cubicBezTo>
                  <a:cubicBezTo>
                    <a:pt x="741" y="487"/>
                    <a:pt x="741" y="486"/>
                    <a:pt x="741" y="485"/>
                  </a:cubicBezTo>
                  <a:cubicBezTo>
                    <a:pt x="740" y="485"/>
                    <a:pt x="739" y="484"/>
                    <a:pt x="739" y="483"/>
                  </a:cubicBezTo>
                  <a:cubicBezTo>
                    <a:pt x="739" y="483"/>
                    <a:pt x="740" y="481"/>
                    <a:pt x="741" y="481"/>
                  </a:cubicBezTo>
                  <a:cubicBezTo>
                    <a:pt x="742" y="481"/>
                    <a:pt x="744" y="482"/>
                    <a:pt x="745" y="482"/>
                  </a:cubicBezTo>
                  <a:cubicBezTo>
                    <a:pt x="745" y="483"/>
                    <a:pt x="746" y="484"/>
                    <a:pt x="747" y="485"/>
                  </a:cubicBezTo>
                  <a:cubicBezTo>
                    <a:pt x="748" y="485"/>
                    <a:pt x="749" y="485"/>
                    <a:pt x="750" y="485"/>
                  </a:cubicBezTo>
                  <a:cubicBezTo>
                    <a:pt x="751" y="484"/>
                    <a:pt x="752" y="482"/>
                    <a:pt x="753" y="481"/>
                  </a:cubicBezTo>
                  <a:cubicBezTo>
                    <a:pt x="754" y="480"/>
                    <a:pt x="756" y="478"/>
                    <a:pt x="756" y="477"/>
                  </a:cubicBezTo>
                  <a:cubicBezTo>
                    <a:pt x="756" y="476"/>
                    <a:pt x="756" y="474"/>
                    <a:pt x="756" y="473"/>
                  </a:cubicBezTo>
                  <a:cubicBezTo>
                    <a:pt x="755" y="473"/>
                    <a:pt x="752" y="474"/>
                    <a:pt x="751" y="473"/>
                  </a:cubicBezTo>
                  <a:cubicBezTo>
                    <a:pt x="751" y="473"/>
                    <a:pt x="749" y="472"/>
                    <a:pt x="749" y="471"/>
                  </a:cubicBezTo>
                  <a:cubicBezTo>
                    <a:pt x="749" y="470"/>
                    <a:pt x="750" y="468"/>
                    <a:pt x="750" y="468"/>
                  </a:cubicBezTo>
                  <a:cubicBezTo>
                    <a:pt x="751" y="467"/>
                    <a:pt x="753" y="466"/>
                    <a:pt x="753" y="466"/>
                  </a:cubicBezTo>
                  <a:cubicBezTo>
                    <a:pt x="754" y="466"/>
                    <a:pt x="756" y="468"/>
                    <a:pt x="757" y="468"/>
                  </a:cubicBezTo>
                  <a:cubicBezTo>
                    <a:pt x="757" y="469"/>
                    <a:pt x="759" y="468"/>
                    <a:pt x="760" y="467"/>
                  </a:cubicBezTo>
                  <a:cubicBezTo>
                    <a:pt x="761" y="466"/>
                    <a:pt x="764" y="465"/>
                    <a:pt x="765" y="464"/>
                  </a:cubicBezTo>
                  <a:cubicBezTo>
                    <a:pt x="766" y="462"/>
                    <a:pt x="767" y="459"/>
                    <a:pt x="767" y="458"/>
                  </a:cubicBezTo>
                  <a:cubicBezTo>
                    <a:pt x="767" y="456"/>
                    <a:pt x="767" y="453"/>
                    <a:pt x="766" y="452"/>
                  </a:cubicBez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2" name="Freeform 61">
              <a:extLst>
                <a:ext uri="{FF2B5EF4-FFF2-40B4-BE49-F238E27FC236}">
                  <a16:creationId xmlns:a16="http://schemas.microsoft.com/office/drawing/2014/main" id="{11B2F829-C926-4E73-A76D-FD48E5888431}"/>
                </a:ext>
              </a:extLst>
            </p:cNvPr>
            <p:cNvSpPr>
              <a:spLocks/>
            </p:cNvSpPr>
            <p:nvPr/>
          </p:nvSpPr>
          <p:spPr bwMode="auto">
            <a:xfrm>
              <a:off x="4703761" y="4508503"/>
              <a:ext cx="1084261" cy="790575"/>
            </a:xfrm>
            <a:custGeom>
              <a:avLst/>
              <a:gdLst>
                <a:gd name="T0" fmla="*/ 1270 w 1285"/>
                <a:gd name="T1" fmla="*/ 665 h 937"/>
                <a:gd name="T2" fmla="*/ 1210 w 1285"/>
                <a:gd name="T3" fmla="*/ 532 h 937"/>
                <a:gd name="T4" fmla="*/ 1122 w 1285"/>
                <a:gd name="T5" fmla="*/ 385 h 937"/>
                <a:gd name="T6" fmla="*/ 1097 w 1285"/>
                <a:gd name="T7" fmla="*/ 316 h 937"/>
                <a:gd name="T8" fmla="*/ 975 w 1285"/>
                <a:gd name="T9" fmla="*/ 152 h 937"/>
                <a:gd name="T10" fmla="*/ 921 w 1285"/>
                <a:gd name="T11" fmla="*/ 25 h 937"/>
                <a:gd name="T12" fmla="*/ 894 w 1285"/>
                <a:gd name="T13" fmla="*/ 6 h 937"/>
                <a:gd name="T14" fmla="*/ 857 w 1285"/>
                <a:gd name="T15" fmla="*/ 1 h 937"/>
                <a:gd name="T16" fmla="*/ 830 w 1285"/>
                <a:gd name="T17" fmla="*/ 22 h 937"/>
                <a:gd name="T18" fmla="*/ 841 w 1285"/>
                <a:gd name="T19" fmla="*/ 50 h 937"/>
                <a:gd name="T20" fmla="*/ 826 w 1285"/>
                <a:gd name="T21" fmla="*/ 82 h 937"/>
                <a:gd name="T22" fmla="*/ 804 w 1285"/>
                <a:gd name="T23" fmla="*/ 60 h 937"/>
                <a:gd name="T24" fmla="*/ 396 w 1285"/>
                <a:gd name="T25" fmla="*/ 84 h 937"/>
                <a:gd name="T26" fmla="*/ 380 w 1285"/>
                <a:gd name="T27" fmla="*/ 54 h 937"/>
                <a:gd name="T28" fmla="*/ 2 w 1285"/>
                <a:gd name="T29" fmla="*/ 107 h 937"/>
                <a:gd name="T30" fmla="*/ 19 w 1285"/>
                <a:gd name="T31" fmla="*/ 141 h 937"/>
                <a:gd name="T32" fmla="*/ 36 w 1285"/>
                <a:gd name="T33" fmla="*/ 178 h 937"/>
                <a:gd name="T34" fmla="*/ 38 w 1285"/>
                <a:gd name="T35" fmla="*/ 209 h 937"/>
                <a:gd name="T36" fmla="*/ 195 w 1285"/>
                <a:gd name="T37" fmla="*/ 180 h 937"/>
                <a:gd name="T38" fmla="*/ 369 w 1285"/>
                <a:gd name="T39" fmla="*/ 253 h 937"/>
                <a:gd name="T40" fmla="*/ 350 w 1285"/>
                <a:gd name="T41" fmla="*/ 257 h 937"/>
                <a:gd name="T42" fmla="*/ 412 w 1285"/>
                <a:gd name="T43" fmla="*/ 265 h 937"/>
                <a:gd name="T44" fmla="*/ 452 w 1285"/>
                <a:gd name="T45" fmla="*/ 242 h 937"/>
                <a:gd name="T46" fmla="*/ 496 w 1285"/>
                <a:gd name="T47" fmla="*/ 218 h 937"/>
                <a:gd name="T48" fmla="*/ 512 w 1285"/>
                <a:gd name="T49" fmla="*/ 188 h 937"/>
                <a:gd name="T50" fmla="*/ 548 w 1285"/>
                <a:gd name="T51" fmla="*/ 174 h 937"/>
                <a:gd name="T52" fmla="*/ 621 w 1285"/>
                <a:gd name="T53" fmla="*/ 208 h 937"/>
                <a:gd name="T54" fmla="*/ 658 w 1285"/>
                <a:gd name="T55" fmla="*/ 241 h 937"/>
                <a:gd name="T56" fmla="*/ 696 w 1285"/>
                <a:gd name="T57" fmla="*/ 277 h 937"/>
                <a:gd name="T58" fmla="*/ 723 w 1285"/>
                <a:gd name="T59" fmla="*/ 308 h 937"/>
                <a:gd name="T60" fmla="*/ 761 w 1285"/>
                <a:gd name="T61" fmla="*/ 305 h 937"/>
                <a:gd name="T62" fmla="*/ 780 w 1285"/>
                <a:gd name="T63" fmla="*/ 335 h 937"/>
                <a:gd name="T64" fmla="*/ 797 w 1285"/>
                <a:gd name="T65" fmla="*/ 373 h 937"/>
                <a:gd name="T66" fmla="*/ 800 w 1285"/>
                <a:gd name="T67" fmla="*/ 448 h 937"/>
                <a:gd name="T68" fmla="*/ 798 w 1285"/>
                <a:gd name="T69" fmla="*/ 511 h 937"/>
                <a:gd name="T70" fmla="*/ 792 w 1285"/>
                <a:gd name="T71" fmla="*/ 517 h 937"/>
                <a:gd name="T72" fmla="*/ 824 w 1285"/>
                <a:gd name="T73" fmla="*/ 556 h 937"/>
                <a:gd name="T74" fmla="*/ 837 w 1285"/>
                <a:gd name="T75" fmla="*/ 514 h 937"/>
                <a:gd name="T76" fmla="*/ 833 w 1285"/>
                <a:gd name="T77" fmla="*/ 499 h 937"/>
                <a:gd name="T78" fmla="*/ 849 w 1285"/>
                <a:gd name="T79" fmla="*/ 510 h 937"/>
                <a:gd name="T80" fmla="*/ 861 w 1285"/>
                <a:gd name="T81" fmla="*/ 529 h 937"/>
                <a:gd name="T82" fmla="*/ 836 w 1285"/>
                <a:gd name="T83" fmla="*/ 574 h 937"/>
                <a:gd name="T84" fmla="*/ 855 w 1285"/>
                <a:gd name="T85" fmla="*/ 614 h 937"/>
                <a:gd name="T86" fmla="*/ 916 w 1285"/>
                <a:gd name="T87" fmla="*/ 689 h 937"/>
                <a:gd name="T88" fmla="*/ 934 w 1285"/>
                <a:gd name="T89" fmla="*/ 676 h 937"/>
                <a:gd name="T90" fmla="*/ 942 w 1285"/>
                <a:gd name="T91" fmla="*/ 668 h 937"/>
                <a:gd name="T92" fmla="*/ 941 w 1285"/>
                <a:gd name="T93" fmla="*/ 701 h 937"/>
                <a:gd name="T94" fmla="*/ 959 w 1285"/>
                <a:gd name="T95" fmla="*/ 732 h 937"/>
                <a:gd name="T96" fmla="*/ 1001 w 1285"/>
                <a:gd name="T97" fmla="*/ 759 h 937"/>
                <a:gd name="T98" fmla="*/ 1041 w 1285"/>
                <a:gd name="T99" fmla="*/ 834 h 937"/>
                <a:gd name="T100" fmla="*/ 1077 w 1285"/>
                <a:gd name="T101" fmla="*/ 823 h 937"/>
                <a:gd name="T102" fmla="*/ 1119 w 1285"/>
                <a:gd name="T103" fmla="*/ 866 h 937"/>
                <a:gd name="T104" fmla="*/ 1144 w 1285"/>
                <a:gd name="T105" fmla="*/ 901 h 937"/>
                <a:gd name="T106" fmla="*/ 1162 w 1285"/>
                <a:gd name="T107" fmla="*/ 936 h 937"/>
                <a:gd name="T108" fmla="*/ 1200 w 1285"/>
                <a:gd name="T109" fmla="*/ 920 h 937"/>
                <a:gd name="T110" fmla="*/ 1231 w 1285"/>
                <a:gd name="T111" fmla="*/ 904 h 937"/>
                <a:gd name="T112" fmla="*/ 1260 w 1285"/>
                <a:gd name="T113" fmla="*/ 887 h 937"/>
                <a:gd name="T114" fmla="*/ 1262 w 1285"/>
                <a:gd name="T115" fmla="*/ 844 h 937"/>
                <a:gd name="T116" fmla="*/ 1280 w 1285"/>
                <a:gd name="T117" fmla="*/ 807 h 9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285" h="937">
                  <a:moveTo>
                    <a:pt x="1285" y="809"/>
                  </a:moveTo>
                  <a:cubicBezTo>
                    <a:pt x="1285" y="808"/>
                    <a:pt x="1284" y="805"/>
                    <a:pt x="1284" y="804"/>
                  </a:cubicBezTo>
                  <a:cubicBezTo>
                    <a:pt x="1284" y="803"/>
                    <a:pt x="1284" y="801"/>
                    <a:pt x="1284" y="800"/>
                  </a:cubicBezTo>
                  <a:cubicBezTo>
                    <a:pt x="1284" y="797"/>
                    <a:pt x="1284" y="792"/>
                    <a:pt x="1284" y="789"/>
                  </a:cubicBezTo>
                  <a:cubicBezTo>
                    <a:pt x="1284" y="786"/>
                    <a:pt x="1283" y="781"/>
                    <a:pt x="1283" y="778"/>
                  </a:cubicBezTo>
                  <a:cubicBezTo>
                    <a:pt x="1282" y="774"/>
                    <a:pt x="1281" y="767"/>
                    <a:pt x="1280" y="764"/>
                  </a:cubicBezTo>
                  <a:cubicBezTo>
                    <a:pt x="1280" y="760"/>
                    <a:pt x="1278" y="754"/>
                    <a:pt x="1278" y="751"/>
                  </a:cubicBezTo>
                  <a:cubicBezTo>
                    <a:pt x="1277" y="746"/>
                    <a:pt x="1277" y="738"/>
                    <a:pt x="1276" y="733"/>
                  </a:cubicBezTo>
                  <a:cubicBezTo>
                    <a:pt x="1276" y="728"/>
                    <a:pt x="1275" y="717"/>
                    <a:pt x="1274" y="712"/>
                  </a:cubicBezTo>
                  <a:cubicBezTo>
                    <a:pt x="1274" y="709"/>
                    <a:pt x="1274" y="702"/>
                    <a:pt x="1274" y="699"/>
                  </a:cubicBezTo>
                  <a:cubicBezTo>
                    <a:pt x="1273" y="695"/>
                    <a:pt x="1272" y="686"/>
                    <a:pt x="1272" y="681"/>
                  </a:cubicBezTo>
                  <a:cubicBezTo>
                    <a:pt x="1271" y="677"/>
                    <a:pt x="1271" y="669"/>
                    <a:pt x="1270" y="665"/>
                  </a:cubicBezTo>
                  <a:cubicBezTo>
                    <a:pt x="1270" y="660"/>
                    <a:pt x="1269" y="650"/>
                    <a:pt x="1268" y="644"/>
                  </a:cubicBezTo>
                  <a:cubicBezTo>
                    <a:pt x="1268" y="642"/>
                    <a:pt x="1265" y="636"/>
                    <a:pt x="1265" y="633"/>
                  </a:cubicBezTo>
                  <a:cubicBezTo>
                    <a:pt x="1264" y="629"/>
                    <a:pt x="1264" y="622"/>
                    <a:pt x="1263" y="619"/>
                  </a:cubicBezTo>
                  <a:cubicBezTo>
                    <a:pt x="1261" y="615"/>
                    <a:pt x="1257" y="608"/>
                    <a:pt x="1255" y="605"/>
                  </a:cubicBezTo>
                  <a:cubicBezTo>
                    <a:pt x="1253" y="601"/>
                    <a:pt x="1250" y="593"/>
                    <a:pt x="1248" y="589"/>
                  </a:cubicBezTo>
                  <a:cubicBezTo>
                    <a:pt x="1246" y="586"/>
                    <a:pt x="1243" y="581"/>
                    <a:pt x="1241" y="578"/>
                  </a:cubicBezTo>
                  <a:cubicBezTo>
                    <a:pt x="1240" y="576"/>
                    <a:pt x="1235" y="572"/>
                    <a:pt x="1233" y="569"/>
                  </a:cubicBezTo>
                  <a:cubicBezTo>
                    <a:pt x="1233" y="568"/>
                    <a:pt x="1232" y="564"/>
                    <a:pt x="1231" y="563"/>
                  </a:cubicBezTo>
                  <a:cubicBezTo>
                    <a:pt x="1230" y="561"/>
                    <a:pt x="1229" y="558"/>
                    <a:pt x="1228" y="557"/>
                  </a:cubicBezTo>
                  <a:cubicBezTo>
                    <a:pt x="1227" y="555"/>
                    <a:pt x="1224" y="551"/>
                    <a:pt x="1223" y="549"/>
                  </a:cubicBezTo>
                  <a:cubicBezTo>
                    <a:pt x="1221" y="547"/>
                    <a:pt x="1218" y="543"/>
                    <a:pt x="1216" y="541"/>
                  </a:cubicBezTo>
                  <a:cubicBezTo>
                    <a:pt x="1214" y="539"/>
                    <a:pt x="1211" y="534"/>
                    <a:pt x="1210" y="532"/>
                  </a:cubicBezTo>
                  <a:cubicBezTo>
                    <a:pt x="1207" y="529"/>
                    <a:pt x="1203" y="522"/>
                    <a:pt x="1201" y="519"/>
                  </a:cubicBezTo>
                  <a:cubicBezTo>
                    <a:pt x="1200" y="517"/>
                    <a:pt x="1198" y="513"/>
                    <a:pt x="1197" y="511"/>
                  </a:cubicBezTo>
                  <a:cubicBezTo>
                    <a:pt x="1195" y="508"/>
                    <a:pt x="1193" y="502"/>
                    <a:pt x="1191" y="499"/>
                  </a:cubicBezTo>
                  <a:cubicBezTo>
                    <a:pt x="1189" y="496"/>
                    <a:pt x="1186" y="490"/>
                    <a:pt x="1184" y="487"/>
                  </a:cubicBezTo>
                  <a:cubicBezTo>
                    <a:pt x="1183" y="485"/>
                    <a:pt x="1180" y="480"/>
                    <a:pt x="1178" y="478"/>
                  </a:cubicBezTo>
                  <a:cubicBezTo>
                    <a:pt x="1175" y="473"/>
                    <a:pt x="1169" y="463"/>
                    <a:pt x="1166" y="458"/>
                  </a:cubicBezTo>
                  <a:cubicBezTo>
                    <a:pt x="1163" y="455"/>
                    <a:pt x="1158" y="450"/>
                    <a:pt x="1156" y="448"/>
                  </a:cubicBezTo>
                  <a:cubicBezTo>
                    <a:pt x="1154" y="445"/>
                    <a:pt x="1150" y="440"/>
                    <a:pt x="1148" y="437"/>
                  </a:cubicBezTo>
                  <a:cubicBezTo>
                    <a:pt x="1147" y="435"/>
                    <a:pt x="1143" y="430"/>
                    <a:pt x="1142" y="428"/>
                  </a:cubicBezTo>
                  <a:cubicBezTo>
                    <a:pt x="1139" y="423"/>
                    <a:pt x="1133" y="414"/>
                    <a:pt x="1131" y="409"/>
                  </a:cubicBezTo>
                  <a:cubicBezTo>
                    <a:pt x="1129" y="406"/>
                    <a:pt x="1127" y="400"/>
                    <a:pt x="1126" y="397"/>
                  </a:cubicBezTo>
                  <a:cubicBezTo>
                    <a:pt x="1125" y="394"/>
                    <a:pt x="1122" y="386"/>
                    <a:pt x="1122" y="385"/>
                  </a:cubicBezTo>
                  <a:cubicBezTo>
                    <a:pt x="1122" y="385"/>
                    <a:pt x="1120" y="380"/>
                    <a:pt x="1120" y="378"/>
                  </a:cubicBezTo>
                  <a:cubicBezTo>
                    <a:pt x="1120" y="375"/>
                    <a:pt x="1120" y="370"/>
                    <a:pt x="1120" y="367"/>
                  </a:cubicBezTo>
                  <a:cubicBezTo>
                    <a:pt x="1120" y="366"/>
                    <a:pt x="1121" y="363"/>
                    <a:pt x="1122" y="361"/>
                  </a:cubicBezTo>
                  <a:cubicBezTo>
                    <a:pt x="1122" y="360"/>
                    <a:pt x="1125" y="359"/>
                    <a:pt x="1125" y="359"/>
                  </a:cubicBezTo>
                  <a:cubicBezTo>
                    <a:pt x="1126" y="358"/>
                    <a:pt x="1128" y="357"/>
                    <a:pt x="1129" y="356"/>
                  </a:cubicBezTo>
                  <a:cubicBezTo>
                    <a:pt x="1129" y="354"/>
                    <a:pt x="1127" y="352"/>
                    <a:pt x="1127" y="351"/>
                  </a:cubicBezTo>
                  <a:cubicBezTo>
                    <a:pt x="1126" y="349"/>
                    <a:pt x="1123" y="346"/>
                    <a:pt x="1122" y="345"/>
                  </a:cubicBezTo>
                  <a:cubicBezTo>
                    <a:pt x="1121" y="344"/>
                    <a:pt x="1120" y="341"/>
                    <a:pt x="1119" y="340"/>
                  </a:cubicBezTo>
                  <a:cubicBezTo>
                    <a:pt x="1118" y="338"/>
                    <a:pt x="1117" y="335"/>
                    <a:pt x="1117" y="334"/>
                  </a:cubicBezTo>
                  <a:cubicBezTo>
                    <a:pt x="1115" y="332"/>
                    <a:pt x="1112" y="330"/>
                    <a:pt x="1111" y="329"/>
                  </a:cubicBezTo>
                  <a:cubicBezTo>
                    <a:pt x="1110" y="328"/>
                    <a:pt x="1107" y="326"/>
                    <a:pt x="1106" y="325"/>
                  </a:cubicBezTo>
                  <a:cubicBezTo>
                    <a:pt x="1104" y="323"/>
                    <a:pt x="1099" y="318"/>
                    <a:pt x="1097" y="316"/>
                  </a:cubicBezTo>
                  <a:cubicBezTo>
                    <a:pt x="1094" y="314"/>
                    <a:pt x="1090" y="308"/>
                    <a:pt x="1088" y="306"/>
                  </a:cubicBezTo>
                  <a:cubicBezTo>
                    <a:pt x="1086" y="304"/>
                    <a:pt x="1083" y="301"/>
                    <a:pt x="1081" y="300"/>
                  </a:cubicBezTo>
                  <a:cubicBezTo>
                    <a:pt x="1080" y="298"/>
                    <a:pt x="1076" y="293"/>
                    <a:pt x="1074" y="291"/>
                  </a:cubicBezTo>
                  <a:cubicBezTo>
                    <a:pt x="1072" y="289"/>
                    <a:pt x="1068" y="285"/>
                    <a:pt x="1066" y="283"/>
                  </a:cubicBezTo>
                  <a:cubicBezTo>
                    <a:pt x="1064" y="282"/>
                    <a:pt x="1062" y="278"/>
                    <a:pt x="1061" y="277"/>
                  </a:cubicBezTo>
                  <a:cubicBezTo>
                    <a:pt x="1059" y="274"/>
                    <a:pt x="1055" y="269"/>
                    <a:pt x="1052" y="266"/>
                  </a:cubicBezTo>
                  <a:cubicBezTo>
                    <a:pt x="1050" y="264"/>
                    <a:pt x="1045" y="259"/>
                    <a:pt x="1043" y="256"/>
                  </a:cubicBezTo>
                  <a:cubicBezTo>
                    <a:pt x="1039" y="252"/>
                    <a:pt x="1033" y="243"/>
                    <a:pt x="1029" y="238"/>
                  </a:cubicBezTo>
                  <a:cubicBezTo>
                    <a:pt x="1026" y="234"/>
                    <a:pt x="1020" y="227"/>
                    <a:pt x="1018" y="222"/>
                  </a:cubicBezTo>
                  <a:cubicBezTo>
                    <a:pt x="1014" y="217"/>
                    <a:pt x="1008" y="206"/>
                    <a:pt x="1005" y="201"/>
                  </a:cubicBezTo>
                  <a:cubicBezTo>
                    <a:pt x="1000" y="193"/>
                    <a:pt x="988" y="178"/>
                    <a:pt x="984" y="170"/>
                  </a:cubicBezTo>
                  <a:cubicBezTo>
                    <a:pt x="981" y="166"/>
                    <a:pt x="977" y="157"/>
                    <a:pt x="975" y="152"/>
                  </a:cubicBezTo>
                  <a:cubicBezTo>
                    <a:pt x="974" y="150"/>
                    <a:pt x="972" y="145"/>
                    <a:pt x="971" y="143"/>
                  </a:cubicBezTo>
                  <a:cubicBezTo>
                    <a:pt x="970" y="141"/>
                    <a:pt x="968" y="136"/>
                    <a:pt x="967" y="134"/>
                  </a:cubicBezTo>
                  <a:cubicBezTo>
                    <a:pt x="966" y="132"/>
                    <a:pt x="963" y="130"/>
                    <a:pt x="962" y="128"/>
                  </a:cubicBezTo>
                  <a:cubicBezTo>
                    <a:pt x="960" y="125"/>
                    <a:pt x="957" y="119"/>
                    <a:pt x="955" y="115"/>
                  </a:cubicBezTo>
                  <a:cubicBezTo>
                    <a:pt x="952" y="109"/>
                    <a:pt x="947" y="96"/>
                    <a:pt x="944" y="89"/>
                  </a:cubicBezTo>
                  <a:cubicBezTo>
                    <a:pt x="941" y="83"/>
                    <a:pt x="936" y="70"/>
                    <a:pt x="934" y="64"/>
                  </a:cubicBezTo>
                  <a:cubicBezTo>
                    <a:pt x="933" y="60"/>
                    <a:pt x="931" y="54"/>
                    <a:pt x="930" y="50"/>
                  </a:cubicBezTo>
                  <a:cubicBezTo>
                    <a:pt x="929" y="47"/>
                    <a:pt x="928" y="41"/>
                    <a:pt x="926" y="38"/>
                  </a:cubicBezTo>
                  <a:cubicBezTo>
                    <a:pt x="925" y="37"/>
                    <a:pt x="923" y="36"/>
                    <a:pt x="923" y="35"/>
                  </a:cubicBezTo>
                  <a:cubicBezTo>
                    <a:pt x="922" y="34"/>
                    <a:pt x="920" y="34"/>
                    <a:pt x="920" y="33"/>
                  </a:cubicBezTo>
                  <a:cubicBezTo>
                    <a:pt x="919" y="32"/>
                    <a:pt x="921" y="31"/>
                    <a:pt x="921" y="31"/>
                  </a:cubicBezTo>
                  <a:cubicBezTo>
                    <a:pt x="921" y="29"/>
                    <a:pt x="921" y="26"/>
                    <a:pt x="921" y="25"/>
                  </a:cubicBezTo>
                  <a:cubicBezTo>
                    <a:pt x="920" y="24"/>
                    <a:pt x="919" y="23"/>
                    <a:pt x="918" y="22"/>
                  </a:cubicBezTo>
                  <a:cubicBezTo>
                    <a:pt x="917" y="20"/>
                    <a:pt x="917" y="15"/>
                    <a:pt x="917" y="13"/>
                  </a:cubicBezTo>
                  <a:cubicBezTo>
                    <a:pt x="917" y="11"/>
                    <a:pt x="917" y="8"/>
                    <a:pt x="917" y="5"/>
                  </a:cubicBezTo>
                  <a:cubicBezTo>
                    <a:pt x="916" y="6"/>
                    <a:pt x="914" y="6"/>
                    <a:pt x="913" y="6"/>
                  </a:cubicBezTo>
                  <a:cubicBezTo>
                    <a:pt x="912" y="6"/>
                    <a:pt x="912" y="6"/>
                    <a:pt x="912" y="6"/>
                  </a:cubicBezTo>
                  <a:cubicBezTo>
                    <a:pt x="909" y="6"/>
                    <a:pt x="908" y="4"/>
                    <a:pt x="906" y="3"/>
                  </a:cubicBezTo>
                  <a:cubicBezTo>
                    <a:pt x="906" y="3"/>
                    <a:pt x="906" y="3"/>
                    <a:pt x="906" y="3"/>
                  </a:cubicBezTo>
                  <a:cubicBezTo>
                    <a:pt x="906" y="3"/>
                    <a:pt x="906" y="3"/>
                    <a:pt x="906" y="3"/>
                  </a:cubicBezTo>
                  <a:cubicBezTo>
                    <a:pt x="905" y="4"/>
                    <a:pt x="904" y="6"/>
                    <a:pt x="902" y="7"/>
                  </a:cubicBezTo>
                  <a:cubicBezTo>
                    <a:pt x="901" y="7"/>
                    <a:pt x="900" y="7"/>
                    <a:pt x="899" y="7"/>
                  </a:cubicBezTo>
                  <a:cubicBezTo>
                    <a:pt x="898" y="7"/>
                    <a:pt x="896" y="7"/>
                    <a:pt x="895" y="6"/>
                  </a:cubicBezTo>
                  <a:cubicBezTo>
                    <a:pt x="895" y="6"/>
                    <a:pt x="895" y="6"/>
                    <a:pt x="894" y="6"/>
                  </a:cubicBezTo>
                  <a:cubicBezTo>
                    <a:pt x="894" y="6"/>
                    <a:pt x="894" y="6"/>
                    <a:pt x="894" y="6"/>
                  </a:cubicBezTo>
                  <a:cubicBezTo>
                    <a:pt x="893" y="7"/>
                    <a:pt x="892" y="7"/>
                    <a:pt x="891" y="7"/>
                  </a:cubicBezTo>
                  <a:cubicBezTo>
                    <a:pt x="889" y="7"/>
                    <a:pt x="888" y="7"/>
                    <a:pt x="887" y="7"/>
                  </a:cubicBezTo>
                  <a:cubicBezTo>
                    <a:pt x="884" y="7"/>
                    <a:pt x="882" y="7"/>
                    <a:pt x="881" y="7"/>
                  </a:cubicBezTo>
                  <a:cubicBezTo>
                    <a:pt x="880" y="6"/>
                    <a:pt x="879" y="6"/>
                    <a:pt x="879" y="5"/>
                  </a:cubicBezTo>
                  <a:cubicBezTo>
                    <a:pt x="878" y="5"/>
                    <a:pt x="878" y="6"/>
                    <a:pt x="877" y="6"/>
                  </a:cubicBezTo>
                  <a:cubicBezTo>
                    <a:pt x="876" y="6"/>
                    <a:pt x="875" y="6"/>
                    <a:pt x="873" y="6"/>
                  </a:cubicBezTo>
                  <a:cubicBezTo>
                    <a:pt x="872" y="6"/>
                    <a:pt x="870" y="6"/>
                    <a:pt x="868" y="5"/>
                  </a:cubicBezTo>
                  <a:cubicBezTo>
                    <a:pt x="867" y="5"/>
                    <a:pt x="866" y="4"/>
                    <a:pt x="865" y="4"/>
                  </a:cubicBezTo>
                  <a:cubicBezTo>
                    <a:pt x="865" y="4"/>
                    <a:pt x="864" y="4"/>
                    <a:pt x="863" y="4"/>
                  </a:cubicBezTo>
                  <a:cubicBezTo>
                    <a:pt x="862" y="4"/>
                    <a:pt x="862" y="4"/>
                    <a:pt x="861" y="4"/>
                  </a:cubicBezTo>
                  <a:cubicBezTo>
                    <a:pt x="859" y="4"/>
                    <a:pt x="858" y="2"/>
                    <a:pt x="857" y="1"/>
                  </a:cubicBezTo>
                  <a:cubicBezTo>
                    <a:pt x="857" y="1"/>
                    <a:pt x="857" y="2"/>
                    <a:pt x="857" y="2"/>
                  </a:cubicBezTo>
                  <a:cubicBezTo>
                    <a:pt x="857" y="2"/>
                    <a:pt x="856" y="2"/>
                    <a:pt x="856" y="2"/>
                  </a:cubicBezTo>
                  <a:cubicBezTo>
                    <a:pt x="856" y="2"/>
                    <a:pt x="855" y="2"/>
                    <a:pt x="855" y="2"/>
                  </a:cubicBezTo>
                  <a:cubicBezTo>
                    <a:pt x="854" y="2"/>
                    <a:pt x="852" y="3"/>
                    <a:pt x="851" y="3"/>
                  </a:cubicBezTo>
                  <a:cubicBezTo>
                    <a:pt x="851" y="3"/>
                    <a:pt x="847" y="3"/>
                    <a:pt x="844" y="1"/>
                  </a:cubicBezTo>
                  <a:cubicBezTo>
                    <a:pt x="843" y="0"/>
                    <a:pt x="843" y="0"/>
                    <a:pt x="843" y="0"/>
                  </a:cubicBezTo>
                  <a:cubicBezTo>
                    <a:pt x="841" y="0"/>
                    <a:pt x="840" y="0"/>
                    <a:pt x="839" y="0"/>
                  </a:cubicBezTo>
                  <a:cubicBezTo>
                    <a:pt x="839" y="1"/>
                    <a:pt x="839" y="3"/>
                    <a:pt x="838" y="5"/>
                  </a:cubicBezTo>
                  <a:cubicBezTo>
                    <a:pt x="836" y="7"/>
                    <a:pt x="834" y="7"/>
                    <a:pt x="833" y="8"/>
                  </a:cubicBezTo>
                  <a:cubicBezTo>
                    <a:pt x="833" y="10"/>
                    <a:pt x="831" y="12"/>
                    <a:pt x="831" y="13"/>
                  </a:cubicBezTo>
                  <a:cubicBezTo>
                    <a:pt x="831" y="14"/>
                    <a:pt x="832" y="16"/>
                    <a:pt x="832" y="18"/>
                  </a:cubicBezTo>
                  <a:cubicBezTo>
                    <a:pt x="832" y="20"/>
                    <a:pt x="831" y="21"/>
                    <a:pt x="830" y="22"/>
                  </a:cubicBezTo>
                  <a:cubicBezTo>
                    <a:pt x="830" y="22"/>
                    <a:pt x="830" y="22"/>
                    <a:pt x="830" y="23"/>
                  </a:cubicBezTo>
                  <a:cubicBezTo>
                    <a:pt x="830" y="23"/>
                    <a:pt x="830" y="24"/>
                    <a:pt x="830" y="24"/>
                  </a:cubicBezTo>
                  <a:cubicBezTo>
                    <a:pt x="830" y="24"/>
                    <a:pt x="831" y="25"/>
                    <a:pt x="832" y="26"/>
                  </a:cubicBezTo>
                  <a:cubicBezTo>
                    <a:pt x="832" y="26"/>
                    <a:pt x="833" y="26"/>
                    <a:pt x="833" y="27"/>
                  </a:cubicBezTo>
                  <a:cubicBezTo>
                    <a:pt x="835" y="27"/>
                    <a:pt x="837" y="28"/>
                    <a:pt x="838" y="30"/>
                  </a:cubicBezTo>
                  <a:cubicBezTo>
                    <a:pt x="839" y="32"/>
                    <a:pt x="840" y="34"/>
                    <a:pt x="840" y="36"/>
                  </a:cubicBezTo>
                  <a:cubicBezTo>
                    <a:pt x="840" y="37"/>
                    <a:pt x="840" y="37"/>
                    <a:pt x="840" y="37"/>
                  </a:cubicBezTo>
                  <a:cubicBezTo>
                    <a:pt x="840" y="38"/>
                    <a:pt x="840" y="38"/>
                    <a:pt x="840" y="39"/>
                  </a:cubicBezTo>
                  <a:cubicBezTo>
                    <a:pt x="841" y="41"/>
                    <a:pt x="841" y="43"/>
                    <a:pt x="841" y="45"/>
                  </a:cubicBezTo>
                  <a:cubicBezTo>
                    <a:pt x="841" y="46"/>
                    <a:pt x="841" y="47"/>
                    <a:pt x="840" y="49"/>
                  </a:cubicBezTo>
                  <a:cubicBezTo>
                    <a:pt x="840" y="49"/>
                    <a:pt x="840" y="49"/>
                    <a:pt x="840" y="49"/>
                  </a:cubicBezTo>
                  <a:cubicBezTo>
                    <a:pt x="840" y="50"/>
                    <a:pt x="840" y="50"/>
                    <a:pt x="841" y="50"/>
                  </a:cubicBezTo>
                  <a:cubicBezTo>
                    <a:pt x="841" y="52"/>
                    <a:pt x="842" y="53"/>
                    <a:pt x="842" y="54"/>
                  </a:cubicBezTo>
                  <a:cubicBezTo>
                    <a:pt x="842" y="56"/>
                    <a:pt x="842" y="57"/>
                    <a:pt x="841" y="58"/>
                  </a:cubicBezTo>
                  <a:cubicBezTo>
                    <a:pt x="841" y="59"/>
                    <a:pt x="841" y="59"/>
                    <a:pt x="841" y="60"/>
                  </a:cubicBezTo>
                  <a:cubicBezTo>
                    <a:pt x="841" y="60"/>
                    <a:pt x="842" y="62"/>
                    <a:pt x="842" y="63"/>
                  </a:cubicBezTo>
                  <a:cubicBezTo>
                    <a:pt x="843" y="66"/>
                    <a:pt x="844" y="69"/>
                    <a:pt x="844" y="71"/>
                  </a:cubicBezTo>
                  <a:cubicBezTo>
                    <a:pt x="843" y="74"/>
                    <a:pt x="841" y="77"/>
                    <a:pt x="840" y="78"/>
                  </a:cubicBezTo>
                  <a:cubicBezTo>
                    <a:pt x="840" y="79"/>
                    <a:pt x="837" y="82"/>
                    <a:pt x="834" y="83"/>
                  </a:cubicBezTo>
                  <a:cubicBezTo>
                    <a:pt x="834" y="83"/>
                    <a:pt x="833" y="83"/>
                    <a:pt x="833" y="83"/>
                  </a:cubicBezTo>
                  <a:cubicBezTo>
                    <a:pt x="831" y="83"/>
                    <a:pt x="829" y="82"/>
                    <a:pt x="828" y="81"/>
                  </a:cubicBezTo>
                  <a:cubicBezTo>
                    <a:pt x="828" y="81"/>
                    <a:pt x="828" y="81"/>
                    <a:pt x="827" y="81"/>
                  </a:cubicBezTo>
                  <a:cubicBezTo>
                    <a:pt x="827" y="81"/>
                    <a:pt x="827" y="81"/>
                    <a:pt x="827" y="81"/>
                  </a:cubicBezTo>
                  <a:cubicBezTo>
                    <a:pt x="827" y="81"/>
                    <a:pt x="826" y="82"/>
                    <a:pt x="826" y="82"/>
                  </a:cubicBezTo>
                  <a:cubicBezTo>
                    <a:pt x="825" y="83"/>
                    <a:pt x="824" y="84"/>
                    <a:pt x="823" y="84"/>
                  </a:cubicBezTo>
                  <a:cubicBezTo>
                    <a:pt x="821" y="85"/>
                    <a:pt x="819" y="85"/>
                    <a:pt x="818" y="85"/>
                  </a:cubicBezTo>
                  <a:cubicBezTo>
                    <a:pt x="817" y="85"/>
                    <a:pt x="816" y="85"/>
                    <a:pt x="815" y="85"/>
                  </a:cubicBezTo>
                  <a:cubicBezTo>
                    <a:pt x="812" y="84"/>
                    <a:pt x="809" y="80"/>
                    <a:pt x="808" y="79"/>
                  </a:cubicBezTo>
                  <a:cubicBezTo>
                    <a:pt x="807" y="77"/>
                    <a:pt x="807" y="75"/>
                    <a:pt x="806" y="74"/>
                  </a:cubicBezTo>
                  <a:cubicBezTo>
                    <a:pt x="806" y="73"/>
                    <a:pt x="806" y="73"/>
                    <a:pt x="806" y="72"/>
                  </a:cubicBezTo>
                  <a:cubicBezTo>
                    <a:pt x="806" y="72"/>
                    <a:pt x="806" y="72"/>
                    <a:pt x="806" y="71"/>
                  </a:cubicBezTo>
                  <a:cubicBezTo>
                    <a:pt x="805" y="70"/>
                    <a:pt x="805" y="69"/>
                    <a:pt x="805" y="68"/>
                  </a:cubicBezTo>
                  <a:cubicBezTo>
                    <a:pt x="804" y="66"/>
                    <a:pt x="805" y="64"/>
                    <a:pt x="805" y="63"/>
                  </a:cubicBezTo>
                  <a:cubicBezTo>
                    <a:pt x="805" y="62"/>
                    <a:pt x="805" y="62"/>
                    <a:pt x="805" y="61"/>
                  </a:cubicBezTo>
                  <a:cubicBezTo>
                    <a:pt x="805" y="61"/>
                    <a:pt x="805" y="61"/>
                    <a:pt x="805" y="61"/>
                  </a:cubicBezTo>
                  <a:cubicBezTo>
                    <a:pt x="804" y="60"/>
                    <a:pt x="804" y="60"/>
                    <a:pt x="804" y="60"/>
                  </a:cubicBezTo>
                  <a:cubicBezTo>
                    <a:pt x="804" y="60"/>
                    <a:pt x="804" y="60"/>
                    <a:pt x="804" y="60"/>
                  </a:cubicBezTo>
                  <a:cubicBezTo>
                    <a:pt x="803" y="59"/>
                    <a:pt x="801" y="58"/>
                    <a:pt x="800" y="57"/>
                  </a:cubicBezTo>
                  <a:cubicBezTo>
                    <a:pt x="799" y="55"/>
                    <a:pt x="798" y="52"/>
                    <a:pt x="798" y="52"/>
                  </a:cubicBezTo>
                  <a:cubicBezTo>
                    <a:pt x="798" y="51"/>
                    <a:pt x="798" y="51"/>
                    <a:pt x="798" y="50"/>
                  </a:cubicBezTo>
                  <a:cubicBezTo>
                    <a:pt x="733" y="58"/>
                    <a:pt x="733" y="58"/>
                    <a:pt x="733" y="58"/>
                  </a:cubicBezTo>
                  <a:cubicBezTo>
                    <a:pt x="647" y="68"/>
                    <a:pt x="647" y="68"/>
                    <a:pt x="647" y="68"/>
                  </a:cubicBezTo>
                  <a:cubicBezTo>
                    <a:pt x="482" y="86"/>
                    <a:pt x="482" y="86"/>
                    <a:pt x="482" y="86"/>
                  </a:cubicBezTo>
                  <a:cubicBezTo>
                    <a:pt x="406" y="95"/>
                    <a:pt x="406" y="95"/>
                    <a:pt x="406" y="95"/>
                  </a:cubicBezTo>
                  <a:cubicBezTo>
                    <a:pt x="404" y="92"/>
                    <a:pt x="404" y="92"/>
                    <a:pt x="404" y="92"/>
                  </a:cubicBezTo>
                  <a:cubicBezTo>
                    <a:pt x="403" y="90"/>
                    <a:pt x="401" y="88"/>
                    <a:pt x="400" y="87"/>
                  </a:cubicBezTo>
                  <a:cubicBezTo>
                    <a:pt x="400" y="87"/>
                    <a:pt x="400" y="87"/>
                    <a:pt x="399" y="87"/>
                  </a:cubicBezTo>
                  <a:cubicBezTo>
                    <a:pt x="398" y="86"/>
                    <a:pt x="397" y="85"/>
                    <a:pt x="396" y="84"/>
                  </a:cubicBezTo>
                  <a:cubicBezTo>
                    <a:pt x="395" y="83"/>
                    <a:pt x="394" y="81"/>
                    <a:pt x="393" y="79"/>
                  </a:cubicBezTo>
                  <a:cubicBezTo>
                    <a:pt x="393" y="79"/>
                    <a:pt x="393" y="78"/>
                    <a:pt x="393" y="78"/>
                  </a:cubicBezTo>
                  <a:cubicBezTo>
                    <a:pt x="393" y="78"/>
                    <a:pt x="393" y="78"/>
                    <a:pt x="393" y="78"/>
                  </a:cubicBezTo>
                  <a:cubicBezTo>
                    <a:pt x="392" y="77"/>
                    <a:pt x="392" y="76"/>
                    <a:pt x="392" y="75"/>
                  </a:cubicBezTo>
                  <a:cubicBezTo>
                    <a:pt x="391" y="74"/>
                    <a:pt x="391" y="73"/>
                    <a:pt x="391" y="72"/>
                  </a:cubicBezTo>
                  <a:cubicBezTo>
                    <a:pt x="391" y="71"/>
                    <a:pt x="391" y="70"/>
                    <a:pt x="391" y="70"/>
                  </a:cubicBezTo>
                  <a:cubicBezTo>
                    <a:pt x="390" y="68"/>
                    <a:pt x="389" y="66"/>
                    <a:pt x="389" y="65"/>
                  </a:cubicBezTo>
                  <a:cubicBezTo>
                    <a:pt x="389" y="64"/>
                    <a:pt x="387" y="63"/>
                    <a:pt x="387" y="63"/>
                  </a:cubicBezTo>
                  <a:cubicBezTo>
                    <a:pt x="386" y="62"/>
                    <a:pt x="386" y="61"/>
                    <a:pt x="385" y="61"/>
                  </a:cubicBezTo>
                  <a:cubicBezTo>
                    <a:pt x="385" y="61"/>
                    <a:pt x="385" y="60"/>
                    <a:pt x="385" y="60"/>
                  </a:cubicBezTo>
                  <a:cubicBezTo>
                    <a:pt x="383" y="59"/>
                    <a:pt x="382" y="58"/>
                    <a:pt x="382" y="57"/>
                  </a:cubicBezTo>
                  <a:cubicBezTo>
                    <a:pt x="381" y="56"/>
                    <a:pt x="381" y="55"/>
                    <a:pt x="380" y="54"/>
                  </a:cubicBezTo>
                  <a:cubicBezTo>
                    <a:pt x="380" y="53"/>
                    <a:pt x="380" y="53"/>
                    <a:pt x="380" y="52"/>
                  </a:cubicBezTo>
                  <a:cubicBezTo>
                    <a:pt x="380" y="52"/>
                    <a:pt x="379" y="52"/>
                    <a:pt x="379" y="51"/>
                  </a:cubicBezTo>
                  <a:cubicBezTo>
                    <a:pt x="379" y="51"/>
                    <a:pt x="379" y="51"/>
                    <a:pt x="379" y="50"/>
                  </a:cubicBezTo>
                  <a:cubicBezTo>
                    <a:pt x="377" y="48"/>
                    <a:pt x="377" y="48"/>
                    <a:pt x="377" y="48"/>
                  </a:cubicBezTo>
                  <a:cubicBezTo>
                    <a:pt x="362" y="51"/>
                    <a:pt x="324" y="56"/>
                    <a:pt x="309" y="59"/>
                  </a:cubicBezTo>
                  <a:cubicBezTo>
                    <a:pt x="300" y="60"/>
                    <a:pt x="288" y="62"/>
                    <a:pt x="274" y="65"/>
                  </a:cubicBezTo>
                  <a:cubicBezTo>
                    <a:pt x="258" y="68"/>
                    <a:pt x="240" y="71"/>
                    <a:pt x="229" y="72"/>
                  </a:cubicBezTo>
                  <a:cubicBezTo>
                    <a:pt x="212" y="75"/>
                    <a:pt x="181" y="79"/>
                    <a:pt x="157" y="82"/>
                  </a:cubicBezTo>
                  <a:cubicBezTo>
                    <a:pt x="147" y="84"/>
                    <a:pt x="137" y="85"/>
                    <a:pt x="129" y="86"/>
                  </a:cubicBezTo>
                  <a:cubicBezTo>
                    <a:pt x="100" y="90"/>
                    <a:pt x="19" y="102"/>
                    <a:pt x="2" y="104"/>
                  </a:cubicBezTo>
                  <a:cubicBezTo>
                    <a:pt x="2" y="104"/>
                    <a:pt x="2" y="104"/>
                    <a:pt x="2" y="104"/>
                  </a:cubicBezTo>
                  <a:cubicBezTo>
                    <a:pt x="2" y="104"/>
                    <a:pt x="2" y="106"/>
                    <a:pt x="2" y="107"/>
                  </a:cubicBezTo>
                  <a:cubicBezTo>
                    <a:pt x="2" y="108"/>
                    <a:pt x="2" y="109"/>
                    <a:pt x="2" y="109"/>
                  </a:cubicBezTo>
                  <a:cubicBezTo>
                    <a:pt x="2" y="110"/>
                    <a:pt x="2" y="110"/>
                    <a:pt x="2" y="110"/>
                  </a:cubicBezTo>
                  <a:cubicBezTo>
                    <a:pt x="2" y="113"/>
                    <a:pt x="2" y="116"/>
                    <a:pt x="2" y="117"/>
                  </a:cubicBezTo>
                  <a:cubicBezTo>
                    <a:pt x="1" y="119"/>
                    <a:pt x="1" y="120"/>
                    <a:pt x="0" y="121"/>
                  </a:cubicBezTo>
                  <a:cubicBezTo>
                    <a:pt x="0" y="121"/>
                    <a:pt x="0" y="121"/>
                    <a:pt x="0" y="122"/>
                  </a:cubicBezTo>
                  <a:cubicBezTo>
                    <a:pt x="0" y="122"/>
                    <a:pt x="0" y="123"/>
                    <a:pt x="0" y="123"/>
                  </a:cubicBezTo>
                  <a:cubicBezTo>
                    <a:pt x="1" y="123"/>
                    <a:pt x="2" y="124"/>
                    <a:pt x="3" y="125"/>
                  </a:cubicBezTo>
                  <a:cubicBezTo>
                    <a:pt x="5" y="125"/>
                    <a:pt x="6" y="126"/>
                    <a:pt x="7" y="127"/>
                  </a:cubicBezTo>
                  <a:cubicBezTo>
                    <a:pt x="8" y="128"/>
                    <a:pt x="11" y="130"/>
                    <a:pt x="12" y="131"/>
                  </a:cubicBezTo>
                  <a:cubicBezTo>
                    <a:pt x="13" y="133"/>
                    <a:pt x="14" y="134"/>
                    <a:pt x="15" y="136"/>
                  </a:cubicBezTo>
                  <a:cubicBezTo>
                    <a:pt x="16" y="136"/>
                    <a:pt x="16" y="138"/>
                    <a:pt x="17" y="138"/>
                  </a:cubicBezTo>
                  <a:cubicBezTo>
                    <a:pt x="17" y="139"/>
                    <a:pt x="19" y="140"/>
                    <a:pt x="19" y="141"/>
                  </a:cubicBezTo>
                  <a:cubicBezTo>
                    <a:pt x="20" y="141"/>
                    <a:pt x="22" y="141"/>
                    <a:pt x="23" y="142"/>
                  </a:cubicBezTo>
                  <a:cubicBezTo>
                    <a:pt x="24" y="142"/>
                    <a:pt x="26" y="142"/>
                    <a:pt x="27" y="143"/>
                  </a:cubicBezTo>
                  <a:cubicBezTo>
                    <a:pt x="27" y="143"/>
                    <a:pt x="27" y="143"/>
                    <a:pt x="28" y="143"/>
                  </a:cubicBezTo>
                  <a:cubicBezTo>
                    <a:pt x="30" y="144"/>
                    <a:pt x="32" y="145"/>
                    <a:pt x="34" y="146"/>
                  </a:cubicBezTo>
                  <a:cubicBezTo>
                    <a:pt x="36" y="148"/>
                    <a:pt x="39" y="152"/>
                    <a:pt x="39" y="155"/>
                  </a:cubicBezTo>
                  <a:cubicBezTo>
                    <a:pt x="40" y="157"/>
                    <a:pt x="40" y="159"/>
                    <a:pt x="39" y="162"/>
                  </a:cubicBezTo>
                  <a:cubicBezTo>
                    <a:pt x="39" y="162"/>
                    <a:pt x="39" y="163"/>
                    <a:pt x="39" y="164"/>
                  </a:cubicBezTo>
                  <a:cubicBezTo>
                    <a:pt x="39" y="164"/>
                    <a:pt x="39" y="165"/>
                    <a:pt x="40" y="165"/>
                  </a:cubicBezTo>
                  <a:cubicBezTo>
                    <a:pt x="40" y="167"/>
                    <a:pt x="40" y="170"/>
                    <a:pt x="40" y="172"/>
                  </a:cubicBezTo>
                  <a:cubicBezTo>
                    <a:pt x="39" y="174"/>
                    <a:pt x="38" y="175"/>
                    <a:pt x="37" y="176"/>
                  </a:cubicBezTo>
                  <a:cubicBezTo>
                    <a:pt x="37" y="176"/>
                    <a:pt x="37" y="176"/>
                    <a:pt x="36" y="176"/>
                  </a:cubicBezTo>
                  <a:cubicBezTo>
                    <a:pt x="36" y="177"/>
                    <a:pt x="36" y="177"/>
                    <a:pt x="36" y="178"/>
                  </a:cubicBezTo>
                  <a:cubicBezTo>
                    <a:pt x="36" y="178"/>
                    <a:pt x="37" y="178"/>
                    <a:pt x="37" y="178"/>
                  </a:cubicBezTo>
                  <a:cubicBezTo>
                    <a:pt x="37" y="179"/>
                    <a:pt x="38" y="180"/>
                    <a:pt x="38" y="181"/>
                  </a:cubicBezTo>
                  <a:cubicBezTo>
                    <a:pt x="39" y="182"/>
                    <a:pt x="39" y="183"/>
                    <a:pt x="39" y="184"/>
                  </a:cubicBezTo>
                  <a:cubicBezTo>
                    <a:pt x="39" y="184"/>
                    <a:pt x="40" y="184"/>
                    <a:pt x="41" y="184"/>
                  </a:cubicBezTo>
                  <a:cubicBezTo>
                    <a:pt x="42" y="184"/>
                    <a:pt x="43" y="184"/>
                    <a:pt x="44" y="185"/>
                  </a:cubicBezTo>
                  <a:cubicBezTo>
                    <a:pt x="46" y="186"/>
                    <a:pt x="48" y="189"/>
                    <a:pt x="48" y="192"/>
                  </a:cubicBezTo>
                  <a:cubicBezTo>
                    <a:pt x="49" y="195"/>
                    <a:pt x="46" y="199"/>
                    <a:pt x="45" y="199"/>
                  </a:cubicBezTo>
                  <a:cubicBezTo>
                    <a:pt x="43" y="201"/>
                    <a:pt x="42" y="201"/>
                    <a:pt x="40" y="202"/>
                  </a:cubicBezTo>
                  <a:cubicBezTo>
                    <a:pt x="40" y="202"/>
                    <a:pt x="39" y="202"/>
                    <a:pt x="39" y="202"/>
                  </a:cubicBezTo>
                  <a:cubicBezTo>
                    <a:pt x="39" y="203"/>
                    <a:pt x="39" y="203"/>
                    <a:pt x="39" y="204"/>
                  </a:cubicBezTo>
                  <a:cubicBezTo>
                    <a:pt x="39" y="204"/>
                    <a:pt x="39" y="205"/>
                    <a:pt x="39" y="205"/>
                  </a:cubicBezTo>
                  <a:cubicBezTo>
                    <a:pt x="39" y="207"/>
                    <a:pt x="38" y="208"/>
                    <a:pt x="38" y="209"/>
                  </a:cubicBezTo>
                  <a:cubicBezTo>
                    <a:pt x="38" y="210"/>
                    <a:pt x="37" y="211"/>
                    <a:pt x="36" y="213"/>
                  </a:cubicBezTo>
                  <a:cubicBezTo>
                    <a:pt x="37" y="213"/>
                    <a:pt x="37" y="213"/>
                    <a:pt x="38" y="214"/>
                  </a:cubicBezTo>
                  <a:cubicBezTo>
                    <a:pt x="39" y="216"/>
                    <a:pt x="39" y="216"/>
                    <a:pt x="39" y="216"/>
                  </a:cubicBezTo>
                  <a:cubicBezTo>
                    <a:pt x="40" y="215"/>
                    <a:pt x="42" y="215"/>
                    <a:pt x="43" y="215"/>
                  </a:cubicBezTo>
                  <a:cubicBezTo>
                    <a:pt x="45" y="214"/>
                    <a:pt x="50" y="212"/>
                    <a:pt x="52" y="212"/>
                  </a:cubicBezTo>
                  <a:cubicBezTo>
                    <a:pt x="54" y="211"/>
                    <a:pt x="58" y="210"/>
                    <a:pt x="60" y="209"/>
                  </a:cubicBezTo>
                  <a:cubicBezTo>
                    <a:pt x="63" y="209"/>
                    <a:pt x="70" y="208"/>
                    <a:pt x="74" y="207"/>
                  </a:cubicBezTo>
                  <a:cubicBezTo>
                    <a:pt x="78" y="206"/>
                    <a:pt x="88" y="203"/>
                    <a:pt x="92" y="201"/>
                  </a:cubicBezTo>
                  <a:cubicBezTo>
                    <a:pt x="98" y="199"/>
                    <a:pt x="109" y="195"/>
                    <a:pt x="115" y="193"/>
                  </a:cubicBezTo>
                  <a:cubicBezTo>
                    <a:pt x="120" y="191"/>
                    <a:pt x="131" y="187"/>
                    <a:pt x="136" y="185"/>
                  </a:cubicBezTo>
                  <a:cubicBezTo>
                    <a:pt x="140" y="184"/>
                    <a:pt x="148" y="182"/>
                    <a:pt x="152" y="182"/>
                  </a:cubicBezTo>
                  <a:cubicBezTo>
                    <a:pt x="163" y="181"/>
                    <a:pt x="184" y="180"/>
                    <a:pt x="195" y="180"/>
                  </a:cubicBezTo>
                  <a:cubicBezTo>
                    <a:pt x="202" y="181"/>
                    <a:pt x="217" y="182"/>
                    <a:pt x="224" y="184"/>
                  </a:cubicBezTo>
                  <a:cubicBezTo>
                    <a:pt x="234" y="185"/>
                    <a:pt x="254" y="190"/>
                    <a:pt x="263" y="193"/>
                  </a:cubicBezTo>
                  <a:cubicBezTo>
                    <a:pt x="270" y="196"/>
                    <a:pt x="284" y="202"/>
                    <a:pt x="291" y="206"/>
                  </a:cubicBezTo>
                  <a:cubicBezTo>
                    <a:pt x="294" y="208"/>
                    <a:pt x="300" y="214"/>
                    <a:pt x="303" y="215"/>
                  </a:cubicBezTo>
                  <a:cubicBezTo>
                    <a:pt x="305" y="216"/>
                    <a:pt x="309" y="217"/>
                    <a:pt x="310" y="217"/>
                  </a:cubicBezTo>
                  <a:cubicBezTo>
                    <a:pt x="312" y="218"/>
                    <a:pt x="316" y="218"/>
                    <a:pt x="318" y="219"/>
                  </a:cubicBezTo>
                  <a:cubicBezTo>
                    <a:pt x="320" y="221"/>
                    <a:pt x="323" y="225"/>
                    <a:pt x="324" y="227"/>
                  </a:cubicBezTo>
                  <a:cubicBezTo>
                    <a:pt x="326" y="228"/>
                    <a:pt x="330" y="230"/>
                    <a:pt x="332" y="231"/>
                  </a:cubicBezTo>
                  <a:cubicBezTo>
                    <a:pt x="333" y="232"/>
                    <a:pt x="337" y="232"/>
                    <a:pt x="338" y="233"/>
                  </a:cubicBezTo>
                  <a:cubicBezTo>
                    <a:pt x="342" y="233"/>
                    <a:pt x="350" y="234"/>
                    <a:pt x="353" y="236"/>
                  </a:cubicBezTo>
                  <a:cubicBezTo>
                    <a:pt x="355" y="237"/>
                    <a:pt x="358" y="240"/>
                    <a:pt x="360" y="242"/>
                  </a:cubicBezTo>
                  <a:cubicBezTo>
                    <a:pt x="362" y="245"/>
                    <a:pt x="367" y="250"/>
                    <a:pt x="369" y="253"/>
                  </a:cubicBezTo>
                  <a:cubicBezTo>
                    <a:pt x="370" y="255"/>
                    <a:pt x="370" y="261"/>
                    <a:pt x="370" y="264"/>
                  </a:cubicBezTo>
                  <a:cubicBezTo>
                    <a:pt x="370" y="266"/>
                    <a:pt x="371" y="270"/>
                    <a:pt x="370" y="272"/>
                  </a:cubicBezTo>
                  <a:cubicBezTo>
                    <a:pt x="370" y="273"/>
                    <a:pt x="369" y="274"/>
                    <a:pt x="368" y="274"/>
                  </a:cubicBezTo>
                  <a:cubicBezTo>
                    <a:pt x="367" y="275"/>
                    <a:pt x="365" y="277"/>
                    <a:pt x="364" y="276"/>
                  </a:cubicBezTo>
                  <a:cubicBezTo>
                    <a:pt x="363" y="276"/>
                    <a:pt x="363" y="274"/>
                    <a:pt x="362" y="273"/>
                  </a:cubicBezTo>
                  <a:cubicBezTo>
                    <a:pt x="361" y="272"/>
                    <a:pt x="359" y="270"/>
                    <a:pt x="358" y="268"/>
                  </a:cubicBezTo>
                  <a:cubicBezTo>
                    <a:pt x="356" y="266"/>
                    <a:pt x="354" y="260"/>
                    <a:pt x="353" y="257"/>
                  </a:cubicBezTo>
                  <a:cubicBezTo>
                    <a:pt x="353" y="256"/>
                    <a:pt x="353" y="252"/>
                    <a:pt x="353" y="251"/>
                  </a:cubicBezTo>
                  <a:cubicBezTo>
                    <a:pt x="353" y="250"/>
                    <a:pt x="354" y="247"/>
                    <a:pt x="354" y="246"/>
                  </a:cubicBezTo>
                  <a:cubicBezTo>
                    <a:pt x="353" y="245"/>
                    <a:pt x="351" y="246"/>
                    <a:pt x="350" y="246"/>
                  </a:cubicBezTo>
                  <a:cubicBezTo>
                    <a:pt x="349" y="247"/>
                    <a:pt x="349" y="250"/>
                    <a:pt x="349" y="252"/>
                  </a:cubicBezTo>
                  <a:cubicBezTo>
                    <a:pt x="349" y="253"/>
                    <a:pt x="349" y="256"/>
                    <a:pt x="350" y="257"/>
                  </a:cubicBezTo>
                  <a:cubicBezTo>
                    <a:pt x="350" y="259"/>
                    <a:pt x="351" y="262"/>
                    <a:pt x="352" y="264"/>
                  </a:cubicBezTo>
                  <a:cubicBezTo>
                    <a:pt x="353" y="265"/>
                    <a:pt x="354" y="268"/>
                    <a:pt x="355" y="270"/>
                  </a:cubicBezTo>
                  <a:cubicBezTo>
                    <a:pt x="356" y="272"/>
                    <a:pt x="358" y="275"/>
                    <a:pt x="358" y="276"/>
                  </a:cubicBezTo>
                  <a:cubicBezTo>
                    <a:pt x="359" y="278"/>
                    <a:pt x="361" y="282"/>
                    <a:pt x="362" y="283"/>
                  </a:cubicBezTo>
                  <a:cubicBezTo>
                    <a:pt x="363" y="283"/>
                    <a:pt x="365" y="284"/>
                    <a:pt x="365" y="284"/>
                  </a:cubicBezTo>
                  <a:cubicBezTo>
                    <a:pt x="366" y="283"/>
                    <a:pt x="367" y="281"/>
                    <a:pt x="368" y="280"/>
                  </a:cubicBezTo>
                  <a:cubicBezTo>
                    <a:pt x="369" y="279"/>
                    <a:pt x="370" y="278"/>
                    <a:pt x="371" y="278"/>
                  </a:cubicBezTo>
                  <a:cubicBezTo>
                    <a:pt x="372" y="277"/>
                    <a:pt x="375" y="276"/>
                    <a:pt x="377" y="276"/>
                  </a:cubicBezTo>
                  <a:cubicBezTo>
                    <a:pt x="378" y="275"/>
                    <a:pt x="380" y="276"/>
                    <a:pt x="381" y="275"/>
                  </a:cubicBezTo>
                  <a:cubicBezTo>
                    <a:pt x="384" y="275"/>
                    <a:pt x="388" y="272"/>
                    <a:pt x="390" y="271"/>
                  </a:cubicBezTo>
                  <a:cubicBezTo>
                    <a:pt x="393" y="270"/>
                    <a:pt x="397" y="266"/>
                    <a:pt x="400" y="265"/>
                  </a:cubicBezTo>
                  <a:cubicBezTo>
                    <a:pt x="403" y="264"/>
                    <a:pt x="409" y="265"/>
                    <a:pt x="412" y="265"/>
                  </a:cubicBezTo>
                  <a:cubicBezTo>
                    <a:pt x="414" y="264"/>
                    <a:pt x="417" y="264"/>
                    <a:pt x="419" y="263"/>
                  </a:cubicBezTo>
                  <a:cubicBezTo>
                    <a:pt x="420" y="262"/>
                    <a:pt x="421" y="259"/>
                    <a:pt x="422" y="258"/>
                  </a:cubicBezTo>
                  <a:cubicBezTo>
                    <a:pt x="423" y="257"/>
                    <a:pt x="424" y="254"/>
                    <a:pt x="425" y="254"/>
                  </a:cubicBezTo>
                  <a:cubicBezTo>
                    <a:pt x="425" y="253"/>
                    <a:pt x="427" y="250"/>
                    <a:pt x="428" y="250"/>
                  </a:cubicBezTo>
                  <a:cubicBezTo>
                    <a:pt x="428" y="249"/>
                    <a:pt x="430" y="249"/>
                    <a:pt x="430" y="250"/>
                  </a:cubicBezTo>
                  <a:cubicBezTo>
                    <a:pt x="431" y="250"/>
                    <a:pt x="431" y="251"/>
                    <a:pt x="431" y="252"/>
                  </a:cubicBezTo>
                  <a:cubicBezTo>
                    <a:pt x="431" y="253"/>
                    <a:pt x="429" y="254"/>
                    <a:pt x="429" y="255"/>
                  </a:cubicBezTo>
                  <a:cubicBezTo>
                    <a:pt x="429" y="256"/>
                    <a:pt x="429" y="259"/>
                    <a:pt x="430" y="260"/>
                  </a:cubicBezTo>
                  <a:cubicBezTo>
                    <a:pt x="430" y="261"/>
                    <a:pt x="432" y="261"/>
                    <a:pt x="433" y="260"/>
                  </a:cubicBezTo>
                  <a:cubicBezTo>
                    <a:pt x="435" y="260"/>
                    <a:pt x="436" y="257"/>
                    <a:pt x="437" y="256"/>
                  </a:cubicBezTo>
                  <a:cubicBezTo>
                    <a:pt x="439" y="254"/>
                    <a:pt x="444" y="251"/>
                    <a:pt x="446" y="249"/>
                  </a:cubicBezTo>
                  <a:cubicBezTo>
                    <a:pt x="448" y="247"/>
                    <a:pt x="450" y="244"/>
                    <a:pt x="452" y="242"/>
                  </a:cubicBezTo>
                  <a:cubicBezTo>
                    <a:pt x="454" y="241"/>
                    <a:pt x="457" y="237"/>
                    <a:pt x="459" y="236"/>
                  </a:cubicBezTo>
                  <a:cubicBezTo>
                    <a:pt x="460" y="236"/>
                    <a:pt x="462" y="236"/>
                    <a:pt x="463" y="235"/>
                  </a:cubicBezTo>
                  <a:cubicBezTo>
                    <a:pt x="464" y="235"/>
                    <a:pt x="465" y="233"/>
                    <a:pt x="466" y="232"/>
                  </a:cubicBezTo>
                  <a:cubicBezTo>
                    <a:pt x="466" y="231"/>
                    <a:pt x="467" y="229"/>
                    <a:pt x="468" y="228"/>
                  </a:cubicBezTo>
                  <a:cubicBezTo>
                    <a:pt x="469" y="227"/>
                    <a:pt x="472" y="226"/>
                    <a:pt x="474" y="225"/>
                  </a:cubicBezTo>
                  <a:cubicBezTo>
                    <a:pt x="475" y="224"/>
                    <a:pt x="476" y="221"/>
                    <a:pt x="477" y="220"/>
                  </a:cubicBezTo>
                  <a:cubicBezTo>
                    <a:pt x="479" y="219"/>
                    <a:pt x="482" y="219"/>
                    <a:pt x="483" y="218"/>
                  </a:cubicBezTo>
                  <a:cubicBezTo>
                    <a:pt x="484" y="218"/>
                    <a:pt x="486" y="217"/>
                    <a:pt x="486" y="217"/>
                  </a:cubicBezTo>
                  <a:cubicBezTo>
                    <a:pt x="487" y="216"/>
                    <a:pt x="489" y="214"/>
                    <a:pt x="490" y="214"/>
                  </a:cubicBezTo>
                  <a:cubicBezTo>
                    <a:pt x="490" y="214"/>
                    <a:pt x="492" y="214"/>
                    <a:pt x="492" y="215"/>
                  </a:cubicBezTo>
                  <a:cubicBezTo>
                    <a:pt x="493" y="215"/>
                    <a:pt x="493" y="217"/>
                    <a:pt x="494" y="217"/>
                  </a:cubicBezTo>
                  <a:cubicBezTo>
                    <a:pt x="494" y="217"/>
                    <a:pt x="496" y="217"/>
                    <a:pt x="496" y="218"/>
                  </a:cubicBezTo>
                  <a:cubicBezTo>
                    <a:pt x="497" y="218"/>
                    <a:pt x="500" y="217"/>
                    <a:pt x="501" y="217"/>
                  </a:cubicBezTo>
                  <a:cubicBezTo>
                    <a:pt x="502" y="217"/>
                    <a:pt x="504" y="218"/>
                    <a:pt x="506" y="217"/>
                  </a:cubicBezTo>
                  <a:cubicBezTo>
                    <a:pt x="507" y="217"/>
                    <a:pt x="509" y="215"/>
                    <a:pt x="509" y="214"/>
                  </a:cubicBezTo>
                  <a:cubicBezTo>
                    <a:pt x="510" y="213"/>
                    <a:pt x="510" y="210"/>
                    <a:pt x="510" y="209"/>
                  </a:cubicBezTo>
                  <a:cubicBezTo>
                    <a:pt x="509" y="207"/>
                    <a:pt x="508" y="204"/>
                    <a:pt x="507" y="203"/>
                  </a:cubicBezTo>
                  <a:cubicBezTo>
                    <a:pt x="506" y="202"/>
                    <a:pt x="505" y="200"/>
                    <a:pt x="504" y="199"/>
                  </a:cubicBezTo>
                  <a:cubicBezTo>
                    <a:pt x="503" y="198"/>
                    <a:pt x="502" y="195"/>
                    <a:pt x="502" y="194"/>
                  </a:cubicBezTo>
                  <a:cubicBezTo>
                    <a:pt x="502" y="193"/>
                    <a:pt x="501" y="190"/>
                    <a:pt x="502" y="189"/>
                  </a:cubicBezTo>
                  <a:cubicBezTo>
                    <a:pt x="502" y="189"/>
                    <a:pt x="504" y="188"/>
                    <a:pt x="505" y="187"/>
                  </a:cubicBezTo>
                  <a:cubicBezTo>
                    <a:pt x="505" y="187"/>
                    <a:pt x="506" y="185"/>
                    <a:pt x="507" y="186"/>
                  </a:cubicBezTo>
                  <a:cubicBezTo>
                    <a:pt x="508" y="186"/>
                    <a:pt x="508" y="187"/>
                    <a:pt x="508" y="188"/>
                  </a:cubicBezTo>
                  <a:cubicBezTo>
                    <a:pt x="509" y="188"/>
                    <a:pt x="512" y="188"/>
                    <a:pt x="512" y="188"/>
                  </a:cubicBezTo>
                  <a:cubicBezTo>
                    <a:pt x="513" y="187"/>
                    <a:pt x="515" y="186"/>
                    <a:pt x="515" y="185"/>
                  </a:cubicBezTo>
                  <a:cubicBezTo>
                    <a:pt x="515" y="184"/>
                    <a:pt x="514" y="183"/>
                    <a:pt x="514" y="182"/>
                  </a:cubicBezTo>
                  <a:cubicBezTo>
                    <a:pt x="514" y="181"/>
                    <a:pt x="515" y="180"/>
                    <a:pt x="516" y="179"/>
                  </a:cubicBezTo>
                  <a:cubicBezTo>
                    <a:pt x="517" y="179"/>
                    <a:pt x="518" y="180"/>
                    <a:pt x="519" y="180"/>
                  </a:cubicBezTo>
                  <a:cubicBezTo>
                    <a:pt x="519" y="181"/>
                    <a:pt x="520" y="182"/>
                    <a:pt x="521" y="182"/>
                  </a:cubicBezTo>
                  <a:cubicBezTo>
                    <a:pt x="521" y="182"/>
                    <a:pt x="523" y="181"/>
                    <a:pt x="524" y="181"/>
                  </a:cubicBezTo>
                  <a:cubicBezTo>
                    <a:pt x="525" y="181"/>
                    <a:pt x="526" y="182"/>
                    <a:pt x="526" y="182"/>
                  </a:cubicBezTo>
                  <a:cubicBezTo>
                    <a:pt x="528" y="182"/>
                    <a:pt x="530" y="183"/>
                    <a:pt x="531" y="182"/>
                  </a:cubicBezTo>
                  <a:cubicBezTo>
                    <a:pt x="532" y="182"/>
                    <a:pt x="534" y="179"/>
                    <a:pt x="535" y="179"/>
                  </a:cubicBezTo>
                  <a:cubicBezTo>
                    <a:pt x="536" y="178"/>
                    <a:pt x="538" y="178"/>
                    <a:pt x="539" y="177"/>
                  </a:cubicBezTo>
                  <a:cubicBezTo>
                    <a:pt x="541" y="177"/>
                    <a:pt x="544" y="176"/>
                    <a:pt x="545" y="175"/>
                  </a:cubicBezTo>
                  <a:cubicBezTo>
                    <a:pt x="546" y="175"/>
                    <a:pt x="547" y="174"/>
                    <a:pt x="548" y="174"/>
                  </a:cubicBezTo>
                  <a:cubicBezTo>
                    <a:pt x="549" y="173"/>
                    <a:pt x="551" y="174"/>
                    <a:pt x="552" y="174"/>
                  </a:cubicBezTo>
                  <a:cubicBezTo>
                    <a:pt x="554" y="174"/>
                    <a:pt x="556" y="176"/>
                    <a:pt x="557" y="176"/>
                  </a:cubicBezTo>
                  <a:cubicBezTo>
                    <a:pt x="558" y="177"/>
                    <a:pt x="560" y="178"/>
                    <a:pt x="561" y="178"/>
                  </a:cubicBezTo>
                  <a:cubicBezTo>
                    <a:pt x="564" y="179"/>
                    <a:pt x="569" y="183"/>
                    <a:pt x="572" y="184"/>
                  </a:cubicBezTo>
                  <a:cubicBezTo>
                    <a:pt x="574" y="185"/>
                    <a:pt x="579" y="186"/>
                    <a:pt x="582" y="187"/>
                  </a:cubicBezTo>
                  <a:cubicBezTo>
                    <a:pt x="583" y="187"/>
                    <a:pt x="586" y="188"/>
                    <a:pt x="587" y="189"/>
                  </a:cubicBezTo>
                  <a:cubicBezTo>
                    <a:pt x="588" y="189"/>
                    <a:pt x="590" y="190"/>
                    <a:pt x="591" y="190"/>
                  </a:cubicBezTo>
                  <a:cubicBezTo>
                    <a:pt x="593" y="190"/>
                    <a:pt x="596" y="191"/>
                    <a:pt x="598" y="192"/>
                  </a:cubicBezTo>
                  <a:cubicBezTo>
                    <a:pt x="601" y="193"/>
                    <a:pt x="607" y="195"/>
                    <a:pt x="610" y="197"/>
                  </a:cubicBezTo>
                  <a:cubicBezTo>
                    <a:pt x="611" y="198"/>
                    <a:pt x="614" y="200"/>
                    <a:pt x="615" y="201"/>
                  </a:cubicBezTo>
                  <a:cubicBezTo>
                    <a:pt x="615" y="202"/>
                    <a:pt x="616" y="204"/>
                    <a:pt x="617" y="205"/>
                  </a:cubicBezTo>
                  <a:cubicBezTo>
                    <a:pt x="617" y="206"/>
                    <a:pt x="620" y="208"/>
                    <a:pt x="621" y="208"/>
                  </a:cubicBezTo>
                  <a:cubicBezTo>
                    <a:pt x="622" y="209"/>
                    <a:pt x="624" y="211"/>
                    <a:pt x="625" y="212"/>
                  </a:cubicBezTo>
                  <a:cubicBezTo>
                    <a:pt x="625" y="213"/>
                    <a:pt x="624" y="216"/>
                    <a:pt x="625" y="218"/>
                  </a:cubicBezTo>
                  <a:cubicBezTo>
                    <a:pt x="625" y="219"/>
                    <a:pt x="628" y="220"/>
                    <a:pt x="628" y="220"/>
                  </a:cubicBezTo>
                  <a:cubicBezTo>
                    <a:pt x="629" y="221"/>
                    <a:pt x="631" y="223"/>
                    <a:pt x="632" y="224"/>
                  </a:cubicBezTo>
                  <a:cubicBezTo>
                    <a:pt x="633" y="224"/>
                    <a:pt x="634" y="226"/>
                    <a:pt x="634" y="226"/>
                  </a:cubicBezTo>
                  <a:cubicBezTo>
                    <a:pt x="636" y="227"/>
                    <a:pt x="638" y="226"/>
                    <a:pt x="640" y="226"/>
                  </a:cubicBezTo>
                  <a:cubicBezTo>
                    <a:pt x="640" y="227"/>
                    <a:pt x="642" y="228"/>
                    <a:pt x="642" y="229"/>
                  </a:cubicBezTo>
                  <a:cubicBezTo>
                    <a:pt x="643" y="229"/>
                    <a:pt x="645" y="231"/>
                    <a:pt x="646" y="231"/>
                  </a:cubicBezTo>
                  <a:cubicBezTo>
                    <a:pt x="647" y="231"/>
                    <a:pt x="649" y="231"/>
                    <a:pt x="650" y="231"/>
                  </a:cubicBezTo>
                  <a:cubicBezTo>
                    <a:pt x="651" y="231"/>
                    <a:pt x="653" y="231"/>
                    <a:pt x="654" y="232"/>
                  </a:cubicBezTo>
                  <a:cubicBezTo>
                    <a:pt x="654" y="232"/>
                    <a:pt x="654" y="233"/>
                    <a:pt x="654" y="234"/>
                  </a:cubicBezTo>
                  <a:cubicBezTo>
                    <a:pt x="655" y="236"/>
                    <a:pt x="657" y="239"/>
                    <a:pt x="658" y="241"/>
                  </a:cubicBezTo>
                  <a:cubicBezTo>
                    <a:pt x="658" y="242"/>
                    <a:pt x="658" y="246"/>
                    <a:pt x="658" y="247"/>
                  </a:cubicBezTo>
                  <a:cubicBezTo>
                    <a:pt x="659" y="249"/>
                    <a:pt x="660" y="252"/>
                    <a:pt x="660" y="253"/>
                  </a:cubicBezTo>
                  <a:cubicBezTo>
                    <a:pt x="661" y="255"/>
                    <a:pt x="661" y="257"/>
                    <a:pt x="662" y="258"/>
                  </a:cubicBezTo>
                  <a:cubicBezTo>
                    <a:pt x="663" y="259"/>
                    <a:pt x="667" y="259"/>
                    <a:pt x="668" y="259"/>
                  </a:cubicBezTo>
                  <a:cubicBezTo>
                    <a:pt x="669" y="260"/>
                    <a:pt x="669" y="262"/>
                    <a:pt x="670" y="262"/>
                  </a:cubicBezTo>
                  <a:cubicBezTo>
                    <a:pt x="671" y="263"/>
                    <a:pt x="675" y="262"/>
                    <a:pt x="676" y="263"/>
                  </a:cubicBezTo>
                  <a:cubicBezTo>
                    <a:pt x="677" y="264"/>
                    <a:pt x="678" y="266"/>
                    <a:pt x="678" y="266"/>
                  </a:cubicBezTo>
                  <a:cubicBezTo>
                    <a:pt x="679" y="267"/>
                    <a:pt x="680" y="268"/>
                    <a:pt x="681" y="268"/>
                  </a:cubicBezTo>
                  <a:cubicBezTo>
                    <a:pt x="682" y="268"/>
                    <a:pt x="684" y="267"/>
                    <a:pt x="686" y="267"/>
                  </a:cubicBezTo>
                  <a:cubicBezTo>
                    <a:pt x="687" y="267"/>
                    <a:pt x="689" y="268"/>
                    <a:pt x="690" y="268"/>
                  </a:cubicBezTo>
                  <a:cubicBezTo>
                    <a:pt x="691" y="269"/>
                    <a:pt x="693" y="271"/>
                    <a:pt x="694" y="272"/>
                  </a:cubicBezTo>
                  <a:cubicBezTo>
                    <a:pt x="695" y="273"/>
                    <a:pt x="695" y="276"/>
                    <a:pt x="696" y="277"/>
                  </a:cubicBezTo>
                  <a:cubicBezTo>
                    <a:pt x="697" y="278"/>
                    <a:pt x="700" y="279"/>
                    <a:pt x="700" y="280"/>
                  </a:cubicBezTo>
                  <a:cubicBezTo>
                    <a:pt x="701" y="281"/>
                    <a:pt x="700" y="283"/>
                    <a:pt x="701" y="285"/>
                  </a:cubicBezTo>
                  <a:cubicBezTo>
                    <a:pt x="701" y="286"/>
                    <a:pt x="702" y="288"/>
                    <a:pt x="703" y="289"/>
                  </a:cubicBezTo>
                  <a:cubicBezTo>
                    <a:pt x="703" y="290"/>
                    <a:pt x="705" y="290"/>
                    <a:pt x="706" y="290"/>
                  </a:cubicBezTo>
                  <a:cubicBezTo>
                    <a:pt x="707" y="290"/>
                    <a:pt x="708" y="291"/>
                    <a:pt x="709" y="291"/>
                  </a:cubicBezTo>
                  <a:cubicBezTo>
                    <a:pt x="711" y="292"/>
                    <a:pt x="713" y="291"/>
                    <a:pt x="714" y="292"/>
                  </a:cubicBezTo>
                  <a:cubicBezTo>
                    <a:pt x="715" y="292"/>
                    <a:pt x="717" y="292"/>
                    <a:pt x="718" y="293"/>
                  </a:cubicBezTo>
                  <a:cubicBezTo>
                    <a:pt x="718" y="294"/>
                    <a:pt x="718" y="296"/>
                    <a:pt x="718" y="297"/>
                  </a:cubicBezTo>
                  <a:cubicBezTo>
                    <a:pt x="718" y="298"/>
                    <a:pt x="717" y="299"/>
                    <a:pt x="717" y="300"/>
                  </a:cubicBezTo>
                  <a:cubicBezTo>
                    <a:pt x="717" y="300"/>
                    <a:pt x="717" y="302"/>
                    <a:pt x="718" y="302"/>
                  </a:cubicBezTo>
                  <a:cubicBezTo>
                    <a:pt x="719" y="304"/>
                    <a:pt x="722" y="304"/>
                    <a:pt x="722" y="305"/>
                  </a:cubicBezTo>
                  <a:cubicBezTo>
                    <a:pt x="723" y="306"/>
                    <a:pt x="723" y="307"/>
                    <a:pt x="723" y="308"/>
                  </a:cubicBezTo>
                  <a:cubicBezTo>
                    <a:pt x="723" y="309"/>
                    <a:pt x="721" y="311"/>
                    <a:pt x="722" y="312"/>
                  </a:cubicBezTo>
                  <a:cubicBezTo>
                    <a:pt x="722" y="312"/>
                    <a:pt x="724" y="312"/>
                    <a:pt x="724" y="312"/>
                  </a:cubicBezTo>
                  <a:cubicBezTo>
                    <a:pt x="726" y="313"/>
                    <a:pt x="728" y="315"/>
                    <a:pt x="729" y="315"/>
                  </a:cubicBezTo>
                  <a:cubicBezTo>
                    <a:pt x="730" y="314"/>
                    <a:pt x="731" y="311"/>
                    <a:pt x="731" y="310"/>
                  </a:cubicBezTo>
                  <a:cubicBezTo>
                    <a:pt x="731" y="309"/>
                    <a:pt x="731" y="307"/>
                    <a:pt x="731" y="306"/>
                  </a:cubicBezTo>
                  <a:cubicBezTo>
                    <a:pt x="732" y="305"/>
                    <a:pt x="733" y="304"/>
                    <a:pt x="733" y="304"/>
                  </a:cubicBezTo>
                  <a:cubicBezTo>
                    <a:pt x="735" y="304"/>
                    <a:pt x="738" y="305"/>
                    <a:pt x="740" y="305"/>
                  </a:cubicBezTo>
                  <a:cubicBezTo>
                    <a:pt x="741" y="305"/>
                    <a:pt x="743" y="303"/>
                    <a:pt x="744" y="304"/>
                  </a:cubicBezTo>
                  <a:cubicBezTo>
                    <a:pt x="745" y="304"/>
                    <a:pt x="747" y="305"/>
                    <a:pt x="748" y="305"/>
                  </a:cubicBezTo>
                  <a:cubicBezTo>
                    <a:pt x="750" y="305"/>
                    <a:pt x="752" y="303"/>
                    <a:pt x="753" y="303"/>
                  </a:cubicBezTo>
                  <a:cubicBezTo>
                    <a:pt x="755" y="303"/>
                    <a:pt x="757" y="303"/>
                    <a:pt x="759" y="303"/>
                  </a:cubicBezTo>
                  <a:cubicBezTo>
                    <a:pt x="759" y="303"/>
                    <a:pt x="760" y="305"/>
                    <a:pt x="761" y="305"/>
                  </a:cubicBezTo>
                  <a:cubicBezTo>
                    <a:pt x="761" y="306"/>
                    <a:pt x="762" y="306"/>
                    <a:pt x="763" y="307"/>
                  </a:cubicBezTo>
                  <a:cubicBezTo>
                    <a:pt x="763" y="308"/>
                    <a:pt x="763" y="310"/>
                    <a:pt x="762" y="311"/>
                  </a:cubicBezTo>
                  <a:cubicBezTo>
                    <a:pt x="762" y="312"/>
                    <a:pt x="761" y="313"/>
                    <a:pt x="761" y="313"/>
                  </a:cubicBezTo>
                  <a:cubicBezTo>
                    <a:pt x="761" y="314"/>
                    <a:pt x="761" y="317"/>
                    <a:pt x="762" y="317"/>
                  </a:cubicBezTo>
                  <a:cubicBezTo>
                    <a:pt x="763" y="318"/>
                    <a:pt x="766" y="316"/>
                    <a:pt x="767" y="317"/>
                  </a:cubicBezTo>
                  <a:cubicBezTo>
                    <a:pt x="767" y="317"/>
                    <a:pt x="768" y="318"/>
                    <a:pt x="768" y="318"/>
                  </a:cubicBezTo>
                  <a:cubicBezTo>
                    <a:pt x="769" y="319"/>
                    <a:pt x="771" y="318"/>
                    <a:pt x="771" y="319"/>
                  </a:cubicBezTo>
                  <a:cubicBezTo>
                    <a:pt x="772" y="320"/>
                    <a:pt x="773" y="322"/>
                    <a:pt x="773" y="323"/>
                  </a:cubicBezTo>
                  <a:cubicBezTo>
                    <a:pt x="773" y="323"/>
                    <a:pt x="773" y="325"/>
                    <a:pt x="774" y="326"/>
                  </a:cubicBezTo>
                  <a:cubicBezTo>
                    <a:pt x="774" y="327"/>
                    <a:pt x="776" y="328"/>
                    <a:pt x="777" y="329"/>
                  </a:cubicBezTo>
                  <a:cubicBezTo>
                    <a:pt x="777" y="330"/>
                    <a:pt x="777" y="331"/>
                    <a:pt x="777" y="332"/>
                  </a:cubicBezTo>
                  <a:cubicBezTo>
                    <a:pt x="777" y="333"/>
                    <a:pt x="779" y="334"/>
                    <a:pt x="780" y="335"/>
                  </a:cubicBezTo>
                  <a:cubicBezTo>
                    <a:pt x="781" y="335"/>
                    <a:pt x="783" y="337"/>
                    <a:pt x="784" y="338"/>
                  </a:cubicBezTo>
                  <a:cubicBezTo>
                    <a:pt x="785" y="338"/>
                    <a:pt x="785" y="341"/>
                    <a:pt x="785" y="341"/>
                  </a:cubicBezTo>
                  <a:cubicBezTo>
                    <a:pt x="786" y="342"/>
                    <a:pt x="788" y="342"/>
                    <a:pt x="789" y="342"/>
                  </a:cubicBezTo>
                  <a:cubicBezTo>
                    <a:pt x="791" y="343"/>
                    <a:pt x="793" y="342"/>
                    <a:pt x="794" y="343"/>
                  </a:cubicBezTo>
                  <a:cubicBezTo>
                    <a:pt x="795" y="343"/>
                    <a:pt x="796" y="345"/>
                    <a:pt x="796" y="346"/>
                  </a:cubicBezTo>
                  <a:cubicBezTo>
                    <a:pt x="797" y="347"/>
                    <a:pt x="797" y="349"/>
                    <a:pt x="797" y="350"/>
                  </a:cubicBezTo>
                  <a:cubicBezTo>
                    <a:pt x="797" y="351"/>
                    <a:pt x="795" y="353"/>
                    <a:pt x="795" y="354"/>
                  </a:cubicBezTo>
                  <a:cubicBezTo>
                    <a:pt x="794" y="354"/>
                    <a:pt x="794" y="356"/>
                    <a:pt x="795" y="357"/>
                  </a:cubicBezTo>
                  <a:cubicBezTo>
                    <a:pt x="795" y="358"/>
                    <a:pt x="798" y="360"/>
                    <a:pt x="798" y="361"/>
                  </a:cubicBezTo>
                  <a:cubicBezTo>
                    <a:pt x="798" y="363"/>
                    <a:pt x="797" y="366"/>
                    <a:pt x="797" y="368"/>
                  </a:cubicBezTo>
                  <a:cubicBezTo>
                    <a:pt x="797" y="369"/>
                    <a:pt x="796" y="370"/>
                    <a:pt x="796" y="371"/>
                  </a:cubicBezTo>
                  <a:cubicBezTo>
                    <a:pt x="796" y="371"/>
                    <a:pt x="797" y="372"/>
                    <a:pt x="797" y="373"/>
                  </a:cubicBezTo>
                  <a:cubicBezTo>
                    <a:pt x="797" y="374"/>
                    <a:pt x="799" y="377"/>
                    <a:pt x="799" y="379"/>
                  </a:cubicBezTo>
                  <a:cubicBezTo>
                    <a:pt x="800" y="381"/>
                    <a:pt x="800" y="385"/>
                    <a:pt x="800" y="387"/>
                  </a:cubicBezTo>
                  <a:cubicBezTo>
                    <a:pt x="800" y="389"/>
                    <a:pt x="801" y="393"/>
                    <a:pt x="801" y="395"/>
                  </a:cubicBezTo>
                  <a:cubicBezTo>
                    <a:pt x="802" y="397"/>
                    <a:pt x="804" y="400"/>
                    <a:pt x="803" y="402"/>
                  </a:cubicBezTo>
                  <a:cubicBezTo>
                    <a:pt x="803" y="403"/>
                    <a:pt x="802" y="405"/>
                    <a:pt x="802" y="406"/>
                  </a:cubicBezTo>
                  <a:cubicBezTo>
                    <a:pt x="802" y="407"/>
                    <a:pt x="803" y="409"/>
                    <a:pt x="803" y="410"/>
                  </a:cubicBezTo>
                  <a:cubicBezTo>
                    <a:pt x="803" y="413"/>
                    <a:pt x="803" y="418"/>
                    <a:pt x="803" y="420"/>
                  </a:cubicBezTo>
                  <a:cubicBezTo>
                    <a:pt x="803" y="421"/>
                    <a:pt x="801" y="424"/>
                    <a:pt x="801" y="425"/>
                  </a:cubicBezTo>
                  <a:cubicBezTo>
                    <a:pt x="801" y="426"/>
                    <a:pt x="800" y="429"/>
                    <a:pt x="800" y="430"/>
                  </a:cubicBezTo>
                  <a:cubicBezTo>
                    <a:pt x="800" y="431"/>
                    <a:pt x="801" y="435"/>
                    <a:pt x="801" y="436"/>
                  </a:cubicBezTo>
                  <a:cubicBezTo>
                    <a:pt x="801" y="438"/>
                    <a:pt x="798" y="440"/>
                    <a:pt x="798" y="441"/>
                  </a:cubicBezTo>
                  <a:cubicBezTo>
                    <a:pt x="798" y="443"/>
                    <a:pt x="800" y="447"/>
                    <a:pt x="800" y="448"/>
                  </a:cubicBezTo>
                  <a:cubicBezTo>
                    <a:pt x="800" y="450"/>
                    <a:pt x="798" y="452"/>
                    <a:pt x="797" y="453"/>
                  </a:cubicBezTo>
                  <a:cubicBezTo>
                    <a:pt x="797" y="454"/>
                    <a:pt x="796" y="457"/>
                    <a:pt x="796" y="458"/>
                  </a:cubicBezTo>
                  <a:cubicBezTo>
                    <a:pt x="797" y="459"/>
                    <a:pt x="798" y="460"/>
                    <a:pt x="798" y="461"/>
                  </a:cubicBezTo>
                  <a:cubicBezTo>
                    <a:pt x="798" y="462"/>
                    <a:pt x="796" y="464"/>
                    <a:pt x="795" y="465"/>
                  </a:cubicBezTo>
                  <a:cubicBezTo>
                    <a:pt x="794" y="466"/>
                    <a:pt x="793" y="467"/>
                    <a:pt x="792" y="468"/>
                  </a:cubicBezTo>
                  <a:cubicBezTo>
                    <a:pt x="792" y="469"/>
                    <a:pt x="792" y="471"/>
                    <a:pt x="792" y="472"/>
                  </a:cubicBezTo>
                  <a:cubicBezTo>
                    <a:pt x="793" y="473"/>
                    <a:pt x="796" y="474"/>
                    <a:pt x="796" y="475"/>
                  </a:cubicBezTo>
                  <a:cubicBezTo>
                    <a:pt x="797" y="477"/>
                    <a:pt x="798" y="481"/>
                    <a:pt x="798" y="483"/>
                  </a:cubicBezTo>
                  <a:cubicBezTo>
                    <a:pt x="799" y="484"/>
                    <a:pt x="799" y="487"/>
                    <a:pt x="799" y="489"/>
                  </a:cubicBezTo>
                  <a:cubicBezTo>
                    <a:pt x="800" y="491"/>
                    <a:pt x="800" y="496"/>
                    <a:pt x="800" y="498"/>
                  </a:cubicBezTo>
                  <a:cubicBezTo>
                    <a:pt x="800" y="500"/>
                    <a:pt x="800" y="504"/>
                    <a:pt x="799" y="506"/>
                  </a:cubicBezTo>
                  <a:cubicBezTo>
                    <a:pt x="799" y="507"/>
                    <a:pt x="799" y="510"/>
                    <a:pt x="798" y="511"/>
                  </a:cubicBezTo>
                  <a:cubicBezTo>
                    <a:pt x="798" y="513"/>
                    <a:pt x="797" y="517"/>
                    <a:pt x="796" y="516"/>
                  </a:cubicBezTo>
                  <a:cubicBezTo>
                    <a:pt x="795" y="516"/>
                    <a:pt x="796" y="513"/>
                    <a:pt x="796" y="512"/>
                  </a:cubicBezTo>
                  <a:cubicBezTo>
                    <a:pt x="796" y="511"/>
                    <a:pt x="796" y="508"/>
                    <a:pt x="796" y="507"/>
                  </a:cubicBezTo>
                  <a:cubicBezTo>
                    <a:pt x="796" y="505"/>
                    <a:pt x="797" y="501"/>
                    <a:pt x="797" y="498"/>
                  </a:cubicBezTo>
                  <a:cubicBezTo>
                    <a:pt x="796" y="497"/>
                    <a:pt x="795" y="493"/>
                    <a:pt x="795" y="492"/>
                  </a:cubicBezTo>
                  <a:cubicBezTo>
                    <a:pt x="794" y="490"/>
                    <a:pt x="793" y="487"/>
                    <a:pt x="792" y="487"/>
                  </a:cubicBezTo>
                  <a:cubicBezTo>
                    <a:pt x="791" y="487"/>
                    <a:pt x="790" y="487"/>
                    <a:pt x="790" y="488"/>
                  </a:cubicBezTo>
                  <a:cubicBezTo>
                    <a:pt x="789" y="489"/>
                    <a:pt x="791" y="491"/>
                    <a:pt x="791" y="492"/>
                  </a:cubicBezTo>
                  <a:cubicBezTo>
                    <a:pt x="792" y="494"/>
                    <a:pt x="793" y="496"/>
                    <a:pt x="793" y="497"/>
                  </a:cubicBezTo>
                  <a:cubicBezTo>
                    <a:pt x="793" y="499"/>
                    <a:pt x="793" y="502"/>
                    <a:pt x="792" y="504"/>
                  </a:cubicBezTo>
                  <a:cubicBezTo>
                    <a:pt x="792" y="506"/>
                    <a:pt x="792" y="509"/>
                    <a:pt x="792" y="511"/>
                  </a:cubicBezTo>
                  <a:cubicBezTo>
                    <a:pt x="792" y="512"/>
                    <a:pt x="792" y="515"/>
                    <a:pt x="792" y="517"/>
                  </a:cubicBezTo>
                  <a:cubicBezTo>
                    <a:pt x="793" y="518"/>
                    <a:pt x="794" y="522"/>
                    <a:pt x="795" y="523"/>
                  </a:cubicBezTo>
                  <a:cubicBezTo>
                    <a:pt x="795" y="525"/>
                    <a:pt x="797" y="528"/>
                    <a:pt x="798" y="530"/>
                  </a:cubicBezTo>
                  <a:cubicBezTo>
                    <a:pt x="799" y="530"/>
                    <a:pt x="801" y="531"/>
                    <a:pt x="801" y="532"/>
                  </a:cubicBezTo>
                  <a:cubicBezTo>
                    <a:pt x="803" y="533"/>
                    <a:pt x="808" y="536"/>
                    <a:pt x="810" y="538"/>
                  </a:cubicBezTo>
                  <a:cubicBezTo>
                    <a:pt x="811" y="539"/>
                    <a:pt x="813" y="543"/>
                    <a:pt x="814" y="544"/>
                  </a:cubicBezTo>
                  <a:cubicBezTo>
                    <a:pt x="815" y="545"/>
                    <a:pt x="816" y="547"/>
                    <a:pt x="816" y="548"/>
                  </a:cubicBezTo>
                  <a:cubicBezTo>
                    <a:pt x="817" y="549"/>
                    <a:pt x="817" y="553"/>
                    <a:pt x="817" y="555"/>
                  </a:cubicBezTo>
                  <a:cubicBezTo>
                    <a:pt x="817" y="556"/>
                    <a:pt x="817" y="560"/>
                    <a:pt x="818" y="561"/>
                  </a:cubicBezTo>
                  <a:cubicBezTo>
                    <a:pt x="818" y="562"/>
                    <a:pt x="819" y="565"/>
                    <a:pt x="820" y="565"/>
                  </a:cubicBezTo>
                  <a:cubicBezTo>
                    <a:pt x="821" y="565"/>
                    <a:pt x="823" y="564"/>
                    <a:pt x="824" y="564"/>
                  </a:cubicBezTo>
                  <a:cubicBezTo>
                    <a:pt x="824" y="563"/>
                    <a:pt x="825" y="560"/>
                    <a:pt x="825" y="559"/>
                  </a:cubicBezTo>
                  <a:cubicBezTo>
                    <a:pt x="825" y="558"/>
                    <a:pt x="824" y="557"/>
                    <a:pt x="824" y="556"/>
                  </a:cubicBezTo>
                  <a:cubicBezTo>
                    <a:pt x="823" y="555"/>
                    <a:pt x="821" y="553"/>
                    <a:pt x="821" y="551"/>
                  </a:cubicBezTo>
                  <a:cubicBezTo>
                    <a:pt x="821" y="551"/>
                    <a:pt x="822" y="550"/>
                    <a:pt x="822" y="549"/>
                  </a:cubicBezTo>
                  <a:cubicBezTo>
                    <a:pt x="823" y="548"/>
                    <a:pt x="826" y="548"/>
                    <a:pt x="828" y="548"/>
                  </a:cubicBezTo>
                  <a:cubicBezTo>
                    <a:pt x="829" y="547"/>
                    <a:pt x="832" y="547"/>
                    <a:pt x="833" y="546"/>
                  </a:cubicBezTo>
                  <a:cubicBezTo>
                    <a:pt x="834" y="545"/>
                    <a:pt x="834" y="542"/>
                    <a:pt x="834" y="541"/>
                  </a:cubicBezTo>
                  <a:cubicBezTo>
                    <a:pt x="834" y="540"/>
                    <a:pt x="832" y="538"/>
                    <a:pt x="832" y="537"/>
                  </a:cubicBezTo>
                  <a:cubicBezTo>
                    <a:pt x="832" y="536"/>
                    <a:pt x="832" y="533"/>
                    <a:pt x="832" y="532"/>
                  </a:cubicBezTo>
                  <a:cubicBezTo>
                    <a:pt x="833" y="530"/>
                    <a:pt x="836" y="529"/>
                    <a:pt x="836" y="528"/>
                  </a:cubicBezTo>
                  <a:cubicBezTo>
                    <a:pt x="837" y="526"/>
                    <a:pt x="836" y="523"/>
                    <a:pt x="836" y="522"/>
                  </a:cubicBezTo>
                  <a:cubicBezTo>
                    <a:pt x="836" y="521"/>
                    <a:pt x="834" y="520"/>
                    <a:pt x="835" y="519"/>
                  </a:cubicBezTo>
                  <a:cubicBezTo>
                    <a:pt x="835" y="518"/>
                    <a:pt x="838" y="518"/>
                    <a:pt x="839" y="517"/>
                  </a:cubicBezTo>
                  <a:cubicBezTo>
                    <a:pt x="839" y="516"/>
                    <a:pt x="838" y="515"/>
                    <a:pt x="837" y="514"/>
                  </a:cubicBezTo>
                  <a:cubicBezTo>
                    <a:pt x="837" y="514"/>
                    <a:pt x="836" y="513"/>
                    <a:pt x="835" y="513"/>
                  </a:cubicBezTo>
                  <a:cubicBezTo>
                    <a:pt x="834" y="514"/>
                    <a:pt x="833" y="515"/>
                    <a:pt x="832" y="515"/>
                  </a:cubicBezTo>
                  <a:cubicBezTo>
                    <a:pt x="831" y="516"/>
                    <a:pt x="829" y="515"/>
                    <a:pt x="829" y="514"/>
                  </a:cubicBezTo>
                  <a:cubicBezTo>
                    <a:pt x="828" y="513"/>
                    <a:pt x="828" y="511"/>
                    <a:pt x="827" y="511"/>
                  </a:cubicBezTo>
                  <a:cubicBezTo>
                    <a:pt x="826" y="510"/>
                    <a:pt x="823" y="510"/>
                    <a:pt x="822" y="511"/>
                  </a:cubicBezTo>
                  <a:cubicBezTo>
                    <a:pt x="821" y="511"/>
                    <a:pt x="819" y="512"/>
                    <a:pt x="818" y="512"/>
                  </a:cubicBezTo>
                  <a:cubicBezTo>
                    <a:pt x="817" y="512"/>
                    <a:pt x="815" y="511"/>
                    <a:pt x="814" y="511"/>
                  </a:cubicBezTo>
                  <a:cubicBezTo>
                    <a:pt x="813" y="509"/>
                    <a:pt x="811" y="506"/>
                    <a:pt x="812" y="505"/>
                  </a:cubicBezTo>
                  <a:cubicBezTo>
                    <a:pt x="812" y="504"/>
                    <a:pt x="815" y="504"/>
                    <a:pt x="816" y="503"/>
                  </a:cubicBezTo>
                  <a:cubicBezTo>
                    <a:pt x="818" y="503"/>
                    <a:pt x="820" y="504"/>
                    <a:pt x="822" y="504"/>
                  </a:cubicBezTo>
                  <a:cubicBezTo>
                    <a:pt x="823" y="503"/>
                    <a:pt x="825" y="502"/>
                    <a:pt x="826" y="501"/>
                  </a:cubicBezTo>
                  <a:cubicBezTo>
                    <a:pt x="828" y="501"/>
                    <a:pt x="832" y="500"/>
                    <a:pt x="833" y="499"/>
                  </a:cubicBezTo>
                  <a:cubicBezTo>
                    <a:pt x="835" y="499"/>
                    <a:pt x="837" y="499"/>
                    <a:pt x="838" y="500"/>
                  </a:cubicBezTo>
                  <a:cubicBezTo>
                    <a:pt x="839" y="500"/>
                    <a:pt x="841" y="502"/>
                    <a:pt x="842" y="503"/>
                  </a:cubicBezTo>
                  <a:cubicBezTo>
                    <a:pt x="842" y="504"/>
                    <a:pt x="843" y="505"/>
                    <a:pt x="843" y="506"/>
                  </a:cubicBezTo>
                  <a:cubicBezTo>
                    <a:pt x="843" y="507"/>
                    <a:pt x="842" y="508"/>
                    <a:pt x="842" y="509"/>
                  </a:cubicBezTo>
                  <a:cubicBezTo>
                    <a:pt x="842" y="510"/>
                    <a:pt x="844" y="512"/>
                    <a:pt x="844" y="513"/>
                  </a:cubicBezTo>
                  <a:cubicBezTo>
                    <a:pt x="844" y="514"/>
                    <a:pt x="843" y="515"/>
                    <a:pt x="843" y="516"/>
                  </a:cubicBezTo>
                  <a:cubicBezTo>
                    <a:pt x="843" y="517"/>
                    <a:pt x="844" y="519"/>
                    <a:pt x="845" y="520"/>
                  </a:cubicBezTo>
                  <a:cubicBezTo>
                    <a:pt x="845" y="520"/>
                    <a:pt x="847" y="522"/>
                    <a:pt x="848" y="522"/>
                  </a:cubicBezTo>
                  <a:cubicBezTo>
                    <a:pt x="849" y="522"/>
                    <a:pt x="851" y="522"/>
                    <a:pt x="852" y="521"/>
                  </a:cubicBezTo>
                  <a:cubicBezTo>
                    <a:pt x="853" y="521"/>
                    <a:pt x="855" y="518"/>
                    <a:pt x="855" y="517"/>
                  </a:cubicBezTo>
                  <a:cubicBezTo>
                    <a:pt x="855" y="516"/>
                    <a:pt x="853" y="514"/>
                    <a:pt x="852" y="513"/>
                  </a:cubicBezTo>
                  <a:cubicBezTo>
                    <a:pt x="851" y="512"/>
                    <a:pt x="849" y="511"/>
                    <a:pt x="849" y="510"/>
                  </a:cubicBezTo>
                  <a:cubicBezTo>
                    <a:pt x="848" y="509"/>
                    <a:pt x="848" y="507"/>
                    <a:pt x="848" y="506"/>
                  </a:cubicBezTo>
                  <a:cubicBezTo>
                    <a:pt x="849" y="506"/>
                    <a:pt x="850" y="504"/>
                    <a:pt x="851" y="504"/>
                  </a:cubicBezTo>
                  <a:cubicBezTo>
                    <a:pt x="852" y="504"/>
                    <a:pt x="852" y="505"/>
                    <a:pt x="853" y="505"/>
                  </a:cubicBezTo>
                  <a:cubicBezTo>
                    <a:pt x="854" y="506"/>
                    <a:pt x="856" y="507"/>
                    <a:pt x="857" y="507"/>
                  </a:cubicBezTo>
                  <a:cubicBezTo>
                    <a:pt x="858" y="507"/>
                    <a:pt x="860" y="507"/>
                    <a:pt x="861" y="507"/>
                  </a:cubicBezTo>
                  <a:cubicBezTo>
                    <a:pt x="862" y="507"/>
                    <a:pt x="863" y="508"/>
                    <a:pt x="864" y="509"/>
                  </a:cubicBezTo>
                  <a:cubicBezTo>
                    <a:pt x="864" y="510"/>
                    <a:pt x="863" y="513"/>
                    <a:pt x="863" y="514"/>
                  </a:cubicBezTo>
                  <a:cubicBezTo>
                    <a:pt x="863" y="514"/>
                    <a:pt x="864" y="516"/>
                    <a:pt x="865" y="516"/>
                  </a:cubicBezTo>
                  <a:cubicBezTo>
                    <a:pt x="865" y="517"/>
                    <a:pt x="865" y="519"/>
                    <a:pt x="865" y="520"/>
                  </a:cubicBezTo>
                  <a:cubicBezTo>
                    <a:pt x="864" y="521"/>
                    <a:pt x="864" y="522"/>
                    <a:pt x="864" y="522"/>
                  </a:cubicBezTo>
                  <a:cubicBezTo>
                    <a:pt x="863" y="523"/>
                    <a:pt x="863" y="525"/>
                    <a:pt x="862" y="526"/>
                  </a:cubicBezTo>
                  <a:cubicBezTo>
                    <a:pt x="862" y="527"/>
                    <a:pt x="861" y="528"/>
                    <a:pt x="861" y="529"/>
                  </a:cubicBezTo>
                  <a:cubicBezTo>
                    <a:pt x="861" y="530"/>
                    <a:pt x="860" y="531"/>
                    <a:pt x="860" y="532"/>
                  </a:cubicBezTo>
                  <a:cubicBezTo>
                    <a:pt x="859" y="532"/>
                    <a:pt x="857" y="533"/>
                    <a:pt x="857" y="534"/>
                  </a:cubicBezTo>
                  <a:cubicBezTo>
                    <a:pt x="856" y="535"/>
                    <a:pt x="857" y="537"/>
                    <a:pt x="856" y="539"/>
                  </a:cubicBezTo>
                  <a:cubicBezTo>
                    <a:pt x="856" y="539"/>
                    <a:pt x="854" y="540"/>
                    <a:pt x="853" y="540"/>
                  </a:cubicBezTo>
                  <a:cubicBezTo>
                    <a:pt x="852" y="541"/>
                    <a:pt x="850" y="544"/>
                    <a:pt x="850" y="545"/>
                  </a:cubicBezTo>
                  <a:cubicBezTo>
                    <a:pt x="849" y="546"/>
                    <a:pt x="849" y="549"/>
                    <a:pt x="849" y="550"/>
                  </a:cubicBezTo>
                  <a:cubicBezTo>
                    <a:pt x="849" y="551"/>
                    <a:pt x="848" y="553"/>
                    <a:pt x="848" y="554"/>
                  </a:cubicBezTo>
                  <a:cubicBezTo>
                    <a:pt x="847" y="556"/>
                    <a:pt x="846" y="558"/>
                    <a:pt x="846" y="560"/>
                  </a:cubicBezTo>
                  <a:cubicBezTo>
                    <a:pt x="845" y="561"/>
                    <a:pt x="844" y="562"/>
                    <a:pt x="843" y="563"/>
                  </a:cubicBezTo>
                  <a:cubicBezTo>
                    <a:pt x="842" y="564"/>
                    <a:pt x="840" y="565"/>
                    <a:pt x="840" y="565"/>
                  </a:cubicBezTo>
                  <a:cubicBezTo>
                    <a:pt x="839" y="566"/>
                    <a:pt x="839" y="568"/>
                    <a:pt x="838" y="569"/>
                  </a:cubicBezTo>
                  <a:cubicBezTo>
                    <a:pt x="838" y="571"/>
                    <a:pt x="837" y="573"/>
                    <a:pt x="836" y="574"/>
                  </a:cubicBezTo>
                  <a:cubicBezTo>
                    <a:pt x="836" y="575"/>
                    <a:pt x="835" y="577"/>
                    <a:pt x="834" y="578"/>
                  </a:cubicBezTo>
                  <a:cubicBezTo>
                    <a:pt x="833" y="579"/>
                    <a:pt x="832" y="580"/>
                    <a:pt x="832" y="581"/>
                  </a:cubicBezTo>
                  <a:cubicBezTo>
                    <a:pt x="831" y="581"/>
                    <a:pt x="830" y="582"/>
                    <a:pt x="829" y="582"/>
                  </a:cubicBezTo>
                  <a:cubicBezTo>
                    <a:pt x="829" y="583"/>
                    <a:pt x="828" y="582"/>
                    <a:pt x="828" y="582"/>
                  </a:cubicBezTo>
                  <a:cubicBezTo>
                    <a:pt x="827" y="583"/>
                    <a:pt x="828" y="586"/>
                    <a:pt x="829" y="587"/>
                  </a:cubicBezTo>
                  <a:cubicBezTo>
                    <a:pt x="829" y="588"/>
                    <a:pt x="831" y="592"/>
                    <a:pt x="832" y="593"/>
                  </a:cubicBezTo>
                  <a:cubicBezTo>
                    <a:pt x="833" y="594"/>
                    <a:pt x="835" y="596"/>
                    <a:pt x="836" y="596"/>
                  </a:cubicBezTo>
                  <a:cubicBezTo>
                    <a:pt x="838" y="597"/>
                    <a:pt x="842" y="598"/>
                    <a:pt x="843" y="600"/>
                  </a:cubicBezTo>
                  <a:cubicBezTo>
                    <a:pt x="844" y="600"/>
                    <a:pt x="845" y="603"/>
                    <a:pt x="846" y="604"/>
                  </a:cubicBezTo>
                  <a:cubicBezTo>
                    <a:pt x="847" y="605"/>
                    <a:pt x="849" y="606"/>
                    <a:pt x="850" y="607"/>
                  </a:cubicBezTo>
                  <a:cubicBezTo>
                    <a:pt x="851" y="608"/>
                    <a:pt x="854" y="609"/>
                    <a:pt x="855" y="611"/>
                  </a:cubicBezTo>
                  <a:cubicBezTo>
                    <a:pt x="855" y="611"/>
                    <a:pt x="854" y="614"/>
                    <a:pt x="855" y="614"/>
                  </a:cubicBezTo>
                  <a:cubicBezTo>
                    <a:pt x="855" y="615"/>
                    <a:pt x="858" y="616"/>
                    <a:pt x="858" y="617"/>
                  </a:cubicBezTo>
                  <a:cubicBezTo>
                    <a:pt x="860" y="618"/>
                    <a:pt x="863" y="621"/>
                    <a:pt x="864" y="622"/>
                  </a:cubicBezTo>
                  <a:cubicBezTo>
                    <a:pt x="866" y="624"/>
                    <a:pt x="869" y="628"/>
                    <a:pt x="871" y="630"/>
                  </a:cubicBezTo>
                  <a:cubicBezTo>
                    <a:pt x="873" y="633"/>
                    <a:pt x="876" y="639"/>
                    <a:pt x="877" y="641"/>
                  </a:cubicBezTo>
                  <a:cubicBezTo>
                    <a:pt x="879" y="644"/>
                    <a:pt x="881" y="649"/>
                    <a:pt x="883" y="652"/>
                  </a:cubicBezTo>
                  <a:cubicBezTo>
                    <a:pt x="885" y="653"/>
                    <a:pt x="888" y="656"/>
                    <a:pt x="889" y="658"/>
                  </a:cubicBezTo>
                  <a:cubicBezTo>
                    <a:pt x="891" y="659"/>
                    <a:pt x="892" y="663"/>
                    <a:pt x="894" y="665"/>
                  </a:cubicBezTo>
                  <a:cubicBezTo>
                    <a:pt x="895" y="667"/>
                    <a:pt x="899" y="670"/>
                    <a:pt x="901" y="672"/>
                  </a:cubicBezTo>
                  <a:cubicBezTo>
                    <a:pt x="902" y="673"/>
                    <a:pt x="906" y="677"/>
                    <a:pt x="908" y="679"/>
                  </a:cubicBezTo>
                  <a:cubicBezTo>
                    <a:pt x="909" y="681"/>
                    <a:pt x="912" y="683"/>
                    <a:pt x="913" y="684"/>
                  </a:cubicBezTo>
                  <a:cubicBezTo>
                    <a:pt x="914" y="685"/>
                    <a:pt x="915" y="686"/>
                    <a:pt x="916" y="687"/>
                  </a:cubicBezTo>
                  <a:cubicBezTo>
                    <a:pt x="916" y="687"/>
                    <a:pt x="916" y="689"/>
                    <a:pt x="916" y="689"/>
                  </a:cubicBezTo>
                  <a:cubicBezTo>
                    <a:pt x="917" y="690"/>
                    <a:pt x="918" y="692"/>
                    <a:pt x="918" y="693"/>
                  </a:cubicBezTo>
                  <a:cubicBezTo>
                    <a:pt x="918" y="694"/>
                    <a:pt x="919" y="697"/>
                    <a:pt x="920" y="699"/>
                  </a:cubicBezTo>
                  <a:cubicBezTo>
                    <a:pt x="920" y="699"/>
                    <a:pt x="920" y="701"/>
                    <a:pt x="921" y="701"/>
                  </a:cubicBezTo>
                  <a:cubicBezTo>
                    <a:pt x="922" y="701"/>
                    <a:pt x="922" y="700"/>
                    <a:pt x="922" y="699"/>
                  </a:cubicBezTo>
                  <a:cubicBezTo>
                    <a:pt x="923" y="698"/>
                    <a:pt x="923" y="697"/>
                    <a:pt x="923" y="696"/>
                  </a:cubicBezTo>
                  <a:cubicBezTo>
                    <a:pt x="923" y="695"/>
                    <a:pt x="923" y="693"/>
                    <a:pt x="924" y="693"/>
                  </a:cubicBezTo>
                  <a:cubicBezTo>
                    <a:pt x="924" y="693"/>
                    <a:pt x="925" y="693"/>
                    <a:pt x="926" y="693"/>
                  </a:cubicBezTo>
                  <a:cubicBezTo>
                    <a:pt x="927" y="693"/>
                    <a:pt x="928" y="693"/>
                    <a:pt x="929" y="693"/>
                  </a:cubicBezTo>
                  <a:cubicBezTo>
                    <a:pt x="930" y="693"/>
                    <a:pt x="931" y="692"/>
                    <a:pt x="932" y="691"/>
                  </a:cubicBezTo>
                  <a:cubicBezTo>
                    <a:pt x="933" y="691"/>
                    <a:pt x="935" y="690"/>
                    <a:pt x="935" y="689"/>
                  </a:cubicBezTo>
                  <a:cubicBezTo>
                    <a:pt x="936" y="688"/>
                    <a:pt x="937" y="685"/>
                    <a:pt x="937" y="683"/>
                  </a:cubicBezTo>
                  <a:cubicBezTo>
                    <a:pt x="937" y="681"/>
                    <a:pt x="935" y="677"/>
                    <a:pt x="934" y="676"/>
                  </a:cubicBezTo>
                  <a:cubicBezTo>
                    <a:pt x="933" y="675"/>
                    <a:pt x="931" y="673"/>
                    <a:pt x="930" y="672"/>
                  </a:cubicBezTo>
                  <a:cubicBezTo>
                    <a:pt x="929" y="672"/>
                    <a:pt x="928" y="670"/>
                    <a:pt x="928" y="669"/>
                  </a:cubicBezTo>
                  <a:cubicBezTo>
                    <a:pt x="928" y="668"/>
                    <a:pt x="929" y="666"/>
                    <a:pt x="930" y="665"/>
                  </a:cubicBezTo>
                  <a:cubicBezTo>
                    <a:pt x="931" y="664"/>
                    <a:pt x="933" y="665"/>
                    <a:pt x="933" y="664"/>
                  </a:cubicBezTo>
                  <a:cubicBezTo>
                    <a:pt x="934" y="663"/>
                    <a:pt x="934" y="661"/>
                    <a:pt x="935" y="660"/>
                  </a:cubicBezTo>
                  <a:cubicBezTo>
                    <a:pt x="935" y="659"/>
                    <a:pt x="937" y="658"/>
                    <a:pt x="938" y="657"/>
                  </a:cubicBezTo>
                  <a:cubicBezTo>
                    <a:pt x="939" y="657"/>
                    <a:pt x="940" y="658"/>
                    <a:pt x="941" y="658"/>
                  </a:cubicBezTo>
                  <a:cubicBezTo>
                    <a:pt x="942" y="658"/>
                    <a:pt x="945" y="658"/>
                    <a:pt x="945" y="658"/>
                  </a:cubicBezTo>
                  <a:cubicBezTo>
                    <a:pt x="946" y="659"/>
                    <a:pt x="946" y="660"/>
                    <a:pt x="945" y="661"/>
                  </a:cubicBezTo>
                  <a:cubicBezTo>
                    <a:pt x="945" y="661"/>
                    <a:pt x="943" y="661"/>
                    <a:pt x="943" y="661"/>
                  </a:cubicBezTo>
                  <a:cubicBezTo>
                    <a:pt x="942" y="662"/>
                    <a:pt x="942" y="663"/>
                    <a:pt x="941" y="664"/>
                  </a:cubicBezTo>
                  <a:cubicBezTo>
                    <a:pt x="941" y="665"/>
                    <a:pt x="941" y="667"/>
                    <a:pt x="942" y="668"/>
                  </a:cubicBezTo>
                  <a:cubicBezTo>
                    <a:pt x="942" y="668"/>
                    <a:pt x="943" y="669"/>
                    <a:pt x="944" y="669"/>
                  </a:cubicBezTo>
                  <a:cubicBezTo>
                    <a:pt x="944" y="670"/>
                    <a:pt x="946" y="670"/>
                    <a:pt x="947" y="671"/>
                  </a:cubicBezTo>
                  <a:cubicBezTo>
                    <a:pt x="948" y="671"/>
                    <a:pt x="949" y="673"/>
                    <a:pt x="949" y="674"/>
                  </a:cubicBezTo>
                  <a:cubicBezTo>
                    <a:pt x="949" y="675"/>
                    <a:pt x="950" y="678"/>
                    <a:pt x="950" y="679"/>
                  </a:cubicBezTo>
                  <a:cubicBezTo>
                    <a:pt x="950" y="680"/>
                    <a:pt x="950" y="682"/>
                    <a:pt x="950" y="683"/>
                  </a:cubicBezTo>
                  <a:cubicBezTo>
                    <a:pt x="950" y="685"/>
                    <a:pt x="950" y="688"/>
                    <a:pt x="950" y="690"/>
                  </a:cubicBezTo>
                  <a:cubicBezTo>
                    <a:pt x="950" y="692"/>
                    <a:pt x="951" y="695"/>
                    <a:pt x="951" y="697"/>
                  </a:cubicBezTo>
                  <a:cubicBezTo>
                    <a:pt x="951" y="698"/>
                    <a:pt x="950" y="700"/>
                    <a:pt x="950" y="702"/>
                  </a:cubicBezTo>
                  <a:cubicBezTo>
                    <a:pt x="950" y="703"/>
                    <a:pt x="951" y="706"/>
                    <a:pt x="950" y="707"/>
                  </a:cubicBezTo>
                  <a:cubicBezTo>
                    <a:pt x="950" y="708"/>
                    <a:pt x="947" y="708"/>
                    <a:pt x="947" y="707"/>
                  </a:cubicBezTo>
                  <a:cubicBezTo>
                    <a:pt x="946" y="707"/>
                    <a:pt x="946" y="704"/>
                    <a:pt x="945" y="703"/>
                  </a:cubicBezTo>
                  <a:cubicBezTo>
                    <a:pt x="945" y="702"/>
                    <a:pt x="942" y="701"/>
                    <a:pt x="941" y="701"/>
                  </a:cubicBezTo>
                  <a:cubicBezTo>
                    <a:pt x="940" y="701"/>
                    <a:pt x="938" y="701"/>
                    <a:pt x="937" y="701"/>
                  </a:cubicBezTo>
                  <a:cubicBezTo>
                    <a:pt x="936" y="702"/>
                    <a:pt x="935" y="703"/>
                    <a:pt x="935" y="704"/>
                  </a:cubicBezTo>
                  <a:cubicBezTo>
                    <a:pt x="935" y="705"/>
                    <a:pt x="936" y="707"/>
                    <a:pt x="936" y="708"/>
                  </a:cubicBezTo>
                  <a:cubicBezTo>
                    <a:pt x="937" y="708"/>
                    <a:pt x="939" y="710"/>
                    <a:pt x="939" y="710"/>
                  </a:cubicBezTo>
                  <a:cubicBezTo>
                    <a:pt x="940" y="711"/>
                    <a:pt x="942" y="712"/>
                    <a:pt x="943" y="713"/>
                  </a:cubicBezTo>
                  <a:cubicBezTo>
                    <a:pt x="944" y="714"/>
                    <a:pt x="945" y="716"/>
                    <a:pt x="946" y="717"/>
                  </a:cubicBezTo>
                  <a:cubicBezTo>
                    <a:pt x="947" y="719"/>
                    <a:pt x="948" y="722"/>
                    <a:pt x="949" y="724"/>
                  </a:cubicBezTo>
                  <a:cubicBezTo>
                    <a:pt x="949" y="726"/>
                    <a:pt x="950" y="729"/>
                    <a:pt x="951" y="730"/>
                  </a:cubicBezTo>
                  <a:cubicBezTo>
                    <a:pt x="951" y="732"/>
                    <a:pt x="951" y="734"/>
                    <a:pt x="951" y="735"/>
                  </a:cubicBezTo>
                  <a:cubicBezTo>
                    <a:pt x="952" y="736"/>
                    <a:pt x="953" y="737"/>
                    <a:pt x="954" y="737"/>
                  </a:cubicBezTo>
                  <a:cubicBezTo>
                    <a:pt x="955" y="737"/>
                    <a:pt x="957" y="737"/>
                    <a:pt x="957" y="736"/>
                  </a:cubicBezTo>
                  <a:cubicBezTo>
                    <a:pt x="958" y="735"/>
                    <a:pt x="958" y="733"/>
                    <a:pt x="959" y="732"/>
                  </a:cubicBezTo>
                  <a:cubicBezTo>
                    <a:pt x="960" y="731"/>
                    <a:pt x="962" y="731"/>
                    <a:pt x="963" y="730"/>
                  </a:cubicBezTo>
                  <a:cubicBezTo>
                    <a:pt x="964" y="730"/>
                    <a:pt x="965" y="730"/>
                    <a:pt x="966" y="731"/>
                  </a:cubicBezTo>
                  <a:cubicBezTo>
                    <a:pt x="966" y="731"/>
                    <a:pt x="966" y="733"/>
                    <a:pt x="967" y="734"/>
                  </a:cubicBezTo>
                  <a:cubicBezTo>
                    <a:pt x="968" y="734"/>
                    <a:pt x="970" y="735"/>
                    <a:pt x="971" y="735"/>
                  </a:cubicBezTo>
                  <a:cubicBezTo>
                    <a:pt x="972" y="735"/>
                    <a:pt x="974" y="735"/>
                    <a:pt x="975" y="735"/>
                  </a:cubicBezTo>
                  <a:cubicBezTo>
                    <a:pt x="975" y="736"/>
                    <a:pt x="976" y="738"/>
                    <a:pt x="977" y="739"/>
                  </a:cubicBezTo>
                  <a:cubicBezTo>
                    <a:pt x="978" y="740"/>
                    <a:pt x="980" y="740"/>
                    <a:pt x="981" y="740"/>
                  </a:cubicBezTo>
                  <a:cubicBezTo>
                    <a:pt x="982" y="741"/>
                    <a:pt x="984" y="742"/>
                    <a:pt x="984" y="742"/>
                  </a:cubicBezTo>
                  <a:cubicBezTo>
                    <a:pt x="985" y="743"/>
                    <a:pt x="986" y="745"/>
                    <a:pt x="987" y="746"/>
                  </a:cubicBezTo>
                  <a:cubicBezTo>
                    <a:pt x="988" y="746"/>
                    <a:pt x="989" y="747"/>
                    <a:pt x="990" y="747"/>
                  </a:cubicBezTo>
                  <a:cubicBezTo>
                    <a:pt x="991" y="748"/>
                    <a:pt x="993" y="749"/>
                    <a:pt x="994" y="750"/>
                  </a:cubicBezTo>
                  <a:cubicBezTo>
                    <a:pt x="996" y="752"/>
                    <a:pt x="1000" y="757"/>
                    <a:pt x="1001" y="759"/>
                  </a:cubicBezTo>
                  <a:cubicBezTo>
                    <a:pt x="1003" y="762"/>
                    <a:pt x="1005" y="769"/>
                    <a:pt x="1006" y="772"/>
                  </a:cubicBezTo>
                  <a:cubicBezTo>
                    <a:pt x="1007" y="776"/>
                    <a:pt x="1010" y="784"/>
                    <a:pt x="1011" y="788"/>
                  </a:cubicBezTo>
                  <a:cubicBezTo>
                    <a:pt x="1011" y="790"/>
                    <a:pt x="1012" y="795"/>
                    <a:pt x="1013" y="797"/>
                  </a:cubicBezTo>
                  <a:cubicBezTo>
                    <a:pt x="1014" y="799"/>
                    <a:pt x="1015" y="802"/>
                    <a:pt x="1017" y="803"/>
                  </a:cubicBezTo>
                  <a:cubicBezTo>
                    <a:pt x="1018" y="805"/>
                    <a:pt x="1020" y="808"/>
                    <a:pt x="1022" y="809"/>
                  </a:cubicBezTo>
                  <a:cubicBezTo>
                    <a:pt x="1022" y="809"/>
                    <a:pt x="1024" y="810"/>
                    <a:pt x="1024" y="810"/>
                  </a:cubicBezTo>
                  <a:cubicBezTo>
                    <a:pt x="1025" y="811"/>
                    <a:pt x="1024" y="814"/>
                    <a:pt x="1025" y="815"/>
                  </a:cubicBezTo>
                  <a:cubicBezTo>
                    <a:pt x="1025" y="816"/>
                    <a:pt x="1027" y="817"/>
                    <a:pt x="1028" y="818"/>
                  </a:cubicBezTo>
                  <a:cubicBezTo>
                    <a:pt x="1029" y="819"/>
                    <a:pt x="1030" y="822"/>
                    <a:pt x="1031" y="823"/>
                  </a:cubicBezTo>
                  <a:cubicBezTo>
                    <a:pt x="1032" y="824"/>
                    <a:pt x="1034" y="825"/>
                    <a:pt x="1035" y="826"/>
                  </a:cubicBezTo>
                  <a:cubicBezTo>
                    <a:pt x="1035" y="828"/>
                    <a:pt x="1036" y="831"/>
                    <a:pt x="1037" y="832"/>
                  </a:cubicBezTo>
                  <a:cubicBezTo>
                    <a:pt x="1038" y="833"/>
                    <a:pt x="1040" y="834"/>
                    <a:pt x="1041" y="834"/>
                  </a:cubicBezTo>
                  <a:cubicBezTo>
                    <a:pt x="1042" y="834"/>
                    <a:pt x="1042" y="831"/>
                    <a:pt x="1043" y="830"/>
                  </a:cubicBezTo>
                  <a:cubicBezTo>
                    <a:pt x="1043" y="829"/>
                    <a:pt x="1042" y="826"/>
                    <a:pt x="1043" y="825"/>
                  </a:cubicBezTo>
                  <a:cubicBezTo>
                    <a:pt x="1044" y="824"/>
                    <a:pt x="1047" y="823"/>
                    <a:pt x="1049" y="823"/>
                  </a:cubicBezTo>
                  <a:cubicBezTo>
                    <a:pt x="1050" y="822"/>
                    <a:pt x="1053" y="823"/>
                    <a:pt x="1055" y="823"/>
                  </a:cubicBezTo>
                  <a:cubicBezTo>
                    <a:pt x="1055" y="822"/>
                    <a:pt x="1057" y="822"/>
                    <a:pt x="1057" y="821"/>
                  </a:cubicBezTo>
                  <a:cubicBezTo>
                    <a:pt x="1058" y="821"/>
                    <a:pt x="1060" y="819"/>
                    <a:pt x="1061" y="819"/>
                  </a:cubicBezTo>
                  <a:cubicBezTo>
                    <a:pt x="1062" y="819"/>
                    <a:pt x="1064" y="819"/>
                    <a:pt x="1064" y="820"/>
                  </a:cubicBezTo>
                  <a:cubicBezTo>
                    <a:pt x="1065" y="820"/>
                    <a:pt x="1066" y="822"/>
                    <a:pt x="1066" y="822"/>
                  </a:cubicBezTo>
                  <a:cubicBezTo>
                    <a:pt x="1067" y="822"/>
                    <a:pt x="1068" y="821"/>
                    <a:pt x="1069" y="820"/>
                  </a:cubicBezTo>
                  <a:cubicBezTo>
                    <a:pt x="1070" y="820"/>
                    <a:pt x="1071" y="820"/>
                    <a:pt x="1072" y="821"/>
                  </a:cubicBezTo>
                  <a:cubicBezTo>
                    <a:pt x="1072" y="821"/>
                    <a:pt x="1073" y="823"/>
                    <a:pt x="1074" y="823"/>
                  </a:cubicBezTo>
                  <a:cubicBezTo>
                    <a:pt x="1074" y="823"/>
                    <a:pt x="1076" y="823"/>
                    <a:pt x="1077" y="823"/>
                  </a:cubicBezTo>
                  <a:cubicBezTo>
                    <a:pt x="1078" y="823"/>
                    <a:pt x="1081" y="823"/>
                    <a:pt x="1082" y="823"/>
                  </a:cubicBezTo>
                  <a:cubicBezTo>
                    <a:pt x="1083" y="824"/>
                    <a:pt x="1085" y="825"/>
                    <a:pt x="1085" y="825"/>
                  </a:cubicBezTo>
                  <a:cubicBezTo>
                    <a:pt x="1087" y="826"/>
                    <a:pt x="1092" y="827"/>
                    <a:pt x="1093" y="828"/>
                  </a:cubicBezTo>
                  <a:cubicBezTo>
                    <a:pt x="1094" y="829"/>
                    <a:pt x="1094" y="831"/>
                    <a:pt x="1094" y="832"/>
                  </a:cubicBezTo>
                  <a:cubicBezTo>
                    <a:pt x="1094" y="833"/>
                    <a:pt x="1093" y="834"/>
                    <a:pt x="1093" y="835"/>
                  </a:cubicBezTo>
                  <a:cubicBezTo>
                    <a:pt x="1093" y="836"/>
                    <a:pt x="1096" y="837"/>
                    <a:pt x="1096" y="838"/>
                  </a:cubicBezTo>
                  <a:cubicBezTo>
                    <a:pt x="1096" y="839"/>
                    <a:pt x="1095" y="842"/>
                    <a:pt x="1096" y="843"/>
                  </a:cubicBezTo>
                  <a:cubicBezTo>
                    <a:pt x="1096" y="844"/>
                    <a:pt x="1099" y="845"/>
                    <a:pt x="1100" y="845"/>
                  </a:cubicBezTo>
                  <a:cubicBezTo>
                    <a:pt x="1102" y="846"/>
                    <a:pt x="1104" y="848"/>
                    <a:pt x="1106" y="849"/>
                  </a:cubicBezTo>
                  <a:cubicBezTo>
                    <a:pt x="1108" y="850"/>
                    <a:pt x="1112" y="854"/>
                    <a:pt x="1114" y="856"/>
                  </a:cubicBezTo>
                  <a:cubicBezTo>
                    <a:pt x="1115" y="857"/>
                    <a:pt x="1117" y="859"/>
                    <a:pt x="1118" y="861"/>
                  </a:cubicBezTo>
                  <a:cubicBezTo>
                    <a:pt x="1118" y="862"/>
                    <a:pt x="1118" y="865"/>
                    <a:pt x="1119" y="866"/>
                  </a:cubicBezTo>
                  <a:cubicBezTo>
                    <a:pt x="1119" y="866"/>
                    <a:pt x="1121" y="867"/>
                    <a:pt x="1122" y="867"/>
                  </a:cubicBezTo>
                  <a:cubicBezTo>
                    <a:pt x="1122" y="868"/>
                    <a:pt x="1123" y="869"/>
                    <a:pt x="1124" y="870"/>
                  </a:cubicBezTo>
                  <a:cubicBezTo>
                    <a:pt x="1124" y="871"/>
                    <a:pt x="1124" y="875"/>
                    <a:pt x="1125" y="876"/>
                  </a:cubicBezTo>
                  <a:cubicBezTo>
                    <a:pt x="1126" y="877"/>
                    <a:pt x="1128" y="878"/>
                    <a:pt x="1129" y="879"/>
                  </a:cubicBezTo>
                  <a:cubicBezTo>
                    <a:pt x="1129" y="880"/>
                    <a:pt x="1131" y="881"/>
                    <a:pt x="1132" y="882"/>
                  </a:cubicBezTo>
                  <a:cubicBezTo>
                    <a:pt x="1133" y="883"/>
                    <a:pt x="1134" y="884"/>
                    <a:pt x="1135" y="886"/>
                  </a:cubicBezTo>
                  <a:cubicBezTo>
                    <a:pt x="1135" y="886"/>
                    <a:pt x="1135" y="888"/>
                    <a:pt x="1135" y="889"/>
                  </a:cubicBezTo>
                  <a:cubicBezTo>
                    <a:pt x="1136" y="890"/>
                    <a:pt x="1138" y="891"/>
                    <a:pt x="1138" y="892"/>
                  </a:cubicBezTo>
                  <a:cubicBezTo>
                    <a:pt x="1139" y="892"/>
                    <a:pt x="1138" y="894"/>
                    <a:pt x="1139" y="894"/>
                  </a:cubicBezTo>
                  <a:cubicBezTo>
                    <a:pt x="1139" y="895"/>
                    <a:pt x="1141" y="895"/>
                    <a:pt x="1142" y="895"/>
                  </a:cubicBezTo>
                  <a:cubicBezTo>
                    <a:pt x="1143" y="896"/>
                    <a:pt x="1144" y="897"/>
                    <a:pt x="1144" y="898"/>
                  </a:cubicBezTo>
                  <a:cubicBezTo>
                    <a:pt x="1144" y="899"/>
                    <a:pt x="1144" y="900"/>
                    <a:pt x="1144" y="901"/>
                  </a:cubicBezTo>
                  <a:cubicBezTo>
                    <a:pt x="1143" y="902"/>
                    <a:pt x="1141" y="902"/>
                    <a:pt x="1141" y="903"/>
                  </a:cubicBezTo>
                  <a:cubicBezTo>
                    <a:pt x="1140" y="904"/>
                    <a:pt x="1139" y="906"/>
                    <a:pt x="1139" y="907"/>
                  </a:cubicBezTo>
                  <a:cubicBezTo>
                    <a:pt x="1139" y="908"/>
                    <a:pt x="1138" y="910"/>
                    <a:pt x="1138" y="911"/>
                  </a:cubicBezTo>
                  <a:cubicBezTo>
                    <a:pt x="1138" y="914"/>
                    <a:pt x="1138" y="918"/>
                    <a:pt x="1139" y="920"/>
                  </a:cubicBezTo>
                  <a:cubicBezTo>
                    <a:pt x="1139" y="921"/>
                    <a:pt x="1141" y="922"/>
                    <a:pt x="1141" y="922"/>
                  </a:cubicBezTo>
                  <a:cubicBezTo>
                    <a:pt x="1142" y="923"/>
                    <a:pt x="1144" y="925"/>
                    <a:pt x="1145" y="926"/>
                  </a:cubicBezTo>
                  <a:cubicBezTo>
                    <a:pt x="1145" y="927"/>
                    <a:pt x="1146" y="930"/>
                    <a:pt x="1147" y="931"/>
                  </a:cubicBezTo>
                  <a:cubicBezTo>
                    <a:pt x="1147" y="931"/>
                    <a:pt x="1149" y="932"/>
                    <a:pt x="1150" y="933"/>
                  </a:cubicBezTo>
                  <a:cubicBezTo>
                    <a:pt x="1150" y="933"/>
                    <a:pt x="1152" y="933"/>
                    <a:pt x="1152" y="933"/>
                  </a:cubicBezTo>
                  <a:cubicBezTo>
                    <a:pt x="1153" y="934"/>
                    <a:pt x="1153" y="935"/>
                    <a:pt x="1153" y="935"/>
                  </a:cubicBezTo>
                  <a:cubicBezTo>
                    <a:pt x="1154" y="936"/>
                    <a:pt x="1156" y="937"/>
                    <a:pt x="1157" y="937"/>
                  </a:cubicBezTo>
                  <a:cubicBezTo>
                    <a:pt x="1158" y="937"/>
                    <a:pt x="1161" y="936"/>
                    <a:pt x="1162" y="936"/>
                  </a:cubicBezTo>
                  <a:cubicBezTo>
                    <a:pt x="1162" y="936"/>
                    <a:pt x="1164" y="935"/>
                    <a:pt x="1164" y="935"/>
                  </a:cubicBezTo>
                  <a:cubicBezTo>
                    <a:pt x="1165" y="934"/>
                    <a:pt x="1168" y="934"/>
                    <a:pt x="1169" y="934"/>
                  </a:cubicBezTo>
                  <a:cubicBezTo>
                    <a:pt x="1170" y="934"/>
                    <a:pt x="1172" y="934"/>
                    <a:pt x="1173" y="934"/>
                  </a:cubicBezTo>
                  <a:cubicBezTo>
                    <a:pt x="1174" y="933"/>
                    <a:pt x="1176" y="931"/>
                    <a:pt x="1178" y="930"/>
                  </a:cubicBezTo>
                  <a:cubicBezTo>
                    <a:pt x="1178" y="930"/>
                    <a:pt x="1180" y="930"/>
                    <a:pt x="1181" y="930"/>
                  </a:cubicBezTo>
                  <a:cubicBezTo>
                    <a:pt x="1182" y="929"/>
                    <a:pt x="1184" y="928"/>
                    <a:pt x="1185" y="927"/>
                  </a:cubicBezTo>
                  <a:cubicBezTo>
                    <a:pt x="1186" y="927"/>
                    <a:pt x="1186" y="924"/>
                    <a:pt x="1186" y="923"/>
                  </a:cubicBezTo>
                  <a:cubicBezTo>
                    <a:pt x="1187" y="922"/>
                    <a:pt x="1188" y="921"/>
                    <a:pt x="1189" y="921"/>
                  </a:cubicBezTo>
                  <a:cubicBezTo>
                    <a:pt x="1189" y="921"/>
                    <a:pt x="1190" y="920"/>
                    <a:pt x="1191" y="920"/>
                  </a:cubicBezTo>
                  <a:cubicBezTo>
                    <a:pt x="1192" y="920"/>
                    <a:pt x="1194" y="920"/>
                    <a:pt x="1195" y="920"/>
                  </a:cubicBezTo>
                  <a:cubicBezTo>
                    <a:pt x="1196" y="921"/>
                    <a:pt x="1197" y="922"/>
                    <a:pt x="1197" y="922"/>
                  </a:cubicBezTo>
                  <a:cubicBezTo>
                    <a:pt x="1198" y="922"/>
                    <a:pt x="1199" y="920"/>
                    <a:pt x="1200" y="920"/>
                  </a:cubicBezTo>
                  <a:cubicBezTo>
                    <a:pt x="1202" y="919"/>
                    <a:pt x="1204" y="919"/>
                    <a:pt x="1205" y="920"/>
                  </a:cubicBezTo>
                  <a:cubicBezTo>
                    <a:pt x="1206" y="920"/>
                    <a:pt x="1208" y="921"/>
                    <a:pt x="1209" y="922"/>
                  </a:cubicBezTo>
                  <a:cubicBezTo>
                    <a:pt x="1210" y="922"/>
                    <a:pt x="1212" y="923"/>
                    <a:pt x="1213" y="922"/>
                  </a:cubicBezTo>
                  <a:cubicBezTo>
                    <a:pt x="1214" y="922"/>
                    <a:pt x="1216" y="922"/>
                    <a:pt x="1217" y="921"/>
                  </a:cubicBezTo>
                  <a:cubicBezTo>
                    <a:pt x="1218" y="920"/>
                    <a:pt x="1218" y="918"/>
                    <a:pt x="1219" y="917"/>
                  </a:cubicBezTo>
                  <a:cubicBezTo>
                    <a:pt x="1220" y="917"/>
                    <a:pt x="1221" y="916"/>
                    <a:pt x="1222" y="916"/>
                  </a:cubicBezTo>
                  <a:cubicBezTo>
                    <a:pt x="1223" y="915"/>
                    <a:pt x="1226" y="914"/>
                    <a:pt x="1227" y="913"/>
                  </a:cubicBezTo>
                  <a:cubicBezTo>
                    <a:pt x="1228" y="913"/>
                    <a:pt x="1230" y="913"/>
                    <a:pt x="1231" y="912"/>
                  </a:cubicBezTo>
                  <a:cubicBezTo>
                    <a:pt x="1231" y="912"/>
                    <a:pt x="1232" y="911"/>
                    <a:pt x="1232" y="910"/>
                  </a:cubicBezTo>
                  <a:cubicBezTo>
                    <a:pt x="1233" y="910"/>
                    <a:pt x="1233" y="909"/>
                    <a:pt x="1233" y="908"/>
                  </a:cubicBezTo>
                  <a:cubicBezTo>
                    <a:pt x="1233" y="907"/>
                    <a:pt x="1233" y="906"/>
                    <a:pt x="1232" y="905"/>
                  </a:cubicBezTo>
                  <a:cubicBezTo>
                    <a:pt x="1232" y="905"/>
                    <a:pt x="1231" y="904"/>
                    <a:pt x="1231" y="904"/>
                  </a:cubicBezTo>
                  <a:cubicBezTo>
                    <a:pt x="1231" y="903"/>
                    <a:pt x="1232" y="901"/>
                    <a:pt x="1233" y="901"/>
                  </a:cubicBezTo>
                  <a:cubicBezTo>
                    <a:pt x="1234" y="900"/>
                    <a:pt x="1235" y="900"/>
                    <a:pt x="1236" y="900"/>
                  </a:cubicBezTo>
                  <a:cubicBezTo>
                    <a:pt x="1237" y="900"/>
                    <a:pt x="1238" y="900"/>
                    <a:pt x="1238" y="901"/>
                  </a:cubicBezTo>
                  <a:cubicBezTo>
                    <a:pt x="1239" y="901"/>
                    <a:pt x="1239" y="903"/>
                    <a:pt x="1240" y="903"/>
                  </a:cubicBezTo>
                  <a:cubicBezTo>
                    <a:pt x="1240" y="904"/>
                    <a:pt x="1242" y="903"/>
                    <a:pt x="1243" y="904"/>
                  </a:cubicBezTo>
                  <a:cubicBezTo>
                    <a:pt x="1243" y="904"/>
                    <a:pt x="1244" y="905"/>
                    <a:pt x="1245" y="905"/>
                  </a:cubicBezTo>
                  <a:cubicBezTo>
                    <a:pt x="1246" y="905"/>
                    <a:pt x="1248" y="904"/>
                    <a:pt x="1248" y="903"/>
                  </a:cubicBezTo>
                  <a:cubicBezTo>
                    <a:pt x="1249" y="902"/>
                    <a:pt x="1250" y="901"/>
                    <a:pt x="1251" y="900"/>
                  </a:cubicBezTo>
                  <a:cubicBezTo>
                    <a:pt x="1251" y="899"/>
                    <a:pt x="1252" y="897"/>
                    <a:pt x="1253" y="896"/>
                  </a:cubicBezTo>
                  <a:cubicBezTo>
                    <a:pt x="1253" y="895"/>
                    <a:pt x="1255" y="894"/>
                    <a:pt x="1256" y="893"/>
                  </a:cubicBezTo>
                  <a:cubicBezTo>
                    <a:pt x="1257" y="892"/>
                    <a:pt x="1259" y="891"/>
                    <a:pt x="1259" y="890"/>
                  </a:cubicBezTo>
                  <a:cubicBezTo>
                    <a:pt x="1260" y="889"/>
                    <a:pt x="1260" y="888"/>
                    <a:pt x="1260" y="887"/>
                  </a:cubicBezTo>
                  <a:cubicBezTo>
                    <a:pt x="1261" y="886"/>
                    <a:pt x="1261" y="884"/>
                    <a:pt x="1262" y="883"/>
                  </a:cubicBezTo>
                  <a:cubicBezTo>
                    <a:pt x="1262" y="882"/>
                    <a:pt x="1263" y="880"/>
                    <a:pt x="1264" y="879"/>
                  </a:cubicBezTo>
                  <a:cubicBezTo>
                    <a:pt x="1265" y="878"/>
                    <a:pt x="1267" y="877"/>
                    <a:pt x="1268" y="877"/>
                  </a:cubicBezTo>
                  <a:cubicBezTo>
                    <a:pt x="1268" y="876"/>
                    <a:pt x="1269" y="875"/>
                    <a:pt x="1269" y="874"/>
                  </a:cubicBezTo>
                  <a:cubicBezTo>
                    <a:pt x="1270" y="873"/>
                    <a:pt x="1270" y="872"/>
                    <a:pt x="1270" y="871"/>
                  </a:cubicBezTo>
                  <a:cubicBezTo>
                    <a:pt x="1270" y="870"/>
                    <a:pt x="1270" y="868"/>
                    <a:pt x="1269" y="867"/>
                  </a:cubicBezTo>
                  <a:cubicBezTo>
                    <a:pt x="1269" y="866"/>
                    <a:pt x="1267" y="867"/>
                    <a:pt x="1267" y="866"/>
                  </a:cubicBezTo>
                  <a:cubicBezTo>
                    <a:pt x="1266" y="866"/>
                    <a:pt x="1266" y="864"/>
                    <a:pt x="1266" y="863"/>
                  </a:cubicBezTo>
                  <a:cubicBezTo>
                    <a:pt x="1265" y="862"/>
                    <a:pt x="1265" y="860"/>
                    <a:pt x="1265" y="859"/>
                  </a:cubicBezTo>
                  <a:cubicBezTo>
                    <a:pt x="1265" y="858"/>
                    <a:pt x="1264" y="855"/>
                    <a:pt x="1263" y="854"/>
                  </a:cubicBezTo>
                  <a:cubicBezTo>
                    <a:pt x="1263" y="854"/>
                    <a:pt x="1261" y="852"/>
                    <a:pt x="1261" y="851"/>
                  </a:cubicBezTo>
                  <a:cubicBezTo>
                    <a:pt x="1261" y="849"/>
                    <a:pt x="1262" y="846"/>
                    <a:pt x="1262" y="844"/>
                  </a:cubicBezTo>
                  <a:cubicBezTo>
                    <a:pt x="1263" y="843"/>
                    <a:pt x="1264" y="842"/>
                    <a:pt x="1265" y="841"/>
                  </a:cubicBezTo>
                  <a:cubicBezTo>
                    <a:pt x="1265" y="840"/>
                    <a:pt x="1265" y="838"/>
                    <a:pt x="1265" y="837"/>
                  </a:cubicBezTo>
                  <a:cubicBezTo>
                    <a:pt x="1265" y="836"/>
                    <a:pt x="1263" y="834"/>
                    <a:pt x="1263" y="832"/>
                  </a:cubicBezTo>
                  <a:cubicBezTo>
                    <a:pt x="1262" y="832"/>
                    <a:pt x="1263" y="830"/>
                    <a:pt x="1263" y="829"/>
                  </a:cubicBezTo>
                  <a:cubicBezTo>
                    <a:pt x="1264" y="828"/>
                    <a:pt x="1266" y="825"/>
                    <a:pt x="1267" y="824"/>
                  </a:cubicBezTo>
                  <a:cubicBezTo>
                    <a:pt x="1268" y="823"/>
                    <a:pt x="1269" y="820"/>
                    <a:pt x="1269" y="819"/>
                  </a:cubicBezTo>
                  <a:cubicBezTo>
                    <a:pt x="1269" y="817"/>
                    <a:pt x="1268" y="814"/>
                    <a:pt x="1268" y="813"/>
                  </a:cubicBezTo>
                  <a:cubicBezTo>
                    <a:pt x="1268" y="812"/>
                    <a:pt x="1269" y="810"/>
                    <a:pt x="1269" y="809"/>
                  </a:cubicBezTo>
                  <a:cubicBezTo>
                    <a:pt x="1270" y="808"/>
                    <a:pt x="1271" y="806"/>
                    <a:pt x="1272" y="805"/>
                  </a:cubicBezTo>
                  <a:cubicBezTo>
                    <a:pt x="1272" y="805"/>
                    <a:pt x="1275" y="804"/>
                    <a:pt x="1276" y="803"/>
                  </a:cubicBezTo>
                  <a:cubicBezTo>
                    <a:pt x="1277" y="803"/>
                    <a:pt x="1278" y="804"/>
                    <a:pt x="1279" y="804"/>
                  </a:cubicBezTo>
                  <a:cubicBezTo>
                    <a:pt x="1280" y="805"/>
                    <a:pt x="1280" y="806"/>
                    <a:pt x="1280" y="807"/>
                  </a:cubicBezTo>
                  <a:cubicBezTo>
                    <a:pt x="1280" y="808"/>
                    <a:pt x="1280" y="810"/>
                    <a:pt x="1280" y="812"/>
                  </a:cubicBezTo>
                  <a:cubicBezTo>
                    <a:pt x="1280" y="813"/>
                    <a:pt x="1280" y="814"/>
                    <a:pt x="1280" y="815"/>
                  </a:cubicBezTo>
                  <a:cubicBezTo>
                    <a:pt x="1280" y="816"/>
                    <a:pt x="1281" y="818"/>
                    <a:pt x="1282" y="818"/>
                  </a:cubicBezTo>
                  <a:cubicBezTo>
                    <a:pt x="1283" y="818"/>
                    <a:pt x="1284" y="816"/>
                    <a:pt x="1285" y="815"/>
                  </a:cubicBezTo>
                  <a:cubicBezTo>
                    <a:pt x="1285" y="814"/>
                    <a:pt x="1285" y="811"/>
                    <a:pt x="1285" y="809"/>
                  </a:cubicBez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3" name="Freeform 62">
              <a:extLst>
                <a:ext uri="{FF2B5EF4-FFF2-40B4-BE49-F238E27FC236}">
                  <a16:creationId xmlns:a16="http://schemas.microsoft.com/office/drawing/2014/main" id="{1D399173-51CF-4AC6-A074-8D37AF4C0BC2}"/>
                </a:ext>
              </a:extLst>
            </p:cNvPr>
            <p:cNvSpPr>
              <a:spLocks/>
            </p:cNvSpPr>
            <p:nvPr/>
          </p:nvSpPr>
          <p:spPr bwMode="auto">
            <a:xfrm>
              <a:off x="5138736" y="3854453"/>
              <a:ext cx="590550" cy="444500"/>
            </a:xfrm>
            <a:custGeom>
              <a:avLst/>
              <a:gdLst>
                <a:gd name="T0" fmla="*/ 302 w 699"/>
                <a:gd name="T1" fmla="*/ 16 h 526"/>
                <a:gd name="T2" fmla="*/ 133 w 699"/>
                <a:gd name="T3" fmla="*/ 24 h 526"/>
                <a:gd name="T4" fmla="*/ 112 w 699"/>
                <a:gd name="T5" fmla="*/ 26 h 526"/>
                <a:gd name="T6" fmla="*/ 92 w 699"/>
                <a:gd name="T7" fmla="*/ 39 h 526"/>
                <a:gd name="T8" fmla="*/ 65 w 699"/>
                <a:gd name="T9" fmla="*/ 61 h 526"/>
                <a:gd name="T10" fmla="*/ 25 w 699"/>
                <a:gd name="T11" fmla="*/ 79 h 526"/>
                <a:gd name="T12" fmla="*/ 18 w 699"/>
                <a:gd name="T13" fmla="*/ 100 h 526"/>
                <a:gd name="T14" fmla="*/ 8 w 699"/>
                <a:gd name="T15" fmla="*/ 109 h 526"/>
                <a:gd name="T16" fmla="*/ 2 w 699"/>
                <a:gd name="T17" fmla="*/ 122 h 526"/>
                <a:gd name="T18" fmla="*/ 2 w 699"/>
                <a:gd name="T19" fmla="*/ 137 h 526"/>
                <a:gd name="T20" fmla="*/ 22 w 699"/>
                <a:gd name="T21" fmla="*/ 146 h 526"/>
                <a:gd name="T22" fmla="*/ 42 w 699"/>
                <a:gd name="T23" fmla="*/ 159 h 526"/>
                <a:gd name="T24" fmla="*/ 55 w 699"/>
                <a:gd name="T25" fmla="*/ 163 h 526"/>
                <a:gd name="T26" fmla="*/ 82 w 699"/>
                <a:gd name="T27" fmla="*/ 178 h 526"/>
                <a:gd name="T28" fmla="*/ 94 w 699"/>
                <a:gd name="T29" fmla="*/ 191 h 526"/>
                <a:gd name="T30" fmla="*/ 105 w 699"/>
                <a:gd name="T31" fmla="*/ 215 h 526"/>
                <a:gd name="T32" fmla="*/ 121 w 699"/>
                <a:gd name="T33" fmla="*/ 228 h 526"/>
                <a:gd name="T34" fmla="*/ 134 w 699"/>
                <a:gd name="T35" fmla="*/ 243 h 526"/>
                <a:gd name="T36" fmla="*/ 153 w 699"/>
                <a:gd name="T37" fmla="*/ 254 h 526"/>
                <a:gd name="T38" fmla="*/ 179 w 699"/>
                <a:gd name="T39" fmla="*/ 268 h 526"/>
                <a:gd name="T40" fmla="*/ 197 w 699"/>
                <a:gd name="T41" fmla="*/ 289 h 526"/>
                <a:gd name="T42" fmla="*/ 207 w 699"/>
                <a:gd name="T43" fmla="*/ 292 h 526"/>
                <a:gd name="T44" fmla="*/ 223 w 699"/>
                <a:gd name="T45" fmla="*/ 300 h 526"/>
                <a:gd name="T46" fmla="*/ 233 w 699"/>
                <a:gd name="T47" fmla="*/ 309 h 526"/>
                <a:gd name="T48" fmla="*/ 244 w 699"/>
                <a:gd name="T49" fmla="*/ 329 h 526"/>
                <a:gd name="T50" fmla="*/ 260 w 699"/>
                <a:gd name="T51" fmla="*/ 344 h 526"/>
                <a:gd name="T52" fmla="*/ 273 w 699"/>
                <a:gd name="T53" fmla="*/ 355 h 526"/>
                <a:gd name="T54" fmla="*/ 288 w 699"/>
                <a:gd name="T55" fmla="*/ 365 h 526"/>
                <a:gd name="T56" fmla="*/ 308 w 699"/>
                <a:gd name="T57" fmla="*/ 373 h 526"/>
                <a:gd name="T58" fmla="*/ 319 w 699"/>
                <a:gd name="T59" fmla="*/ 390 h 526"/>
                <a:gd name="T60" fmla="*/ 331 w 699"/>
                <a:gd name="T61" fmla="*/ 404 h 526"/>
                <a:gd name="T62" fmla="*/ 337 w 699"/>
                <a:gd name="T63" fmla="*/ 428 h 526"/>
                <a:gd name="T64" fmla="*/ 349 w 699"/>
                <a:gd name="T65" fmla="*/ 448 h 526"/>
                <a:gd name="T66" fmla="*/ 366 w 699"/>
                <a:gd name="T67" fmla="*/ 454 h 526"/>
                <a:gd name="T68" fmla="*/ 379 w 699"/>
                <a:gd name="T69" fmla="*/ 467 h 526"/>
                <a:gd name="T70" fmla="*/ 385 w 699"/>
                <a:gd name="T71" fmla="*/ 480 h 526"/>
                <a:gd name="T72" fmla="*/ 395 w 699"/>
                <a:gd name="T73" fmla="*/ 498 h 526"/>
                <a:gd name="T74" fmla="*/ 396 w 699"/>
                <a:gd name="T75" fmla="*/ 505 h 526"/>
                <a:gd name="T76" fmla="*/ 404 w 699"/>
                <a:gd name="T77" fmla="*/ 519 h 526"/>
                <a:gd name="T78" fmla="*/ 423 w 699"/>
                <a:gd name="T79" fmla="*/ 521 h 526"/>
                <a:gd name="T80" fmla="*/ 437 w 699"/>
                <a:gd name="T81" fmla="*/ 516 h 526"/>
                <a:gd name="T82" fmla="*/ 458 w 699"/>
                <a:gd name="T83" fmla="*/ 489 h 526"/>
                <a:gd name="T84" fmla="*/ 484 w 699"/>
                <a:gd name="T85" fmla="*/ 469 h 526"/>
                <a:gd name="T86" fmla="*/ 479 w 699"/>
                <a:gd name="T87" fmla="*/ 450 h 526"/>
                <a:gd name="T88" fmla="*/ 486 w 699"/>
                <a:gd name="T89" fmla="*/ 443 h 526"/>
                <a:gd name="T90" fmla="*/ 502 w 699"/>
                <a:gd name="T91" fmla="*/ 433 h 526"/>
                <a:gd name="T92" fmla="*/ 527 w 699"/>
                <a:gd name="T93" fmla="*/ 410 h 526"/>
                <a:gd name="T94" fmla="*/ 549 w 699"/>
                <a:gd name="T95" fmla="*/ 394 h 526"/>
                <a:gd name="T96" fmla="*/ 559 w 699"/>
                <a:gd name="T97" fmla="*/ 376 h 526"/>
                <a:gd name="T98" fmla="*/ 578 w 699"/>
                <a:gd name="T99" fmla="*/ 353 h 526"/>
                <a:gd name="T100" fmla="*/ 586 w 699"/>
                <a:gd name="T101" fmla="*/ 340 h 526"/>
                <a:gd name="T102" fmla="*/ 590 w 699"/>
                <a:gd name="T103" fmla="*/ 322 h 526"/>
                <a:gd name="T104" fmla="*/ 605 w 699"/>
                <a:gd name="T105" fmla="*/ 320 h 526"/>
                <a:gd name="T106" fmla="*/ 621 w 699"/>
                <a:gd name="T107" fmla="*/ 301 h 526"/>
                <a:gd name="T108" fmla="*/ 632 w 699"/>
                <a:gd name="T109" fmla="*/ 265 h 526"/>
                <a:gd name="T110" fmla="*/ 654 w 699"/>
                <a:gd name="T111" fmla="*/ 196 h 526"/>
                <a:gd name="T112" fmla="*/ 504 w 699"/>
                <a:gd name="T113" fmla="*/ 20 h 5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699" h="526">
                  <a:moveTo>
                    <a:pt x="504" y="20"/>
                  </a:moveTo>
                  <a:cubicBezTo>
                    <a:pt x="347" y="50"/>
                    <a:pt x="347" y="50"/>
                    <a:pt x="347" y="50"/>
                  </a:cubicBezTo>
                  <a:cubicBezTo>
                    <a:pt x="347" y="30"/>
                    <a:pt x="347" y="30"/>
                    <a:pt x="347" y="30"/>
                  </a:cubicBezTo>
                  <a:cubicBezTo>
                    <a:pt x="319" y="5"/>
                    <a:pt x="319" y="5"/>
                    <a:pt x="319" y="5"/>
                  </a:cubicBezTo>
                  <a:cubicBezTo>
                    <a:pt x="307" y="18"/>
                    <a:pt x="307" y="18"/>
                    <a:pt x="307" y="18"/>
                  </a:cubicBezTo>
                  <a:cubicBezTo>
                    <a:pt x="307" y="18"/>
                    <a:pt x="303" y="17"/>
                    <a:pt x="302" y="16"/>
                  </a:cubicBezTo>
                  <a:cubicBezTo>
                    <a:pt x="302" y="14"/>
                    <a:pt x="302" y="11"/>
                    <a:pt x="302" y="10"/>
                  </a:cubicBezTo>
                  <a:cubicBezTo>
                    <a:pt x="302" y="9"/>
                    <a:pt x="304" y="8"/>
                    <a:pt x="305" y="7"/>
                  </a:cubicBezTo>
                  <a:cubicBezTo>
                    <a:pt x="305" y="5"/>
                    <a:pt x="304" y="3"/>
                    <a:pt x="303" y="2"/>
                  </a:cubicBezTo>
                  <a:cubicBezTo>
                    <a:pt x="302" y="1"/>
                    <a:pt x="299" y="0"/>
                    <a:pt x="299" y="0"/>
                  </a:cubicBezTo>
                  <a:cubicBezTo>
                    <a:pt x="211" y="13"/>
                    <a:pt x="211" y="13"/>
                    <a:pt x="211" y="13"/>
                  </a:cubicBezTo>
                  <a:cubicBezTo>
                    <a:pt x="133" y="24"/>
                    <a:pt x="133" y="24"/>
                    <a:pt x="133" y="24"/>
                  </a:cubicBezTo>
                  <a:cubicBezTo>
                    <a:pt x="133" y="24"/>
                    <a:pt x="128" y="25"/>
                    <a:pt x="126" y="26"/>
                  </a:cubicBezTo>
                  <a:cubicBezTo>
                    <a:pt x="125" y="26"/>
                    <a:pt x="124" y="29"/>
                    <a:pt x="123" y="29"/>
                  </a:cubicBezTo>
                  <a:cubicBezTo>
                    <a:pt x="122" y="29"/>
                    <a:pt x="120" y="28"/>
                    <a:pt x="120" y="28"/>
                  </a:cubicBezTo>
                  <a:cubicBezTo>
                    <a:pt x="118" y="29"/>
                    <a:pt x="117" y="32"/>
                    <a:pt x="116" y="32"/>
                  </a:cubicBezTo>
                  <a:cubicBezTo>
                    <a:pt x="115" y="31"/>
                    <a:pt x="116" y="28"/>
                    <a:pt x="115" y="28"/>
                  </a:cubicBezTo>
                  <a:cubicBezTo>
                    <a:pt x="114" y="27"/>
                    <a:pt x="113" y="26"/>
                    <a:pt x="112" y="26"/>
                  </a:cubicBezTo>
                  <a:cubicBezTo>
                    <a:pt x="111" y="26"/>
                    <a:pt x="109" y="28"/>
                    <a:pt x="108" y="29"/>
                  </a:cubicBezTo>
                  <a:cubicBezTo>
                    <a:pt x="107" y="31"/>
                    <a:pt x="109" y="34"/>
                    <a:pt x="108" y="35"/>
                  </a:cubicBezTo>
                  <a:cubicBezTo>
                    <a:pt x="107" y="36"/>
                    <a:pt x="105" y="35"/>
                    <a:pt x="104" y="35"/>
                  </a:cubicBezTo>
                  <a:cubicBezTo>
                    <a:pt x="103" y="35"/>
                    <a:pt x="101" y="35"/>
                    <a:pt x="100" y="36"/>
                  </a:cubicBezTo>
                  <a:cubicBezTo>
                    <a:pt x="99" y="36"/>
                    <a:pt x="98" y="38"/>
                    <a:pt x="97" y="38"/>
                  </a:cubicBezTo>
                  <a:cubicBezTo>
                    <a:pt x="96" y="39"/>
                    <a:pt x="93" y="39"/>
                    <a:pt x="92" y="39"/>
                  </a:cubicBezTo>
                  <a:cubicBezTo>
                    <a:pt x="90" y="40"/>
                    <a:pt x="88" y="43"/>
                    <a:pt x="86" y="44"/>
                  </a:cubicBezTo>
                  <a:cubicBezTo>
                    <a:pt x="85" y="45"/>
                    <a:pt x="82" y="46"/>
                    <a:pt x="80" y="47"/>
                  </a:cubicBezTo>
                  <a:cubicBezTo>
                    <a:pt x="79" y="48"/>
                    <a:pt x="77" y="50"/>
                    <a:pt x="76" y="51"/>
                  </a:cubicBezTo>
                  <a:cubicBezTo>
                    <a:pt x="75" y="52"/>
                    <a:pt x="74" y="54"/>
                    <a:pt x="73" y="55"/>
                  </a:cubicBezTo>
                  <a:cubicBezTo>
                    <a:pt x="72" y="56"/>
                    <a:pt x="69" y="57"/>
                    <a:pt x="68" y="58"/>
                  </a:cubicBezTo>
                  <a:cubicBezTo>
                    <a:pt x="67" y="59"/>
                    <a:pt x="66" y="61"/>
                    <a:pt x="65" y="61"/>
                  </a:cubicBezTo>
                  <a:cubicBezTo>
                    <a:pt x="65" y="61"/>
                    <a:pt x="63" y="61"/>
                    <a:pt x="62" y="60"/>
                  </a:cubicBezTo>
                  <a:cubicBezTo>
                    <a:pt x="62" y="60"/>
                    <a:pt x="61" y="58"/>
                    <a:pt x="60" y="58"/>
                  </a:cubicBezTo>
                  <a:cubicBezTo>
                    <a:pt x="58" y="58"/>
                    <a:pt x="56" y="60"/>
                    <a:pt x="55" y="61"/>
                  </a:cubicBezTo>
                  <a:cubicBezTo>
                    <a:pt x="53" y="62"/>
                    <a:pt x="49" y="64"/>
                    <a:pt x="47" y="66"/>
                  </a:cubicBezTo>
                  <a:cubicBezTo>
                    <a:pt x="44" y="67"/>
                    <a:pt x="40" y="69"/>
                    <a:pt x="38" y="71"/>
                  </a:cubicBezTo>
                  <a:cubicBezTo>
                    <a:pt x="35" y="73"/>
                    <a:pt x="29" y="77"/>
                    <a:pt x="25" y="79"/>
                  </a:cubicBezTo>
                  <a:cubicBezTo>
                    <a:pt x="25" y="79"/>
                    <a:pt x="24" y="79"/>
                    <a:pt x="24" y="79"/>
                  </a:cubicBezTo>
                  <a:cubicBezTo>
                    <a:pt x="24" y="80"/>
                    <a:pt x="24" y="80"/>
                    <a:pt x="24" y="80"/>
                  </a:cubicBezTo>
                  <a:cubicBezTo>
                    <a:pt x="24" y="83"/>
                    <a:pt x="24" y="86"/>
                    <a:pt x="24" y="87"/>
                  </a:cubicBezTo>
                  <a:cubicBezTo>
                    <a:pt x="24" y="87"/>
                    <a:pt x="24" y="88"/>
                    <a:pt x="24" y="88"/>
                  </a:cubicBezTo>
                  <a:cubicBezTo>
                    <a:pt x="24" y="91"/>
                    <a:pt x="25" y="94"/>
                    <a:pt x="23" y="96"/>
                  </a:cubicBezTo>
                  <a:cubicBezTo>
                    <a:pt x="22" y="98"/>
                    <a:pt x="20" y="99"/>
                    <a:pt x="18" y="100"/>
                  </a:cubicBezTo>
                  <a:cubicBezTo>
                    <a:pt x="18" y="100"/>
                    <a:pt x="18" y="100"/>
                    <a:pt x="18" y="100"/>
                  </a:cubicBezTo>
                  <a:cubicBezTo>
                    <a:pt x="17" y="100"/>
                    <a:pt x="17" y="101"/>
                    <a:pt x="16" y="102"/>
                  </a:cubicBezTo>
                  <a:cubicBezTo>
                    <a:pt x="16" y="102"/>
                    <a:pt x="16" y="102"/>
                    <a:pt x="16" y="103"/>
                  </a:cubicBezTo>
                  <a:cubicBezTo>
                    <a:pt x="15" y="104"/>
                    <a:pt x="14" y="106"/>
                    <a:pt x="13" y="107"/>
                  </a:cubicBezTo>
                  <a:cubicBezTo>
                    <a:pt x="12" y="108"/>
                    <a:pt x="10" y="109"/>
                    <a:pt x="9" y="109"/>
                  </a:cubicBezTo>
                  <a:cubicBezTo>
                    <a:pt x="9" y="109"/>
                    <a:pt x="9" y="109"/>
                    <a:pt x="8" y="109"/>
                  </a:cubicBezTo>
                  <a:cubicBezTo>
                    <a:pt x="8" y="110"/>
                    <a:pt x="8" y="110"/>
                    <a:pt x="8" y="111"/>
                  </a:cubicBezTo>
                  <a:cubicBezTo>
                    <a:pt x="8" y="112"/>
                    <a:pt x="7" y="114"/>
                    <a:pt x="6" y="116"/>
                  </a:cubicBezTo>
                  <a:cubicBezTo>
                    <a:pt x="6" y="117"/>
                    <a:pt x="5" y="118"/>
                    <a:pt x="4" y="119"/>
                  </a:cubicBezTo>
                  <a:cubicBezTo>
                    <a:pt x="4" y="119"/>
                    <a:pt x="3" y="119"/>
                    <a:pt x="3" y="120"/>
                  </a:cubicBezTo>
                  <a:cubicBezTo>
                    <a:pt x="2" y="121"/>
                    <a:pt x="2" y="121"/>
                    <a:pt x="2" y="122"/>
                  </a:cubicBezTo>
                  <a:cubicBezTo>
                    <a:pt x="2" y="122"/>
                    <a:pt x="2" y="122"/>
                    <a:pt x="2" y="122"/>
                  </a:cubicBezTo>
                  <a:cubicBezTo>
                    <a:pt x="2" y="123"/>
                    <a:pt x="2" y="124"/>
                    <a:pt x="2" y="125"/>
                  </a:cubicBezTo>
                  <a:cubicBezTo>
                    <a:pt x="2" y="125"/>
                    <a:pt x="2" y="125"/>
                    <a:pt x="2" y="125"/>
                  </a:cubicBezTo>
                  <a:cubicBezTo>
                    <a:pt x="3" y="128"/>
                    <a:pt x="3" y="130"/>
                    <a:pt x="2" y="132"/>
                  </a:cubicBezTo>
                  <a:cubicBezTo>
                    <a:pt x="2" y="134"/>
                    <a:pt x="1" y="135"/>
                    <a:pt x="0" y="136"/>
                  </a:cubicBezTo>
                  <a:cubicBezTo>
                    <a:pt x="0" y="136"/>
                    <a:pt x="1" y="136"/>
                    <a:pt x="1" y="136"/>
                  </a:cubicBezTo>
                  <a:cubicBezTo>
                    <a:pt x="1" y="136"/>
                    <a:pt x="2" y="137"/>
                    <a:pt x="2" y="137"/>
                  </a:cubicBezTo>
                  <a:cubicBezTo>
                    <a:pt x="3" y="137"/>
                    <a:pt x="4" y="138"/>
                    <a:pt x="5" y="138"/>
                  </a:cubicBezTo>
                  <a:cubicBezTo>
                    <a:pt x="6" y="139"/>
                    <a:pt x="8" y="140"/>
                    <a:pt x="10" y="142"/>
                  </a:cubicBezTo>
                  <a:cubicBezTo>
                    <a:pt x="11" y="143"/>
                    <a:pt x="13" y="145"/>
                    <a:pt x="14" y="145"/>
                  </a:cubicBezTo>
                  <a:cubicBezTo>
                    <a:pt x="15" y="146"/>
                    <a:pt x="17" y="147"/>
                    <a:pt x="18" y="147"/>
                  </a:cubicBezTo>
                  <a:cubicBezTo>
                    <a:pt x="18" y="147"/>
                    <a:pt x="18" y="147"/>
                    <a:pt x="19" y="147"/>
                  </a:cubicBezTo>
                  <a:cubicBezTo>
                    <a:pt x="20" y="146"/>
                    <a:pt x="21" y="146"/>
                    <a:pt x="22" y="146"/>
                  </a:cubicBezTo>
                  <a:cubicBezTo>
                    <a:pt x="23" y="146"/>
                    <a:pt x="23" y="146"/>
                    <a:pt x="24" y="146"/>
                  </a:cubicBezTo>
                  <a:cubicBezTo>
                    <a:pt x="27" y="147"/>
                    <a:pt x="30" y="149"/>
                    <a:pt x="31" y="150"/>
                  </a:cubicBezTo>
                  <a:cubicBezTo>
                    <a:pt x="32" y="150"/>
                    <a:pt x="33" y="152"/>
                    <a:pt x="34" y="153"/>
                  </a:cubicBezTo>
                  <a:cubicBezTo>
                    <a:pt x="35" y="154"/>
                    <a:pt x="36" y="155"/>
                    <a:pt x="36" y="155"/>
                  </a:cubicBezTo>
                  <a:cubicBezTo>
                    <a:pt x="37" y="155"/>
                    <a:pt x="38" y="156"/>
                    <a:pt x="38" y="156"/>
                  </a:cubicBezTo>
                  <a:cubicBezTo>
                    <a:pt x="40" y="157"/>
                    <a:pt x="41" y="158"/>
                    <a:pt x="42" y="159"/>
                  </a:cubicBezTo>
                  <a:cubicBezTo>
                    <a:pt x="43" y="160"/>
                    <a:pt x="44" y="161"/>
                    <a:pt x="45" y="162"/>
                  </a:cubicBezTo>
                  <a:cubicBezTo>
                    <a:pt x="45" y="162"/>
                    <a:pt x="46" y="163"/>
                    <a:pt x="46" y="164"/>
                  </a:cubicBezTo>
                  <a:cubicBezTo>
                    <a:pt x="47" y="164"/>
                    <a:pt x="50" y="165"/>
                    <a:pt x="52" y="165"/>
                  </a:cubicBezTo>
                  <a:cubicBezTo>
                    <a:pt x="52" y="165"/>
                    <a:pt x="52" y="165"/>
                    <a:pt x="52" y="165"/>
                  </a:cubicBezTo>
                  <a:cubicBezTo>
                    <a:pt x="52" y="165"/>
                    <a:pt x="54" y="164"/>
                    <a:pt x="55" y="164"/>
                  </a:cubicBezTo>
                  <a:cubicBezTo>
                    <a:pt x="55" y="164"/>
                    <a:pt x="55" y="164"/>
                    <a:pt x="55" y="163"/>
                  </a:cubicBezTo>
                  <a:cubicBezTo>
                    <a:pt x="56" y="162"/>
                    <a:pt x="58" y="161"/>
                    <a:pt x="59" y="161"/>
                  </a:cubicBezTo>
                  <a:cubicBezTo>
                    <a:pt x="61" y="160"/>
                    <a:pt x="63" y="160"/>
                    <a:pt x="64" y="160"/>
                  </a:cubicBezTo>
                  <a:cubicBezTo>
                    <a:pt x="65" y="160"/>
                    <a:pt x="67" y="160"/>
                    <a:pt x="68" y="161"/>
                  </a:cubicBezTo>
                  <a:cubicBezTo>
                    <a:pt x="71" y="161"/>
                    <a:pt x="74" y="164"/>
                    <a:pt x="75" y="165"/>
                  </a:cubicBezTo>
                  <a:cubicBezTo>
                    <a:pt x="77" y="167"/>
                    <a:pt x="79" y="170"/>
                    <a:pt x="80" y="172"/>
                  </a:cubicBezTo>
                  <a:cubicBezTo>
                    <a:pt x="81" y="174"/>
                    <a:pt x="81" y="176"/>
                    <a:pt x="82" y="178"/>
                  </a:cubicBezTo>
                  <a:cubicBezTo>
                    <a:pt x="82" y="179"/>
                    <a:pt x="82" y="180"/>
                    <a:pt x="83" y="181"/>
                  </a:cubicBezTo>
                  <a:cubicBezTo>
                    <a:pt x="83" y="181"/>
                    <a:pt x="84" y="182"/>
                    <a:pt x="84" y="182"/>
                  </a:cubicBezTo>
                  <a:cubicBezTo>
                    <a:pt x="85" y="182"/>
                    <a:pt x="87" y="183"/>
                    <a:pt x="88" y="184"/>
                  </a:cubicBezTo>
                  <a:cubicBezTo>
                    <a:pt x="89" y="185"/>
                    <a:pt x="90" y="187"/>
                    <a:pt x="91" y="188"/>
                  </a:cubicBezTo>
                  <a:cubicBezTo>
                    <a:pt x="92" y="189"/>
                    <a:pt x="92" y="190"/>
                    <a:pt x="93" y="190"/>
                  </a:cubicBezTo>
                  <a:cubicBezTo>
                    <a:pt x="93" y="190"/>
                    <a:pt x="93" y="191"/>
                    <a:pt x="94" y="191"/>
                  </a:cubicBezTo>
                  <a:cubicBezTo>
                    <a:pt x="95" y="192"/>
                    <a:pt x="96" y="193"/>
                    <a:pt x="97" y="194"/>
                  </a:cubicBezTo>
                  <a:cubicBezTo>
                    <a:pt x="98" y="196"/>
                    <a:pt x="99" y="198"/>
                    <a:pt x="99" y="200"/>
                  </a:cubicBezTo>
                  <a:cubicBezTo>
                    <a:pt x="99" y="201"/>
                    <a:pt x="100" y="202"/>
                    <a:pt x="100" y="202"/>
                  </a:cubicBezTo>
                  <a:cubicBezTo>
                    <a:pt x="100" y="203"/>
                    <a:pt x="100" y="203"/>
                    <a:pt x="100" y="203"/>
                  </a:cubicBezTo>
                  <a:cubicBezTo>
                    <a:pt x="101" y="205"/>
                    <a:pt x="102" y="209"/>
                    <a:pt x="102" y="210"/>
                  </a:cubicBezTo>
                  <a:cubicBezTo>
                    <a:pt x="104" y="213"/>
                    <a:pt x="105" y="215"/>
                    <a:pt x="105" y="215"/>
                  </a:cubicBezTo>
                  <a:cubicBezTo>
                    <a:pt x="106" y="215"/>
                    <a:pt x="106" y="215"/>
                    <a:pt x="107" y="215"/>
                  </a:cubicBezTo>
                  <a:cubicBezTo>
                    <a:pt x="108" y="216"/>
                    <a:pt x="110" y="216"/>
                    <a:pt x="111" y="217"/>
                  </a:cubicBezTo>
                  <a:cubicBezTo>
                    <a:pt x="113" y="218"/>
                    <a:pt x="116" y="221"/>
                    <a:pt x="117" y="222"/>
                  </a:cubicBezTo>
                  <a:cubicBezTo>
                    <a:pt x="118" y="224"/>
                    <a:pt x="119" y="225"/>
                    <a:pt x="119" y="226"/>
                  </a:cubicBezTo>
                  <a:cubicBezTo>
                    <a:pt x="119" y="226"/>
                    <a:pt x="119" y="226"/>
                    <a:pt x="119" y="227"/>
                  </a:cubicBezTo>
                  <a:cubicBezTo>
                    <a:pt x="120" y="227"/>
                    <a:pt x="121" y="228"/>
                    <a:pt x="121" y="228"/>
                  </a:cubicBezTo>
                  <a:cubicBezTo>
                    <a:pt x="122" y="229"/>
                    <a:pt x="124" y="230"/>
                    <a:pt x="125" y="231"/>
                  </a:cubicBezTo>
                  <a:cubicBezTo>
                    <a:pt x="126" y="233"/>
                    <a:pt x="128" y="236"/>
                    <a:pt x="130" y="239"/>
                  </a:cubicBezTo>
                  <a:cubicBezTo>
                    <a:pt x="130" y="239"/>
                    <a:pt x="130" y="239"/>
                    <a:pt x="130" y="239"/>
                  </a:cubicBezTo>
                  <a:cubicBezTo>
                    <a:pt x="131" y="240"/>
                    <a:pt x="131" y="241"/>
                    <a:pt x="131" y="242"/>
                  </a:cubicBezTo>
                  <a:cubicBezTo>
                    <a:pt x="132" y="242"/>
                    <a:pt x="132" y="243"/>
                    <a:pt x="132" y="243"/>
                  </a:cubicBezTo>
                  <a:cubicBezTo>
                    <a:pt x="132" y="243"/>
                    <a:pt x="134" y="243"/>
                    <a:pt x="134" y="243"/>
                  </a:cubicBezTo>
                  <a:cubicBezTo>
                    <a:pt x="136" y="243"/>
                    <a:pt x="138" y="243"/>
                    <a:pt x="140" y="244"/>
                  </a:cubicBezTo>
                  <a:cubicBezTo>
                    <a:pt x="141" y="245"/>
                    <a:pt x="142" y="247"/>
                    <a:pt x="143" y="249"/>
                  </a:cubicBezTo>
                  <a:cubicBezTo>
                    <a:pt x="144" y="249"/>
                    <a:pt x="144" y="249"/>
                    <a:pt x="144" y="250"/>
                  </a:cubicBezTo>
                  <a:cubicBezTo>
                    <a:pt x="145" y="250"/>
                    <a:pt x="147" y="252"/>
                    <a:pt x="148" y="253"/>
                  </a:cubicBezTo>
                  <a:cubicBezTo>
                    <a:pt x="149" y="253"/>
                    <a:pt x="150" y="253"/>
                    <a:pt x="153" y="254"/>
                  </a:cubicBezTo>
                  <a:cubicBezTo>
                    <a:pt x="153" y="254"/>
                    <a:pt x="153" y="254"/>
                    <a:pt x="153" y="254"/>
                  </a:cubicBezTo>
                  <a:cubicBezTo>
                    <a:pt x="154" y="254"/>
                    <a:pt x="154" y="254"/>
                    <a:pt x="155" y="254"/>
                  </a:cubicBezTo>
                  <a:cubicBezTo>
                    <a:pt x="157" y="254"/>
                    <a:pt x="159" y="255"/>
                    <a:pt x="160" y="255"/>
                  </a:cubicBezTo>
                  <a:cubicBezTo>
                    <a:pt x="163" y="256"/>
                    <a:pt x="169" y="260"/>
                    <a:pt x="171" y="261"/>
                  </a:cubicBezTo>
                  <a:cubicBezTo>
                    <a:pt x="173" y="262"/>
                    <a:pt x="174" y="263"/>
                    <a:pt x="175" y="265"/>
                  </a:cubicBezTo>
                  <a:cubicBezTo>
                    <a:pt x="176" y="266"/>
                    <a:pt x="177" y="267"/>
                    <a:pt x="178" y="267"/>
                  </a:cubicBezTo>
                  <a:cubicBezTo>
                    <a:pt x="178" y="267"/>
                    <a:pt x="179" y="268"/>
                    <a:pt x="179" y="268"/>
                  </a:cubicBezTo>
                  <a:cubicBezTo>
                    <a:pt x="181" y="269"/>
                    <a:pt x="183" y="270"/>
                    <a:pt x="184" y="271"/>
                  </a:cubicBezTo>
                  <a:cubicBezTo>
                    <a:pt x="186" y="273"/>
                    <a:pt x="186" y="275"/>
                    <a:pt x="187" y="278"/>
                  </a:cubicBezTo>
                  <a:cubicBezTo>
                    <a:pt x="187" y="279"/>
                    <a:pt x="188" y="280"/>
                    <a:pt x="188" y="280"/>
                  </a:cubicBezTo>
                  <a:cubicBezTo>
                    <a:pt x="189" y="281"/>
                    <a:pt x="189" y="281"/>
                    <a:pt x="190" y="282"/>
                  </a:cubicBezTo>
                  <a:cubicBezTo>
                    <a:pt x="191" y="282"/>
                    <a:pt x="193" y="283"/>
                    <a:pt x="194" y="284"/>
                  </a:cubicBezTo>
                  <a:cubicBezTo>
                    <a:pt x="195" y="286"/>
                    <a:pt x="196" y="287"/>
                    <a:pt x="197" y="289"/>
                  </a:cubicBezTo>
                  <a:cubicBezTo>
                    <a:pt x="197" y="290"/>
                    <a:pt x="198" y="291"/>
                    <a:pt x="198" y="292"/>
                  </a:cubicBezTo>
                  <a:cubicBezTo>
                    <a:pt x="199" y="292"/>
                    <a:pt x="200" y="292"/>
                    <a:pt x="201" y="293"/>
                  </a:cubicBezTo>
                  <a:cubicBezTo>
                    <a:pt x="202" y="293"/>
                    <a:pt x="202" y="293"/>
                    <a:pt x="202" y="293"/>
                  </a:cubicBezTo>
                  <a:cubicBezTo>
                    <a:pt x="203" y="293"/>
                    <a:pt x="205" y="292"/>
                    <a:pt x="207" y="292"/>
                  </a:cubicBezTo>
                  <a:cubicBezTo>
                    <a:pt x="207" y="292"/>
                    <a:pt x="207" y="292"/>
                    <a:pt x="207" y="292"/>
                  </a:cubicBezTo>
                  <a:cubicBezTo>
                    <a:pt x="207" y="292"/>
                    <a:pt x="207" y="292"/>
                    <a:pt x="207" y="292"/>
                  </a:cubicBezTo>
                  <a:cubicBezTo>
                    <a:pt x="209" y="292"/>
                    <a:pt x="210" y="293"/>
                    <a:pt x="211" y="294"/>
                  </a:cubicBezTo>
                  <a:cubicBezTo>
                    <a:pt x="212" y="294"/>
                    <a:pt x="213" y="294"/>
                    <a:pt x="213" y="294"/>
                  </a:cubicBezTo>
                  <a:cubicBezTo>
                    <a:pt x="215" y="295"/>
                    <a:pt x="217" y="295"/>
                    <a:pt x="218" y="296"/>
                  </a:cubicBezTo>
                  <a:cubicBezTo>
                    <a:pt x="219" y="297"/>
                    <a:pt x="220" y="298"/>
                    <a:pt x="221" y="298"/>
                  </a:cubicBezTo>
                  <a:cubicBezTo>
                    <a:pt x="221" y="299"/>
                    <a:pt x="222" y="299"/>
                    <a:pt x="222" y="299"/>
                  </a:cubicBezTo>
                  <a:cubicBezTo>
                    <a:pt x="222" y="299"/>
                    <a:pt x="222" y="299"/>
                    <a:pt x="223" y="300"/>
                  </a:cubicBezTo>
                  <a:cubicBezTo>
                    <a:pt x="224" y="300"/>
                    <a:pt x="225" y="301"/>
                    <a:pt x="225" y="302"/>
                  </a:cubicBezTo>
                  <a:cubicBezTo>
                    <a:pt x="226" y="303"/>
                    <a:pt x="227" y="304"/>
                    <a:pt x="228" y="305"/>
                  </a:cubicBezTo>
                  <a:cubicBezTo>
                    <a:pt x="229" y="306"/>
                    <a:pt x="229" y="306"/>
                    <a:pt x="230" y="307"/>
                  </a:cubicBezTo>
                  <a:cubicBezTo>
                    <a:pt x="230" y="307"/>
                    <a:pt x="230" y="307"/>
                    <a:pt x="231" y="308"/>
                  </a:cubicBezTo>
                  <a:cubicBezTo>
                    <a:pt x="231" y="308"/>
                    <a:pt x="232" y="309"/>
                    <a:pt x="232" y="309"/>
                  </a:cubicBezTo>
                  <a:cubicBezTo>
                    <a:pt x="232" y="309"/>
                    <a:pt x="233" y="309"/>
                    <a:pt x="233" y="309"/>
                  </a:cubicBezTo>
                  <a:cubicBezTo>
                    <a:pt x="235" y="309"/>
                    <a:pt x="236" y="309"/>
                    <a:pt x="238" y="310"/>
                  </a:cubicBezTo>
                  <a:cubicBezTo>
                    <a:pt x="239" y="311"/>
                    <a:pt x="243" y="313"/>
                    <a:pt x="244" y="317"/>
                  </a:cubicBezTo>
                  <a:cubicBezTo>
                    <a:pt x="245" y="319"/>
                    <a:pt x="244" y="322"/>
                    <a:pt x="243" y="324"/>
                  </a:cubicBezTo>
                  <a:cubicBezTo>
                    <a:pt x="243" y="324"/>
                    <a:pt x="243" y="325"/>
                    <a:pt x="243" y="325"/>
                  </a:cubicBezTo>
                  <a:cubicBezTo>
                    <a:pt x="243" y="325"/>
                    <a:pt x="243" y="325"/>
                    <a:pt x="243" y="325"/>
                  </a:cubicBezTo>
                  <a:cubicBezTo>
                    <a:pt x="243" y="326"/>
                    <a:pt x="244" y="328"/>
                    <a:pt x="244" y="329"/>
                  </a:cubicBezTo>
                  <a:cubicBezTo>
                    <a:pt x="244" y="330"/>
                    <a:pt x="244" y="331"/>
                    <a:pt x="244" y="332"/>
                  </a:cubicBezTo>
                  <a:cubicBezTo>
                    <a:pt x="244" y="333"/>
                    <a:pt x="244" y="333"/>
                    <a:pt x="244" y="333"/>
                  </a:cubicBezTo>
                  <a:cubicBezTo>
                    <a:pt x="245" y="333"/>
                    <a:pt x="245" y="333"/>
                    <a:pt x="246" y="333"/>
                  </a:cubicBezTo>
                  <a:cubicBezTo>
                    <a:pt x="247" y="333"/>
                    <a:pt x="248" y="333"/>
                    <a:pt x="249" y="333"/>
                  </a:cubicBezTo>
                  <a:cubicBezTo>
                    <a:pt x="250" y="333"/>
                    <a:pt x="253" y="334"/>
                    <a:pt x="255" y="336"/>
                  </a:cubicBezTo>
                  <a:cubicBezTo>
                    <a:pt x="255" y="336"/>
                    <a:pt x="259" y="340"/>
                    <a:pt x="260" y="344"/>
                  </a:cubicBezTo>
                  <a:cubicBezTo>
                    <a:pt x="260" y="345"/>
                    <a:pt x="260" y="346"/>
                    <a:pt x="259" y="347"/>
                  </a:cubicBezTo>
                  <a:cubicBezTo>
                    <a:pt x="260" y="347"/>
                    <a:pt x="261" y="348"/>
                    <a:pt x="261" y="348"/>
                  </a:cubicBezTo>
                  <a:cubicBezTo>
                    <a:pt x="262" y="348"/>
                    <a:pt x="264" y="347"/>
                    <a:pt x="265" y="347"/>
                  </a:cubicBezTo>
                  <a:cubicBezTo>
                    <a:pt x="266" y="347"/>
                    <a:pt x="266" y="347"/>
                    <a:pt x="266" y="347"/>
                  </a:cubicBezTo>
                  <a:cubicBezTo>
                    <a:pt x="266" y="347"/>
                    <a:pt x="266" y="347"/>
                    <a:pt x="266" y="347"/>
                  </a:cubicBezTo>
                  <a:cubicBezTo>
                    <a:pt x="270" y="347"/>
                    <a:pt x="272" y="351"/>
                    <a:pt x="273" y="355"/>
                  </a:cubicBezTo>
                  <a:cubicBezTo>
                    <a:pt x="273" y="356"/>
                    <a:pt x="273" y="357"/>
                    <a:pt x="273" y="359"/>
                  </a:cubicBezTo>
                  <a:cubicBezTo>
                    <a:pt x="273" y="359"/>
                    <a:pt x="273" y="359"/>
                    <a:pt x="273" y="359"/>
                  </a:cubicBezTo>
                  <a:cubicBezTo>
                    <a:pt x="273" y="360"/>
                    <a:pt x="274" y="361"/>
                    <a:pt x="274" y="361"/>
                  </a:cubicBezTo>
                  <a:cubicBezTo>
                    <a:pt x="276" y="362"/>
                    <a:pt x="280" y="364"/>
                    <a:pt x="281" y="364"/>
                  </a:cubicBezTo>
                  <a:cubicBezTo>
                    <a:pt x="283" y="365"/>
                    <a:pt x="286" y="366"/>
                    <a:pt x="287" y="366"/>
                  </a:cubicBezTo>
                  <a:cubicBezTo>
                    <a:pt x="287" y="366"/>
                    <a:pt x="288" y="365"/>
                    <a:pt x="288" y="365"/>
                  </a:cubicBezTo>
                  <a:cubicBezTo>
                    <a:pt x="289" y="365"/>
                    <a:pt x="291" y="364"/>
                    <a:pt x="292" y="364"/>
                  </a:cubicBezTo>
                  <a:cubicBezTo>
                    <a:pt x="293" y="364"/>
                    <a:pt x="293" y="364"/>
                    <a:pt x="294" y="365"/>
                  </a:cubicBezTo>
                  <a:cubicBezTo>
                    <a:pt x="297" y="365"/>
                    <a:pt x="299" y="367"/>
                    <a:pt x="301" y="369"/>
                  </a:cubicBezTo>
                  <a:cubicBezTo>
                    <a:pt x="301" y="369"/>
                    <a:pt x="302" y="370"/>
                    <a:pt x="302" y="370"/>
                  </a:cubicBezTo>
                  <a:cubicBezTo>
                    <a:pt x="303" y="371"/>
                    <a:pt x="306" y="372"/>
                    <a:pt x="307" y="373"/>
                  </a:cubicBezTo>
                  <a:cubicBezTo>
                    <a:pt x="307" y="373"/>
                    <a:pt x="308" y="373"/>
                    <a:pt x="308" y="373"/>
                  </a:cubicBezTo>
                  <a:cubicBezTo>
                    <a:pt x="310" y="373"/>
                    <a:pt x="312" y="374"/>
                    <a:pt x="313" y="375"/>
                  </a:cubicBezTo>
                  <a:cubicBezTo>
                    <a:pt x="316" y="376"/>
                    <a:pt x="318" y="381"/>
                    <a:pt x="318" y="383"/>
                  </a:cubicBezTo>
                  <a:cubicBezTo>
                    <a:pt x="318" y="384"/>
                    <a:pt x="318" y="384"/>
                    <a:pt x="318" y="384"/>
                  </a:cubicBezTo>
                  <a:cubicBezTo>
                    <a:pt x="318" y="388"/>
                    <a:pt x="318" y="388"/>
                    <a:pt x="318" y="389"/>
                  </a:cubicBezTo>
                  <a:cubicBezTo>
                    <a:pt x="318" y="389"/>
                    <a:pt x="318" y="390"/>
                    <a:pt x="318" y="390"/>
                  </a:cubicBezTo>
                  <a:cubicBezTo>
                    <a:pt x="318" y="390"/>
                    <a:pt x="319" y="390"/>
                    <a:pt x="319" y="390"/>
                  </a:cubicBezTo>
                  <a:cubicBezTo>
                    <a:pt x="320" y="391"/>
                    <a:pt x="322" y="392"/>
                    <a:pt x="323" y="394"/>
                  </a:cubicBezTo>
                  <a:cubicBezTo>
                    <a:pt x="325" y="395"/>
                    <a:pt x="325" y="397"/>
                    <a:pt x="325" y="399"/>
                  </a:cubicBezTo>
                  <a:cubicBezTo>
                    <a:pt x="325" y="399"/>
                    <a:pt x="325" y="400"/>
                    <a:pt x="325" y="400"/>
                  </a:cubicBezTo>
                  <a:cubicBezTo>
                    <a:pt x="325" y="400"/>
                    <a:pt x="326" y="401"/>
                    <a:pt x="326" y="401"/>
                  </a:cubicBezTo>
                  <a:cubicBezTo>
                    <a:pt x="326" y="401"/>
                    <a:pt x="326" y="401"/>
                    <a:pt x="327" y="401"/>
                  </a:cubicBezTo>
                  <a:cubicBezTo>
                    <a:pt x="328" y="402"/>
                    <a:pt x="330" y="403"/>
                    <a:pt x="331" y="404"/>
                  </a:cubicBezTo>
                  <a:cubicBezTo>
                    <a:pt x="332" y="406"/>
                    <a:pt x="333" y="409"/>
                    <a:pt x="334" y="411"/>
                  </a:cubicBezTo>
                  <a:cubicBezTo>
                    <a:pt x="334" y="412"/>
                    <a:pt x="334" y="413"/>
                    <a:pt x="334" y="414"/>
                  </a:cubicBezTo>
                  <a:cubicBezTo>
                    <a:pt x="334" y="415"/>
                    <a:pt x="334" y="415"/>
                    <a:pt x="334" y="415"/>
                  </a:cubicBezTo>
                  <a:cubicBezTo>
                    <a:pt x="334" y="416"/>
                    <a:pt x="335" y="416"/>
                    <a:pt x="335" y="416"/>
                  </a:cubicBezTo>
                  <a:cubicBezTo>
                    <a:pt x="336" y="418"/>
                    <a:pt x="338" y="420"/>
                    <a:pt x="338" y="422"/>
                  </a:cubicBezTo>
                  <a:cubicBezTo>
                    <a:pt x="339" y="424"/>
                    <a:pt x="338" y="426"/>
                    <a:pt x="337" y="428"/>
                  </a:cubicBezTo>
                  <a:cubicBezTo>
                    <a:pt x="337" y="428"/>
                    <a:pt x="338" y="428"/>
                    <a:pt x="338" y="429"/>
                  </a:cubicBezTo>
                  <a:cubicBezTo>
                    <a:pt x="339" y="429"/>
                    <a:pt x="339" y="429"/>
                    <a:pt x="339" y="430"/>
                  </a:cubicBezTo>
                  <a:cubicBezTo>
                    <a:pt x="340" y="432"/>
                    <a:pt x="343" y="436"/>
                    <a:pt x="343" y="439"/>
                  </a:cubicBezTo>
                  <a:cubicBezTo>
                    <a:pt x="343" y="441"/>
                    <a:pt x="343" y="442"/>
                    <a:pt x="342" y="443"/>
                  </a:cubicBezTo>
                  <a:cubicBezTo>
                    <a:pt x="343" y="443"/>
                    <a:pt x="345" y="443"/>
                    <a:pt x="346" y="444"/>
                  </a:cubicBezTo>
                  <a:cubicBezTo>
                    <a:pt x="348" y="445"/>
                    <a:pt x="349" y="446"/>
                    <a:pt x="349" y="448"/>
                  </a:cubicBezTo>
                  <a:cubicBezTo>
                    <a:pt x="350" y="448"/>
                    <a:pt x="350" y="448"/>
                    <a:pt x="350" y="448"/>
                  </a:cubicBezTo>
                  <a:cubicBezTo>
                    <a:pt x="350" y="448"/>
                    <a:pt x="351" y="448"/>
                    <a:pt x="352" y="449"/>
                  </a:cubicBezTo>
                  <a:cubicBezTo>
                    <a:pt x="353" y="448"/>
                    <a:pt x="354" y="447"/>
                    <a:pt x="356" y="447"/>
                  </a:cubicBezTo>
                  <a:cubicBezTo>
                    <a:pt x="359" y="447"/>
                    <a:pt x="362" y="449"/>
                    <a:pt x="364" y="451"/>
                  </a:cubicBezTo>
                  <a:cubicBezTo>
                    <a:pt x="364" y="451"/>
                    <a:pt x="364" y="451"/>
                    <a:pt x="364" y="451"/>
                  </a:cubicBezTo>
                  <a:cubicBezTo>
                    <a:pt x="365" y="452"/>
                    <a:pt x="365" y="453"/>
                    <a:pt x="366" y="454"/>
                  </a:cubicBezTo>
                  <a:cubicBezTo>
                    <a:pt x="366" y="454"/>
                    <a:pt x="366" y="454"/>
                    <a:pt x="366" y="454"/>
                  </a:cubicBezTo>
                  <a:cubicBezTo>
                    <a:pt x="367" y="454"/>
                    <a:pt x="369" y="454"/>
                    <a:pt x="370" y="454"/>
                  </a:cubicBezTo>
                  <a:cubicBezTo>
                    <a:pt x="372" y="456"/>
                    <a:pt x="374" y="458"/>
                    <a:pt x="375" y="459"/>
                  </a:cubicBezTo>
                  <a:cubicBezTo>
                    <a:pt x="375" y="460"/>
                    <a:pt x="375" y="460"/>
                    <a:pt x="375" y="460"/>
                  </a:cubicBezTo>
                  <a:cubicBezTo>
                    <a:pt x="378" y="464"/>
                    <a:pt x="378" y="464"/>
                    <a:pt x="378" y="465"/>
                  </a:cubicBezTo>
                  <a:cubicBezTo>
                    <a:pt x="378" y="466"/>
                    <a:pt x="378" y="466"/>
                    <a:pt x="379" y="467"/>
                  </a:cubicBezTo>
                  <a:cubicBezTo>
                    <a:pt x="379" y="468"/>
                    <a:pt x="379" y="470"/>
                    <a:pt x="379" y="470"/>
                  </a:cubicBezTo>
                  <a:cubicBezTo>
                    <a:pt x="379" y="471"/>
                    <a:pt x="380" y="471"/>
                    <a:pt x="380" y="471"/>
                  </a:cubicBezTo>
                  <a:cubicBezTo>
                    <a:pt x="381" y="472"/>
                    <a:pt x="382" y="473"/>
                    <a:pt x="383" y="475"/>
                  </a:cubicBezTo>
                  <a:cubicBezTo>
                    <a:pt x="383" y="476"/>
                    <a:pt x="384" y="477"/>
                    <a:pt x="384" y="478"/>
                  </a:cubicBezTo>
                  <a:cubicBezTo>
                    <a:pt x="384" y="478"/>
                    <a:pt x="385" y="479"/>
                    <a:pt x="385" y="479"/>
                  </a:cubicBezTo>
                  <a:cubicBezTo>
                    <a:pt x="385" y="479"/>
                    <a:pt x="385" y="480"/>
                    <a:pt x="385" y="480"/>
                  </a:cubicBezTo>
                  <a:cubicBezTo>
                    <a:pt x="385" y="480"/>
                    <a:pt x="385" y="480"/>
                    <a:pt x="385" y="480"/>
                  </a:cubicBezTo>
                  <a:cubicBezTo>
                    <a:pt x="387" y="480"/>
                    <a:pt x="389" y="480"/>
                    <a:pt x="391" y="482"/>
                  </a:cubicBezTo>
                  <a:cubicBezTo>
                    <a:pt x="392" y="483"/>
                    <a:pt x="393" y="485"/>
                    <a:pt x="393" y="487"/>
                  </a:cubicBezTo>
                  <a:cubicBezTo>
                    <a:pt x="393" y="487"/>
                    <a:pt x="393" y="487"/>
                    <a:pt x="393" y="487"/>
                  </a:cubicBezTo>
                  <a:cubicBezTo>
                    <a:pt x="394" y="488"/>
                    <a:pt x="395" y="489"/>
                    <a:pt x="396" y="490"/>
                  </a:cubicBezTo>
                  <a:cubicBezTo>
                    <a:pt x="397" y="493"/>
                    <a:pt x="396" y="496"/>
                    <a:pt x="395" y="498"/>
                  </a:cubicBezTo>
                  <a:cubicBezTo>
                    <a:pt x="395" y="499"/>
                    <a:pt x="395" y="499"/>
                    <a:pt x="395" y="499"/>
                  </a:cubicBezTo>
                  <a:cubicBezTo>
                    <a:pt x="395" y="500"/>
                    <a:pt x="394" y="501"/>
                    <a:pt x="394" y="502"/>
                  </a:cubicBezTo>
                  <a:cubicBezTo>
                    <a:pt x="394" y="502"/>
                    <a:pt x="394" y="502"/>
                    <a:pt x="393" y="503"/>
                  </a:cubicBezTo>
                  <a:cubicBezTo>
                    <a:pt x="394" y="503"/>
                    <a:pt x="394" y="503"/>
                    <a:pt x="394" y="504"/>
                  </a:cubicBezTo>
                  <a:cubicBezTo>
                    <a:pt x="395" y="504"/>
                    <a:pt x="395" y="504"/>
                    <a:pt x="395" y="504"/>
                  </a:cubicBezTo>
                  <a:cubicBezTo>
                    <a:pt x="395" y="504"/>
                    <a:pt x="395" y="505"/>
                    <a:pt x="396" y="505"/>
                  </a:cubicBezTo>
                  <a:cubicBezTo>
                    <a:pt x="397" y="506"/>
                    <a:pt x="399" y="507"/>
                    <a:pt x="399" y="509"/>
                  </a:cubicBezTo>
                  <a:cubicBezTo>
                    <a:pt x="400" y="511"/>
                    <a:pt x="400" y="513"/>
                    <a:pt x="400" y="515"/>
                  </a:cubicBezTo>
                  <a:cubicBezTo>
                    <a:pt x="400" y="516"/>
                    <a:pt x="400" y="517"/>
                    <a:pt x="400" y="517"/>
                  </a:cubicBezTo>
                  <a:cubicBezTo>
                    <a:pt x="400" y="517"/>
                    <a:pt x="400" y="518"/>
                    <a:pt x="401" y="518"/>
                  </a:cubicBezTo>
                  <a:cubicBezTo>
                    <a:pt x="401" y="518"/>
                    <a:pt x="401" y="518"/>
                    <a:pt x="401" y="518"/>
                  </a:cubicBezTo>
                  <a:cubicBezTo>
                    <a:pt x="402" y="518"/>
                    <a:pt x="403" y="519"/>
                    <a:pt x="404" y="519"/>
                  </a:cubicBezTo>
                  <a:cubicBezTo>
                    <a:pt x="405" y="520"/>
                    <a:pt x="406" y="521"/>
                    <a:pt x="407" y="522"/>
                  </a:cubicBezTo>
                  <a:cubicBezTo>
                    <a:pt x="407" y="521"/>
                    <a:pt x="408" y="519"/>
                    <a:pt x="410" y="519"/>
                  </a:cubicBezTo>
                  <a:cubicBezTo>
                    <a:pt x="411" y="517"/>
                    <a:pt x="414" y="517"/>
                    <a:pt x="415" y="517"/>
                  </a:cubicBezTo>
                  <a:cubicBezTo>
                    <a:pt x="416" y="517"/>
                    <a:pt x="417" y="517"/>
                    <a:pt x="418" y="517"/>
                  </a:cubicBezTo>
                  <a:cubicBezTo>
                    <a:pt x="420" y="518"/>
                    <a:pt x="421" y="519"/>
                    <a:pt x="422" y="520"/>
                  </a:cubicBezTo>
                  <a:cubicBezTo>
                    <a:pt x="422" y="520"/>
                    <a:pt x="422" y="521"/>
                    <a:pt x="423" y="521"/>
                  </a:cubicBezTo>
                  <a:cubicBezTo>
                    <a:pt x="424" y="521"/>
                    <a:pt x="425" y="521"/>
                    <a:pt x="427" y="522"/>
                  </a:cubicBezTo>
                  <a:cubicBezTo>
                    <a:pt x="428" y="523"/>
                    <a:pt x="429" y="524"/>
                    <a:pt x="429" y="526"/>
                  </a:cubicBezTo>
                  <a:cubicBezTo>
                    <a:pt x="430" y="525"/>
                    <a:pt x="430" y="525"/>
                    <a:pt x="430" y="525"/>
                  </a:cubicBezTo>
                  <a:cubicBezTo>
                    <a:pt x="430" y="524"/>
                    <a:pt x="430" y="524"/>
                    <a:pt x="430" y="524"/>
                  </a:cubicBezTo>
                  <a:cubicBezTo>
                    <a:pt x="430" y="523"/>
                    <a:pt x="432" y="521"/>
                    <a:pt x="433" y="521"/>
                  </a:cubicBezTo>
                  <a:cubicBezTo>
                    <a:pt x="434" y="519"/>
                    <a:pt x="436" y="516"/>
                    <a:pt x="437" y="516"/>
                  </a:cubicBezTo>
                  <a:cubicBezTo>
                    <a:pt x="438" y="515"/>
                    <a:pt x="440" y="516"/>
                    <a:pt x="441" y="515"/>
                  </a:cubicBezTo>
                  <a:cubicBezTo>
                    <a:pt x="443" y="515"/>
                    <a:pt x="446" y="513"/>
                    <a:pt x="448" y="511"/>
                  </a:cubicBezTo>
                  <a:cubicBezTo>
                    <a:pt x="449" y="510"/>
                    <a:pt x="452" y="507"/>
                    <a:pt x="453" y="505"/>
                  </a:cubicBezTo>
                  <a:cubicBezTo>
                    <a:pt x="453" y="503"/>
                    <a:pt x="454" y="499"/>
                    <a:pt x="455" y="497"/>
                  </a:cubicBezTo>
                  <a:cubicBezTo>
                    <a:pt x="455" y="496"/>
                    <a:pt x="457" y="495"/>
                    <a:pt x="457" y="494"/>
                  </a:cubicBezTo>
                  <a:cubicBezTo>
                    <a:pt x="457" y="493"/>
                    <a:pt x="458" y="490"/>
                    <a:pt x="458" y="489"/>
                  </a:cubicBezTo>
                  <a:cubicBezTo>
                    <a:pt x="458" y="489"/>
                    <a:pt x="459" y="487"/>
                    <a:pt x="459" y="486"/>
                  </a:cubicBezTo>
                  <a:cubicBezTo>
                    <a:pt x="460" y="485"/>
                    <a:pt x="462" y="485"/>
                    <a:pt x="462" y="485"/>
                  </a:cubicBezTo>
                  <a:cubicBezTo>
                    <a:pt x="464" y="484"/>
                    <a:pt x="467" y="483"/>
                    <a:pt x="468" y="482"/>
                  </a:cubicBezTo>
                  <a:cubicBezTo>
                    <a:pt x="469" y="482"/>
                    <a:pt x="472" y="480"/>
                    <a:pt x="474" y="479"/>
                  </a:cubicBezTo>
                  <a:cubicBezTo>
                    <a:pt x="475" y="478"/>
                    <a:pt x="476" y="475"/>
                    <a:pt x="478" y="474"/>
                  </a:cubicBezTo>
                  <a:cubicBezTo>
                    <a:pt x="479" y="473"/>
                    <a:pt x="482" y="470"/>
                    <a:pt x="484" y="469"/>
                  </a:cubicBezTo>
                  <a:cubicBezTo>
                    <a:pt x="484" y="469"/>
                    <a:pt x="486" y="467"/>
                    <a:pt x="487" y="466"/>
                  </a:cubicBezTo>
                  <a:cubicBezTo>
                    <a:pt x="487" y="465"/>
                    <a:pt x="486" y="461"/>
                    <a:pt x="486" y="459"/>
                  </a:cubicBezTo>
                  <a:cubicBezTo>
                    <a:pt x="486" y="458"/>
                    <a:pt x="487" y="457"/>
                    <a:pt x="487" y="456"/>
                  </a:cubicBezTo>
                  <a:cubicBezTo>
                    <a:pt x="487" y="455"/>
                    <a:pt x="486" y="453"/>
                    <a:pt x="486" y="452"/>
                  </a:cubicBezTo>
                  <a:cubicBezTo>
                    <a:pt x="485" y="452"/>
                    <a:pt x="483" y="451"/>
                    <a:pt x="482" y="451"/>
                  </a:cubicBezTo>
                  <a:cubicBezTo>
                    <a:pt x="481" y="450"/>
                    <a:pt x="480" y="450"/>
                    <a:pt x="479" y="450"/>
                  </a:cubicBezTo>
                  <a:cubicBezTo>
                    <a:pt x="478" y="449"/>
                    <a:pt x="477" y="447"/>
                    <a:pt x="476" y="445"/>
                  </a:cubicBezTo>
                  <a:cubicBezTo>
                    <a:pt x="476" y="444"/>
                    <a:pt x="477" y="441"/>
                    <a:pt x="477" y="440"/>
                  </a:cubicBezTo>
                  <a:cubicBezTo>
                    <a:pt x="478" y="439"/>
                    <a:pt x="480" y="438"/>
                    <a:pt x="481" y="437"/>
                  </a:cubicBezTo>
                  <a:cubicBezTo>
                    <a:pt x="482" y="437"/>
                    <a:pt x="483" y="438"/>
                    <a:pt x="484" y="438"/>
                  </a:cubicBezTo>
                  <a:cubicBezTo>
                    <a:pt x="484" y="439"/>
                    <a:pt x="483" y="441"/>
                    <a:pt x="484" y="442"/>
                  </a:cubicBezTo>
                  <a:cubicBezTo>
                    <a:pt x="484" y="443"/>
                    <a:pt x="486" y="443"/>
                    <a:pt x="486" y="443"/>
                  </a:cubicBezTo>
                  <a:cubicBezTo>
                    <a:pt x="487" y="443"/>
                    <a:pt x="489" y="442"/>
                    <a:pt x="490" y="441"/>
                  </a:cubicBezTo>
                  <a:cubicBezTo>
                    <a:pt x="491" y="441"/>
                    <a:pt x="491" y="438"/>
                    <a:pt x="491" y="438"/>
                  </a:cubicBezTo>
                  <a:cubicBezTo>
                    <a:pt x="492" y="437"/>
                    <a:pt x="493" y="436"/>
                    <a:pt x="494" y="436"/>
                  </a:cubicBezTo>
                  <a:cubicBezTo>
                    <a:pt x="495" y="437"/>
                    <a:pt x="496" y="439"/>
                    <a:pt x="497" y="439"/>
                  </a:cubicBezTo>
                  <a:cubicBezTo>
                    <a:pt x="498" y="439"/>
                    <a:pt x="499" y="438"/>
                    <a:pt x="499" y="438"/>
                  </a:cubicBezTo>
                  <a:cubicBezTo>
                    <a:pt x="500" y="437"/>
                    <a:pt x="501" y="434"/>
                    <a:pt x="502" y="433"/>
                  </a:cubicBezTo>
                  <a:cubicBezTo>
                    <a:pt x="503" y="431"/>
                    <a:pt x="506" y="429"/>
                    <a:pt x="507" y="427"/>
                  </a:cubicBezTo>
                  <a:cubicBezTo>
                    <a:pt x="508" y="426"/>
                    <a:pt x="510" y="423"/>
                    <a:pt x="512" y="422"/>
                  </a:cubicBezTo>
                  <a:cubicBezTo>
                    <a:pt x="513" y="422"/>
                    <a:pt x="515" y="422"/>
                    <a:pt x="516" y="421"/>
                  </a:cubicBezTo>
                  <a:cubicBezTo>
                    <a:pt x="517" y="421"/>
                    <a:pt x="518" y="420"/>
                    <a:pt x="518" y="419"/>
                  </a:cubicBezTo>
                  <a:cubicBezTo>
                    <a:pt x="519" y="418"/>
                    <a:pt x="521" y="415"/>
                    <a:pt x="523" y="413"/>
                  </a:cubicBezTo>
                  <a:cubicBezTo>
                    <a:pt x="524" y="412"/>
                    <a:pt x="526" y="411"/>
                    <a:pt x="527" y="410"/>
                  </a:cubicBezTo>
                  <a:cubicBezTo>
                    <a:pt x="528" y="410"/>
                    <a:pt x="530" y="409"/>
                    <a:pt x="531" y="409"/>
                  </a:cubicBezTo>
                  <a:cubicBezTo>
                    <a:pt x="532" y="408"/>
                    <a:pt x="533" y="407"/>
                    <a:pt x="534" y="407"/>
                  </a:cubicBezTo>
                  <a:cubicBezTo>
                    <a:pt x="535" y="406"/>
                    <a:pt x="537" y="407"/>
                    <a:pt x="538" y="407"/>
                  </a:cubicBezTo>
                  <a:cubicBezTo>
                    <a:pt x="539" y="406"/>
                    <a:pt x="540" y="404"/>
                    <a:pt x="541" y="403"/>
                  </a:cubicBezTo>
                  <a:cubicBezTo>
                    <a:pt x="542" y="402"/>
                    <a:pt x="543" y="400"/>
                    <a:pt x="544" y="399"/>
                  </a:cubicBezTo>
                  <a:cubicBezTo>
                    <a:pt x="545" y="398"/>
                    <a:pt x="548" y="395"/>
                    <a:pt x="549" y="394"/>
                  </a:cubicBezTo>
                  <a:cubicBezTo>
                    <a:pt x="551" y="393"/>
                    <a:pt x="553" y="392"/>
                    <a:pt x="554" y="391"/>
                  </a:cubicBezTo>
                  <a:cubicBezTo>
                    <a:pt x="555" y="390"/>
                    <a:pt x="555" y="387"/>
                    <a:pt x="555" y="386"/>
                  </a:cubicBezTo>
                  <a:cubicBezTo>
                    <a:pt x="555" y="385"/>
                    <a:pt x="554" y="383"/>
                    <a:pt x="554" y="382"/>
                  </a:cubicBezTo>
                  <a:cubicBezTo>
                    <a:pt x="554" y="381"/>
                    <a:pt x="553" y="379"/>
                    <a:pt x="553" y="379"/>
                  </a:cubicBezTo>
                  <a:cubicBezTo>
                    <a:pt x="553" y="378"/>
                    <a:pt x="555" y="377"/>
                    <a:pt x="555" y="377"/>
                  </a:cubicBezTo>
                  <a:cubicBezTo>
                    <a:pt x="556" y="376"/>
                    <a:pt x="559" y="376"/>
                    <a:pt x="559" y="376"/>
                  </a:cubicBezTo>
                  <a:cubicBezTo>
                    <a:pt x="560" y="375"/>
                    <a:pt x="561" y="373"/>
                    <a:pt x="562" y="372"/>
                  </a:cubicBezTo>
                  <a:cubicBezTo>
                    <a:pt x="563" y="371"/>
                    <a:pt x="566" y="369"/>
                    <a:pt x="567" y="369"/>
                  </a:cubicBezTo>
                  <a:cubicBezTo>
                    <a:pt x="568" y="368"/>
                    <a:pt x="571" y="366"/>
                    <a:pt x="572" y="365"/>
                  </a:cubicBezTo>
                  <a:cubicBezTo>
                    <a:pt x="573" y="365"/>
                    <a:pt x="574" y="363"/>
                    <a:pt x="574" y="362"/>
                  </a:cubicBezTo>
                  <a:cubicBezTo>
                    <a:pt x="575" y="361"/>
                    <a:pt x="574" y="358"/>
                    <a:pt x="575" y="357"/>
                  </a:cubicBezTo>
                  <a:cubicBezTo>
                    <a:pt x="575" y="356"/>
                    <a:pt x="577" y="354"/>
                    <a:pt x="578" y="353"/>
                  </a:cubicBezTo>
                  <a:cubicBezTo>
                    <a:pt x="579" y="351"/>
                    <a:pt x="581" y="349"/>
                    <a:pt x="582" y="348"/>
                  </a:cubicBezTo>
                  <a:cubicBezTo>
                    <a:pt x="583" y="347"/>
                    <a:pt x="586" y="346"/>
                    <a:pt x="587" y="345"/>
                  </a:cubicBezTo>
                  <a:cubicBezTo>
                    <a:pt x="587" y="345"/>
                    <a:pt x="589" y="344"/>
                    <a:pt x="590" y="343"/>
                  </a:cubicBezTo>
                  <a:cubicBezTo>
                    <a:pt x="590" y="343"/>
                    <a:pt x="591" y="340"/>
                    <a:pt x="590" y="339"/>
                  </a:cubicBezTo>
                  <a:cubicBezTo>
                    <a:pt x="590" y="339"/>
                    <a:pt x="589" y="338"/>
                    <a:pt x="589" y="338"/>
                  </a:cubicBezTo>
                  <a:cubicBezTo>
                    <a:pt x="588" y="338"/>
                    <a:pt x="587" y="340"/>
                    <a:pt x="586" y="340"/>
                  </a:cubicBezTo>
                  <a:cubicBezTo>
                    <a:pt x="585" y="340"/>
                    <a:pt x="583" y="339"/>
                    <a:pt x="582" y="338"/>
                  </a:cubicBezTo>
                  <a:cubicBezTo>
                    <a:pt x="582" y="337"/>
                    <a:pt x="582" y="336"/>
                    <a:pt x="582" y="335"/>
                  </a:cubicBezTo>
                  <a:cubicBezTo>
                    <a:pt x="582" y="334"/>
                    <a:pt x="583" y="331"/>
                    <a:pt x="583" y="330"/>
                  </a:cubicBezTo>
                  <a:cubicBezTo>
                    <a:pt x="583" y="329"/>
                    <a:pt x="585" y="327"/>
                    <a:pt x="585" y="327"/>
                  </a:cubicBezTo>
                  <a:cubicBezTo>
                    <a:pt x="586" y="326"/>
                    <a:pt x="586" y="324"/>
                    <a:pt x="587" y="323"/>
                  </a:cubicBezTo>
                  <a:cubicBezTo>
                    <a:pt x="587" y="323"/>
                    <a:pt x="589" y="322"/>
                    <a:pt x="590" y="322"/>
                  </a:cubicBezTo>
                  <a:cubicBezTo>
                    <a:pt x="590" y="321"/>
                    <a:pt x="590" y="319"/>
                    <a:pt x="591" y="319"/>
                  </a:cubicBezTo>
                  <a:cubicBezTo>
                    <a:pt x="591" y="318"/>
                    <a:pt x="593" y="318"/>
                    <a:pt x="594" y="318"/>
                  </a:cubicBezTo>
                  <a:cubicBezTo>
                    <a:pt x="595" y="318"/>
                    <a:pt x="596" y="319"/>
                    <a:pt x="597" y="319"/>
                  </a:cubicBezTo>
                  <a:cubicBezTo>
                    <a:pt x="598" y="320"/>
                    <a:pt x="599" y="322"/>
                    <a:pt x="600" y="322"/>
                  </a:cubicBezTo>
                  <a:cubicBezTo>
                    <a:pt x="600" y="322"/>
                    <a:pt x="602" y="322"/>
                    <a:pt x="602" y="322"/>
                  </a:cubicBezTo>
                  <a:cubicBezTo>
                    <a:pt x="603" y="321"/>
                    <a:pt x="604" y="320"/>
                    <a:pt x="605" y="320"/>
                  </a:cubicBezTo>
                  <a:cubicBezTo>
                    <a:pt x="606" y="319"/>
                    <a:pt x="608" y="320"/>
                    <a:pt x="609" y="320"/>
                  </a:cubicBezTo>
                  <a:cubicBezTo>
                    <a:pt x="611" y="320"/>
                    <a:pt x="615" y="320"/>
                    <a:pt x="617" y="319"/>
                  </a:cubicBezTo>
                  <a:cubicBezTo>
                    <a:pt x="618" y="318"/>
                    <a:pt x="619" y="315"/>
                    <a:pt x="619" y="313"/>
                  </a:cubicBezTo>
                  <a:cubicBezTo>
                    <a:pt x="619" y="312"/>
                    <a:pt x="620" y="309"/>
                    <a:pt x="620" y="308"/>
                  </a:cubicBezTo>
                  <a:cubicBezTo>
                    <a:pt x="620" y="307"/>
                    <a:pt x="617" y="305"/>
                    <a:pt x="617" y="304"/>
                  </a:cubicBezTo>
                  <a:cubicBezTo>
                    <a:pt x="617" y="303"/>
                    <a:pt x="620" y="301"/>
                    <a:pt x="621" y="301"/>
                  </a:cubicBezTo>
                  <a:cubicBezTo>
                    <a:pt x="622" y="299"/>
                    <a:pt x="626" y="298"/>
                    <a:pt x="628" y="297"/>
                  </a:cubicBezTo>
                  <a:cubicBezTo>
                    <a:pt x="629" y="295"/>
                    <a:pt x="631" y="292"/>
                    <a:pt x="632" y="290"/>
                  </a:cubicBezTo>
                  <a:cubicBezTo>
                    <a:pt x="633" y="289"/>
                    <a:pt x="634" y="286"/>
                    <a:pt x="635" y="285"/>
                  </a:cubicBezTo>
                  <a:cubicBezTo>
                    <a:pt x="636" y="284"/>
                    <a:pt x="637" y="281"/>
                    <a:pt x="637" y="279"/>
                  </a:cubicBezTo>
                  <a:cubicBezTo>
                    <a:pt x="637" y="277"/>
                    <a:pt x="635" y="274"/>
                    <a:pt x="634" y="272"/>
                  </a:cubicBezTo>
                  <a:cubicBezTo>
                    <a:pt x="634" y="270"/>
                    <a:pt x="632" y="266"/>
                    <a:pt x="632" y="265"/>
                  </a:cubicBezTo>
                  <a:cubicBezTo>
                    <a:pt x="632" y="262"/>
                    <a:pt x="632" y="257"/>
                    <a:pt x="632" y="254"/>
                  </a:cubicBezTo>
                  <a:cubicBezTo>
                    <a:pt x="633" y="251"/>
                    <a:pt x="633" y="244"/>
                    <a:pt x="634" y="240"/>
                  </a:cubicBezTo>
                  <a:cubicBezTo>
                    <a:pt x="635" y="237"/>
                    <a:pt x="637" y="231"/>
                    <a:pt x="639" y="228"/>
                  </a:cubicBezTo>
                  <a:cubicBezTo>
                    <a:pt x="640" y="225"/>
                    <a:pt x="643" y="220"/>
                    <a:pt x="645" y="218"/>
                  </a:cubicBezTo>
                  <a:cubicBezTo>
                    <a:pt x="646" y="216"/>
                    <a:pt x="647" y="212"/>
                    <a:pt x="648" y="210"/>
                  </a:cubicBezTo>
                  <a:cubicBezTo>
                    <a:pt x="649" y="206"/>
                    <a:pt x="652" y="199"/>
                    <a:pt x="654" y="196"/>
                  </a:cubicBezTo>
                  <a:cubicBezTo>
                    <a:pt x="655" y="192"/>
                    <a:pt x="659" y="185"/>
                    <a:pt x="661" y="182"/>
                  </a:cubicBezTo>
                  <a:cubicBezTo>
                    <a:pt x="663" y="178"/>
                    <a:pt x="669" y="172"/>
                    <a:pt x="672" y="169"/>
                  </a:cubicBezTo>
                  <a:cubicBezTo>
                    <a:pt x="674" y="166"/>
                    <a:pt x="680" y="161"/>
                    <a:pt x="683" y="159"/>
                  </a:cubicBezTo>
                  <a:cubicBezTo>
                    <a:pt x="686" y="156"/>
                    <a:pt x="692" y="152"/>
                    <a:pt x="695" y="150"/>
                  </a:cubicBezTo>
                  <a:cubicBezTo>
                    <a:pt x="696" y="149"/>
                    <a:pt x="698" y="148"/>
                    <a:pt x="699" y="147"/>
                  </a:cubicBezTo>
                  <a:lnTo>
                    <a:pt x="504" y="20"/>
                  </a:ln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4" name="Freeform 63">
              <a:extLst>
                <a:ext uri="{FF2B5EF4-FFF2-40B4-BE49-F238E27FC236}">
                  <a16:creationId xmlns:a16="http://schemas.microsoft.com/office/drawing/2014/main" id="{19F6EDD2-CBA6-4171-896F-CFC0E7F53B00}"/>
                </a:ext>
              </a:extLst>
            </p:cNvPr>
            <p:cNvSpPr>
              <a:spLocks/>
            </p:cNvSpPr>
            <p:nvPr/>
          </p:nvSpPr>
          <p:spPr bwMode="auto">
            <a:xfrm>
              <a:off x="4319585" y="3656017"/>
              <a:ext cx="960436" cy="374650"/>
            </a:xfrm>
            <a:custGeom>
              <a:avLst/>
              <a:gdLst>
                <a:gd name="T0" fmla="*/ 768 w 1140"/>
                <a:gd name="T1" fmla="*/ 351 h 444"/>
                <a:gd name="T2" fmla="*/ 820 w 1140"/>
                <a:gd name="T3" fmla="*/ 305 h 444"/>
                <a:gd name="T4" fmla="*/ 834 w 1140"/>
                <a:gd name="T5" fmla="*/ 300 h 444"/>
                <a:gd name="T6" fmla="*/ 853 w 1140"/>
                <a:gd name="T7" fmla="*/ 290 h 444"/>
                <a:gd name="T8" fmla="*/ 854 w 1140"/>
                <a:gd name="T9" fmla="*/ 271 h 444"/>
                <a:gd name="T10" fmla="*/ 865 w 1140"/>
                <a:gd name="T11" fmla="*/ 253 h 444"/>
                <a:gd name="T12" fmla="*/ 878 w 1140"/>
                <a:gd name="T13" fmla="*/ 239 h 444"/>
                <a:gd name="T14" fmla="*/ 901 w 1140"/>
                <a:gd name="T15" fmla="*/ 230 h 444"/>
                <a:gd name="T16" fmla="*/ 919 w 1140"/>
                <a:gd name="T17" fmla="*/ 228 h 444"/>
                <a:gd name="T18" fmla="*/ 936 w 1140"/>
                <a:gd name="T19" fmla="*/ 209 h 444"/>
                <a:gd name="T20" fmla="*/ 949 w 1140"/>
                <a:gd name="T21" fmla="*/ 196 h 444"/>
                <a:gd name="T22" fmla="*/ 970 w 1140"/>
                <a:gd name="T23" fmla="*/ 181 h 444"/>
                <a:gd name="T24" fmla="*/ 987 w 1140"/>
                <a:gd name="T25" fmla="*/ 175 h 444"/>
                <a:gd name="T26" fmla="*/ 991 w 1140"/>
                <a:gd name="T27" fmla="*/ 155 h 444"/>
                <a:gd name="T28" fmla="*/ 1001 w 1140"/>
                <a:gd name="T29" fmla="*/ 150 h 444"/>
                <a:gd name="T30" fmla="*/ 1007 w 1140"/>
                <a:gd name="T31" fmla="*/ 134 h 444"/>
                <a:gd name="T32" fmla="*/ 1026 w 1140"/>
                <a:gd name="T33" fmla="*/ 120 h 444"/>
                <a:gd name="T34" fmla="*/ 1032 w 1140"/>
                <a:gd name="T35" fmla="*/ 136 h 444"/>
                <a:gd name="T36" fmla="*/ 1051 w 1140"/>
                <a:gd name="T37" fmla="*/ 118 h 444"/>
                <a:gd name="T38" fmla="*/ 1073 w 1140"/>
                <a:gd name="T39" fmla="*/ 99 h 444"/>
                <a:gd name="T40" fmla="*/ 1087 w 1140"/>
                <a:gd name="T41" fmla="*/ 93 h 444"/>
                <a:gd name="T42" fmla="*/ 1103 w 1140"/>
                <a:gd name="T43" fmla="*/ 94 h 444"/>
                <a:gd name="T44" fmla="*/ 1116 w 1140"/>
                <a:gd name="T45" fmla="*/ 59 h 444"/>
                <a:gd name="T46" fmla="*/ 1132 w 1140"/>
                <a:gd name="T47" fmla="*/ 49 h 444"/>
                <a:gd name="T48" fmla="*/ 1136 w 1140"/>
                <a:gd name="T49" fmla="*/ 38 h 444"/>
                <a:gd name="T50" fmla="*/ 1137 w 1140"/>
                <a:gd name="T51" fmla="*/ 16 h 444"/>
                <a:gd name="T52" fmla="*/ 1133 w 1140"/>
                <a:gd name="T53" fmla="*/ 1 h 444"/>
                <a:gd name="T54" fmla="*/ 1100 w 1140"/>
                <a:gd name="T55" fmla="*/ 11 h 444"/>
                <a:gd name="T56" fmla="*/ 861 w 1140"/>
                <a:gd name="T57" fmla="*/ 56 h 444"/>
                <a:gd name="T58" fmla="*/ 712 w 1140"/>
                <a:gd name="T59" fmla="*/ 78 h 444"/>
                <a:gd name="T60" fmla="*/ 550 w 1140"/>
                <a:gd name="T61" fmla="*/ 98 h 444"/>
                <a:gd name="T62" fmla="*/ 438 w 1140"/>
                <a:gd name="T63" fmla="*/ 111 h 444"/>
                <a:gd name="T64" fmla="*/ 258 w 1140"/>
                <a:gd name="T65" fmla="*/ 129 h 444"/>
                <a:gd name="T66" fmla="*/ 100 w 1140"/>
                <a:gd name="T67" fmla="*/ 179 h 444"/>
                <a:gd name="T68" fmla="*/ 74 w 1140"/>
                <a:gd name="T69" fmla="*/ 196 h 444"/>
                <a:gd name="T70" fmla="*/ 65 w 1140"/>
                <a:gd name="T71" fmla="*/ 198 h 444"/>
                <a:gd name="T72" fmla="*/ 64 w 1140"/>
                <a:gd name="T73" fmla="*/ 218 h 444"/>
                <a:gd name="T74" fmla="*/ 59 w 1140"/>
                <a:gd name="T75" fmla="*/ 239 h 444"/>
                <a:gd name="T76" fmla="*/ 53 w 1140"/>
                <a:gd name="T77" fmla="*/ 262 h 444"/>
                <a:gd name="T78" fmla="*/ 52 w 1140"/>
                <a:gd name="T79" fmla="*/ 271 h 444"/>
                <a:gd name="T80" fmla="*/ 50 w 1140"/>
                <a:gd name="T81" fmla="*/ 280 h 444"/>
                <a:gd name="T82" fmla="*/ 53 w 1140"/>
                <a:gd name="T83" fmla="*/ 300 h 444"/>
                <a:gd name="T84" fmla="*/ 43 w 1140"/>
                <a:gd name="T85" fmla="*/ 315 h 444"/>
                <a:gd name="T86" fmla="*/ 30 w 1140"/>
                <a:gd name="T87" fmla="*/ 326 h 444"/>
                <a:gd name="T88" fmla="*/ 19 w 1140"/>
                <a:gd name="T89" fmla="*/ 328 h 444"/>
                <a:gd name="T90" fmla="*/ 23 w 1140"/>
                <a:gd name="T91" fmla="*/ 333 h 444"/>
                <a:gd name="T92" fmla="*/ 35 w 1140"/>
                <a:gd name="T93" fmla="*/ 344 h 444"/>
                <a:gd name="T94" fmla="*/ 30 w 1140"/>
                <a:gd name="T95" fmla="*/ 354 h 444"/>
                <a:gd name="T96" fmla="*/ 13 w 1140"/>
                <a:gd name="T97" fmla="*/ 365 h 444"/>
                <a:gd name="T98" fmla="*/ 11 w 1140"/>
                <a:gd name="T99" fmla="*/ 366 h 444"/>
                <a:gd name="T100" fmla="*/ 8 w 1140"/>
                <a:gd name="T101" fmla="*/ 388 h 444"/>
                <a:gd name="T102" fmla="*/ 9 w 1140"/>
                <a:gd name="T103" fmla="*/ 410 h 444"/>
                <a:gd name="T104" fmla="*/ 14 w 1140"/>
                <a:gd name="T105" fmla="*/ 437 h 444"/>
                <a:gd name="T106" fmla="*/ 1 w 1140"/>
                <a:gd name="T107" fmla="*/ 441 h 444"/>
                <a:gd name="T108" fmla="*/ 72 w 1140"/>
                <a:gd name="T109" fmla="*/ 444 h 444"/>
                <a:gd name="T110" fmla="*/ 251 w 1140"/>
                <a:gd name="T111" fmla="*/ 424 h 444"/>
                <a:gd name="T112" fmla="*/ 279 w 1140"/>
                <a:gd name="T113" fmla="*/ 419 h 444"/>
                <a:gd name="T114" fmla="*/ 358 w 1140"/>
                <a:gd name="T115" fmla="*/ 409 h 444"/>
                <a:gd name="T116" fmla="*/ 516 w 1140"/>
                <a:gd name="T117" fmla="*/ 389 h 4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140" h="444">
                  <a:moveTo>
                    <a:pt x="640" y="371"/>
                  </a:moveTo>
                  <a:cubicBezTo>
                    <a:pt x="652" y="370"/>
                    <a:pt x="652" y="370"/>
                    <a:pt x="652" y="370"/>
                  </a:cubicBezTo>
                  <a:cubicBezTo>
                    <a:pt x="666" y="368"/>
                    <a:pt x="683" y="366"/>
                    <a:pt x="692" y="364"/>
                  </a:cubicBezTo>
                  <a:cubicBezTo>
                    <a:pt x="704" y="362"/>
                    <a:pt x="723" y="359"/>
                    <a:pt x="740" y="356"/>
                  </a:cubicBezTo>
                  <a:cubicBezTo>
                    <a:pt x="751" y="354"/>
                    <a:pt x="761" y="352"/>
                    <a:pt x="768" y="351"/>
                  </a:cubicBezTo>
                  <a:cubicBezTo>
                    <a:pt x="774" y="350"/>
                    <a:pt x="785" y="348"/>
                    <a:pt x="795" y="347"/>
                  </a:cubicBezTo>
                  <a:cubicBezTo>
                    <a:pt x="802" y="346"/>
                    <a:pt x="808" y="345"/>
                    <a:pt x="812" y="344"/>
                  </a:cubicBezTo>
                  <a:cubicBezTo>
                    <a:pt x="815" y="343"/>
                    <a:pt x="818" y="343"/>
                    <a:pt x="821" y="342"/>
                  </a:cubicBezTo>
                  <a:cubicBezTo>
                    <a:pt x="822" y="342"/>
                    <a:pt x="822" y="342"/>
                    <a:pt x="822" y="342"/>
                  </a:cubicBezTo>
                  <a:cubicBezTo>
                    <a:pt x="820" y="305"/>
                    <a:pt x="820" y="305"/>
                    <a:pt x="820" y="305"/>
                  </a:cubicBezTo>
                  <a:cubicBezTo>
                    <a:pt x="820" y="305"/>
                    <a:pt x="823" y="302"/>
                    <a:pt x="824" y="301"/>
                  </a:cubicBezTo>
                  <a:cubicBezTo>
                    <a:pt x="824" y="300"/>
                    <a:pt x="824" y="298"/>
                    <a:pt x="825" y="297"/>
                  </a:cubicBezTo>
                  <a:cubicBezTo>
                    <a:pt x="826" y="296"/>
                    <a:pt x="829" y="295"/>
                    <a:pt x="830" y="296"/>
                  </a:cubicBezTo>
                  <a:cubicBezTo>
                    <a:pt x="830" y="296"/>
                    <a:pt x="829" y="299"/>
                    <a:pt x="830" y="299"/>
                  </a:cubicBezTo>
                  <a:cubicBezTo>
                    <a:pt x="831" y="300"/>
                    <a:pt x="833" y="300"/>
                    <a:pt x="834" y="300"/>
                  </a:cubicBezTo>
                  <a:cubicBezTo>
                    <a:pt x="835" y="300"/>
                    <a:pt x="837" y="299"/>
                    <a:pt x="838" y="298"/>
                  </a:cubicBezTo>
                  <a:cubicBezTo>
                    <a:pt x="840" y="298"/>
                    <a:pt x="843" y="298"/>
                    <a:pt x="844" y="298"/>
                  </a:cubicBezTo>
                  <a:cubicBezTo>
                    <a:pt x="845" y="298"/>
                    <a:pt x="847" y="296"/>
                    <a:pt x="847" y="296"/>
                  </a:cubicBezTo>
                  <a:cubicBezTo>
                    <a:pt x="848" y="295"/>
                    <a:pt x="849" y="293"/>
                    <a:pt x="850" y="292"/>
                  </a:cubicBezTo>
                  <a:cubicBezTo>
                    <a:pt x="851" y="291"/>
                    <a:pt x="852" y="291"/>
                    <a:pt x="853" y="290"/>
                  </a:cubicBezTo>
                  <a:cubicBezTo>
                    <a:pt x="854" y="289"/>
                    <a:pt x="855" y="287"/>
                    <a:pt x="855" y="286"/>
                  </a:cubicBezTo>
                  <a:cubicBezTo>
                    <a:pt x="855" y="285"/>
                    <a:pt x="853" y="284"/>
                    <a:pt x="853" y="283"/>
                  </a:cubicBezTo>
                  <a:cubicBezTo>
                    <a:pt x="852" y="282"/>
                    <a:pt x="852" y="280"/>
                    <a:pt x="852" y="279"/>
                  </a:cubicBezTo>
                  <a:cubicBezTo>
                    <a:pt x="852" y="278"/>
                    <a:pt x="853" y="277"/>
                    <a:pt x="853" y="276"/>
                  </a:cubicBezTo>
                  <a:cubicBezTo>
                    <a:pt x="854" y="275"/>
                    <a:pt x="854" y="272"/>
                    <a:pt x="854" y="271"/>
                  </a:cubicBezTo>
                  <a:cubicBezTo>
                    <a:pt x="854" y="270"/>
                    <a:pt x="853" y="269"/>
                    <a:pt x="853" y="268"/>
                  </a:cubicBezTo>
                  <a:cubicBezTo>
                    <a:pt x="853" y="267"/>
                    <a:pt x="854" y="265"/>
                    <a:pt x="855" y="264"/>
                  </a:cubicBezTo>
                  <a:cubicBezTo>
                    <a:pt x="856" y="262"/>
                    <a:pt x="857" y="259"/>
                    <a:pt x="858" y="257"/>
                  </a:cubicBezTo>
                  <a:cubicBezTo>
                    <a:pt x="859" y="256"/>
                    <a:pt x="861" y="255"/>
                    <a:pt x="862" y="255"/>
                  </a:cubicBezTo>
                  <a:cubicBezTo>
                    <a:pt x="863" y="254"/>
                    <a:pt x="865" y="254"/>
                    <a:pt x="865" y="253"/>
                  </a:cubicBezTo>
                  <a:cubicBezTo>
                    <a:pt x="866" y="252"/>
                    <a:pt x="866" y="250"/>
                    <a:pt x="866" y="248"/>
                  </a:cubicBezTo>
                  <a:cubicBezTo>
                    <a:pt x="866" y="247"/>
                    <a:pt x="867" y="246"/>
                    <a:pt x="868" y="245"/>
                  </a:cubicBezTo>
                  <a:cubicBezTo>
                    <a:pt x="869" y="245"/>
                    <a:pt x="870" y="244"/>
                    <a:pt x="871" y="244"/>
                  </a:cubicBezTo>
                  <a:cubicBezTo>
                    <a:pt x="872" y="244"/>
                    <a:pt x="874" y="244"/>
                    <a:pt x="875" y="243"/>
                  </a:cubicBezTo>
                  <a:cubicBezTo>
                    <a:pt x="876" y="243"/>
                    <a:pt x="877" y="240"/>
                    <a:pt x="878" y="239"/>
                  </a:cubicBezTo>
                  <a:cubicBezTo>
                    <a:pt x="879" y="238"/>
                    <a:pt x="880" y="235"/>
                    <a:pt x="881" y="235"/>
                  </a:cubicBezTo>
                  <a:cubicBezTo>
                    <a:pt x="882" y="234"/>
                    <a:pt x="885" y="235"/>
                    <a:pt x="887" y="234"/>
                  </a:cubicBezTo>
                  <a:cubicBezTo>
                    <a:pt x="888" y="234"/>
                    <a:pt x="890" y="232"/>
                    <a:pt x="892" y="231"/>
                  </a:cubicBezTo>
                  <a:cubicBezTo>
                    <a:pt x="893" y="231"/>
                    <a:pt x="895" y="231"/>
                    <a:pt x="897" y="231"/>
                  </a:cubicBezTo>
                  <a:cubicBezTo>
                    <a:pt x="898" y="231"/>
                    <a:pt x="900" y="231"/>
                    <a:pt x="901" y="230"/>
                  </a:cubicBezTo>
                  <a:cubicBezTo>
                    <a:pt x="902" y="230"/>
                    <a:pt x="902" y="227"/>
                    <a:pt x="903" y="227"/>
                  </a:cubicBezTo>
                  <a:cubicBezTo>
                    <a:pt x="904" y="227"/>
                    <a:pt x="906" y="228"/>
                    <a:pt x="907" y="229"/>
                  </a:cubicBezTo>
                  <a:cubicBezTo>
                    <a:pt x="907" y="229"/>
                    <a:pt x="907" y="231"/>
                    <a:pt x="908" y="231"/>
                  </a:cubicBezTo>
                  <a:cubicBezTo>
                    <a:pt x="909" y="232"/>
                    <a:pt x="911" y="229"/>
                    <a:pt x="912" y="228"/>
                  </a:cubicBezTo>
                  <a:cubicBezTo>
                    <a:pt x="913" y="228"/>
                    <a:pt x="917" y="229"/>
                    <a:pt x="919" y="228"/>
                  </a:cubicBezTo>
                  <a:cubicBezTo>
                    <a:pt x="920" y="228"/>
                    <a:pt x="921" y="225"/>
                    <a:pt x="922" y="224"/>
                  </a:cubicBezTo>
                  <a:cubicBezTo>
                    <a:pt x="923" y="223"/>
                    <a:pt x="924" y="220"/>
                    <a:pt x="925" y="219"/>
                  </a:cubicBezTo>
                  <a:cubicBezTo>
                    <a:pt x="926" y="218"/>
                    <a:pt x="929" y="218"/>
                    <a:pt x="930" y="218"/>
                  </a:cubicBezTo>
                  <a:cubicBezTo>
                    <a:pt x="931" y="217"/>
                    <a:pt x="933" y="214"/>
                    <a:pt x="934" y="213"/>
                  </a:cubicBezTo>
                  <a:cubicBezTo>
                    <a:pt x="935" y="212"/>
                    <a:pt x="935" y="210"/>
                    <a:pt x="936" y="209"/>
                  </a:cubicBezTo>
                  <a:cubicBezTo>
                    <a:pt x="937" y="208"/>
                    <a:pt x="939" y="206"/>
                    <a:pt x="940" y="206"/>
                  </a:cubicBezTo>
                  <a:cubicBezTo>
                    <a:pt x="941" y="206"/>
                    <a:pt x="942" y="208"/>
                    <a:pt x="942" y="208"/>
                  </a:cubicBezTo>
                  <a:cubicBezTo>
                    <a:pt x="943" y="208"/>
                    <a:pt x="944" y="206"/>
                    <a:pt x="945" y="206"/>
                  </a:cubicBezTo>
                  <a:cubicBezTo>
                    <a:pt x="946" y="205"/>
                    <a:pt x="947" y="202"/>
                    <a:pt x="948" y="201"/>
                  </a:cubicBezTo>
                  <a:cubicBezTo>
                    <a:pt x="948" y="200"/>
                    <a:pt x="948" y="197"/>
                    <a:pt x="949" y="196"/>
                  </a:cubicBezTo>
                  <a:cubicBezTo>
                    <a:pt x="949" y="195"/>
                    <a:pt x="951" y="194"/>
                    <a:pt x="952" y="194"/>
                  </a:cubicBezTo>
                  <a:cubicBezTo>
                    <a:pt x="953" y="193"/>
                    <a:pt x="957" y="193"/>
                    <a:pt x="959" y="192"/>
                  </a:cubicBezTo>
                  <a:cubicBezTo>
                    <a:pt x="960" y="191"/>
                    <a:pt x="959" y="188"/>
                    <a:pt x="960" y="187"/>
                  </a:cubicBezTo>
                  <a:cubicBezTo>
                    <a:pt x="961" y="186"/>
                    <a:pt x="964" y="186"/>
                    <a:pt x="965" y="185"/>
                  </a:cubicBezTo>
                  <a:cubicBezTo>
                    <a:pt x="966" y="184"/>
                    <a:pt x="969" y="182"/>
                    <a:pt x="970" y="181"/>
                  </a:cubicBezTo>
                  <a:cubicBezTo>
                    <a:pt x="970" y="180"/>
                    <a:pt x="971" y="178"/>
                    <a:pt x="972" y="178"/>
                  </a:cubicBezTo>
                  <a:cubicBezTo>
                    <a:pt x="973" y="177"/>
                    <a:pt x="975" y="178"/>
                    <a:pt x="977" y="178"/>
                  </a:cubicBezTo>
                  <a:cubicBezTo>
                    <a:pt x="978" y="178"/>
                    <a:pt x="980" y="180"/>
                    <a:pt x="981" y="180"/>
                  </a:cubicBezTo>
                  <a:cubicBezTo>
                    <a:pt x="982" y="180"/>
                    <a:pt x="983" y="179"/>
                    <a:pt x="984" y="179"/>
                  </a:cubicBezTo>
                  <a:cubicBezTo>
                    <a:pt x="985" y="178"/>
                    <a:pt x="986" y="176"/>
                    <a:pt x="987" y="175"/>
                  </a:cubicBezTo>
                  <a:cubicBezTo>
                    <a:pt x="987" y="174"/>
                    <a:pt x="988" y="171"/>
                    <a:pt x="989" y="170"/>
                  </a:cubicBezTo>
                  <a:cubicBezTo>
                    <a:pt x="989" y="169"/>
                    <a:pt x="991" y="168"/>
                    <a:pt x="992" y="167"/>
                  </a:cubicBezTo>
                  <a:cubicBezTo>
                    <a:pt x="992" y="166"/>
                    <a:pt x="991" y="165"/>
                    <a:pt x="991" y="164"/>
                  </a:cubicBezTo>
                  <a:cubicBezTo>
                    <a:pt x="991" y="163"/>
                    <a:pt x="993" y="161"/>
                    <a:pt x="993" y="159"/>
                  </a:cubicBezTo>
                  <a:cubicBezTo>
                    <a:pt x="993" y="158"/>
                    <a:pt x="992" y="156"/>
                    <a:pt x="991" y="155"/>
                  </a:cubicBezTo>
                  <a:cubicBezTo>
                    <a:pt x="991" y="154"/>
                    <a:pt x="989" y="153"/>
                    <a:pt x="989" y="151"/>
                  </a:cubicBezTo>
                  <a:cubicBezTo>
                    <a:pt x="989" y="150"/>
                    <a:pt x="991" y="147"/>
                    <a:pt x="993" y="146"/>
                  </a:cubicBezTo>
                  <a:cubicBezTo>
                    <a:pt x="994" y="145"/>
                    <a:pt x="996" y="145"/>
                    <a:pt x="997" y="146"/>
                  </a:cubicBezTo>
                  <a:cubicBezTo>
                    <a:pt x="998" y="146"/>
                    <a:pt x="999" y="147"/>
                    <a:pt x="999" y="147"/>
                  </a:cubicBezTo>
                  <a:cubicBezTo>
                    <a:pt x="1000" y="148"/>
                    <a:pt x="1000" y="149"/>
                    <a:pt x="1001" y="150"/>
                  </a:cubicBezTo>
                  <a:cubicBezTo>
                    <a:pt x="1002" y="150"/>
                    <a:pt x="1005" y="150"/>
                    <a:pt x="1005" y="149"/>
                  </a:cubicBezTo>
                  <a:cubicBezTo>
                    <a:pt x="1006" y="148"/>
                    <a:pt x="1005" y="146"/>
                    <a:pt x="1006" y="145"/>
                  </a:cubicBezTo>
                  <a:cubicBezTo>
                    <a:pt x="1006" y="143"/>
                    <a:pt x="1008" y="142"/>
                    <a:pt x="1008" y="141"/>
                  </a:cubicBezTo>
                  <a:cubicBezTo>
                    <a:pt x="1008" y="140"/>
                    <a:pt x="1006" y="138"/>
                    <a:pt x="1006" y="137"/>
                  </a:cubicBezTo>
                  <a:cubicBezTo>
                    <a:pt x="1006" y="136"/>
                    <a:pt x="1006" y="135"/>
                    <a:pt x="1007" y="134"/>
                  </a:cubicBezTo>
                  <a:cubicBezTo>
                    <a:pt x="1007" y="133"/>
                    <a:pt x="1009" y="133"/>
                    <a:pt x="1009" y="132"/>
                  </a:cubicBezTo>
                  <a:cubicBezTo>
                    <a:pt x="1010" y="131"/>
                    <a:pt x="1012" y="129"/>
                    <a:pt x="1013" y="128"/>
                  </a:cubicBezTo>
                  <a:cubicBezTo>
                    <a:pt x="1015" y="127"/>
                    <a:pt x="1016" y="124"/>
                    <a:pt x="1018" y="123"/>
                  </a:cubicBezTo>
                  <a:cubicBezTo>
                    <a:pt x="1019" y="122"/>
                    <a:pt x="1021" y="121"/>
                    <a:pt x="1022" y="120"/>
                  </a:cubicBezTo>
                  <a:cubicBezTo>
                    <a:pt x="1023" y="120"/>
                    <a:pt x="1025" y="120"/>
                    <a:pt x="1026" y="120"/>
                  </a:cubicBezTo>
                  <a:cubicBezTo>
                    <a:pt x="1028" y="121"/>
                    <a:pt x="1030" y="122"/>
                    <a:pt x="1030" y="123"/>
                  </a:cubicBezTo>
                  <a:cubicBezTo>
                    <a:pt x="1031" y="124"/>
                    <a:pt x="1030" y="126"/>
                    <a:pt x="1030" y="126"/>
                  </a:cubicBezTo>
                  <a:cubicBezTo>
                    <a:pt x="1030" y="127"/>
                    <a:pt x="1029" y="129"/>
                    <a:pt x="1029" y="130"/>
                  </a:cubicBezTo>
                  <a:cubicBezTo>
                    <a:pt x="1028" y="131"/>
                    <a:pt x="1029" y="134"/>
                    <a:pt x="1030" y="135"/>
                  </a:cubicBezTo>
                  <a:cubicBezTo>
                    <a:pt x="1030" y="135"/>
                    <a:pt x="1032" y="136"/>
                    <a:pt x="1032" y="136"/>
                  </a:cubicBezTo>
                  <a:cubicBezTo>
                    <a:pt x="1033" y="136"/>
                    <a:pt x="1036" y="137"/>
                    <a:pt x="1037" y="137"/>
                  </a:cubicBezTo>
                  <a:cubicBezTo>
                    <a:pt x="1039" y="136"/>
                    <a:pt x="1041" y="134"/>
                    <a:pt x="1042" y="133"/>
                  </a:cubicBezTo>
                  <a:cubicBezTo>
                    <a:pt x="1043" y="132"/>
                    <a:pt x="1045" y="131"/>
                    <a:pt x="1046" y="130"/>
                  </a:cubicBezTo>
                  <a:cubicBezTo>
                    <a:pt x="1047" y="129"/>
                    <a:pt x="1049" y="126"/>
                    <a:pt x="1050" y="125"/>
                  </a:cubicBezTo>
                  <a:cubicBezTo>
                    <a:pt x="1051" y="124"/>
                    <a:pt x="1051" y="120"/>
                    <a:pt x="1051" y="118"/>
                  </a:cubicBezTo>
                  <a:cubicBezTo>
                    <a:pt x="1052" y="116"/>
                    <a:pt x="1053" y="112"/>
                    <a:pt x="1054" y="110"/>
                  </a:cubicBezTo>
                  <a:cubicBezTo>
                    <a:pt x="1055" y="109"/>
                    <a:pt x="1057" y="106"/>
                    <a:pt x="1059" y="105"/>
                  </a:cubicBezTo>
                  <a:cubicBezTo>
                    <a:pt x="1060" y="104"/>
                    <a:pt x="1064" y="104"/>
                    <a:pt x="1065" y="103"/>
                  </a:cubicBezTo>
                  <a:cubicBezTo>
                    <a:pt x="1066" y="102"/>
                    <a:pt x="1066" y="99"/>
                    <a:pt x="1068" y="99"/>
                  </a:cubicBezTo>
                  <a:cubicBezTo>
                    <a:pt x="1069" y="98"/>
                    <a:pt x="1072" y="99"/>
                    <a:pt x="1073" y="99"/>
                  </a:cubicBezTo>
                  <a:cubicBezTo>
                    <a:pt x="1074" y="98"/>
                    <a:pt x="1075" y="97"/>
                    <a:pt x="1076" y="96"/>
                  </a:cubicBezTo>
                  <a:cubicBezTo>
                    <a:pt x="1076" y="96"/>
                    <a:pt x="1076" y="94"/>
                    <a:pt x="1077" y="93"/>
                  </a:cubicBezTo>
                  <a:cubicBezTo>
                    <a:pt x="1078" y="93"/>
                    <a:pt x="1080" y="93"/>
                    <a:pt x="1081" y="93"/>
                  </a:cubicBezTo>
                  <a:cubicBezTo>
                    <a:pt x="1082" y="94"/>
                    <a:pt x="1083" y="95"/>
                    <a:pt x="1084" y="95"/>
                  </a:cubicBezTo>
                  <a:cubicBezTo>
                    <a:pt x="1085" y="95"/>
                    <a:pt x="1086" y="93"/>
                    <a:pt x="1087" y="93"/>
                  </a:cubicBezTo>
                  <a:cubicBezTo>
                    <a:pt x="1088" y="93"/>
                    <a:pt x="1090" y="94"/>
                    <a:pt x="1090" y="95"/>
                  </a:cubicBezTo>
                  <a:cubicBezTo>
                    <a:pt x="1091" y="96"/>
                    <a:pt x="1090" y="98"/>
                    <a:pt x="1091" y="99"/>
                  </a:cubicBezTo>
                  <a:cubicBezTo>
                    <a:pt x="1092" y="100"/>
                    <a:pt x="1094" y="100"/>
                    <a:pt x="1095" y="100"/>
                  </a:cubicBezTo>
                  <a:cubicBezTo>
                    <a:pt x="1096" y="100"/>
                    <a:pt x="1099" y="98"/>
                    <a:pt x="1100" y="97"/>
                  </a:cubicBezTo>
                  <a:cubicBezTo>
                    <a:pt x="1101" y="96"/>
                    <a:pt x="1102" y="94"/>
                    <a:pt x="1103" y="94"/>
                  </a:cubicBezTo>
                  <a:cubicBezTo>
                    <a:pt x="1104" y="93"/>
                    <a:pt x="1105" y="93"/>
                    <a:pt x="1106" y="92"/>
                  </a:cubicBezTo>
                  <a:cubicBezTo>
                    <a:pt x="1107" y="91"/>
                    <a:pt x="1108" y="88"/>
                    <a:pt x="1109" y="86"/>
                  </a:cubicBezTo>
                  <a:cubicBezTo>
                    <a:pt x="1110" y="84"/>
                    <a:pt x="1110" y="79"/>
                    <a:pt x="1110" y="77"/>
                  </a:cubicBezTo>
                  <a:cubicBezTo>
                    <a:pt x="1111" y="74"/>
                    <a:pt x="1113" y="69"/>
                    <a:pt x="1114" y="66"/>
                  </a:cubicBezTo>
                  <a:cubicBezTo>
                    <a:pt x="1115" y="64"/>
                    <a:pt x="1115" y="60"/>
                    <a:pt x="1116" y="59"/>
                  </a:cubicBezTo>
                  <a:cubicBezTo>
                    <a:pt x="1117" y="59"/>
                    <a:pt x="1118" y="58"/>
                    <a:pt x="1119" y="58"/>
                  </a:cubicBezTo>
                  <a:cubicBezTo>
                    <a:pt x="1120" y="57"/>
                    <a:pt x="1121" y="55"/>
                    <a:pt x="1121" y="54"/>
                  </a:cubicBezTo>
                  <a:cubicBezTo>
                    <a:pt x="1122" y="53"/>
                    <a:pt x="1124" y="51"/>
                    <a:pt x="1125" y="50"/>
                  </a:cubicBezTo>
                  <a:cubicBezTo>
                    <a:pt x="1126" y="50"/>
                    <a:pt x="1128" y="48"/>
                    <a:pt x="1129" y="48"/>
                  </a:cubicBezTo>
                  <a:cubicBezTo>
                    <a:pt x="1130" y="48"/>
                    <a:pt x="1131" y="48"/>
                    <a:pt x="1132" y="49"/>
                  </a:cubicBezTo>
                  <a:cubicBezTo>
                    <a:pt x="1133" y="49"/>
                    <a:pt x="1135" y="51"/>
                    <a:pt x="1136" y="51"/>
                  </a:cubicBezTo>
                  <a:cubicBezTo>
                    <a:pt x="1137" y="51"/>
                    <a:pt x="1139" y="51"/>
                    <a:pt x="1140" y="50"/>
                  </a:cubicBezTo>
                  <a:cubicBezTo>
                    <a:pt x="1140" y="50"/>
                    <a:pt x="1140" y="48"/>
                    <a:pt x="1140" y="47"/>
                  </a:cubicBezTo>
                  <a:cubicBezTo>
                    <a:pt x="1140" y="45"/>
                    <a:pt x="1139" y="43"/>
                    <a:pt x="1138" y="42"/>
                  </a:cubicBezTo>
                  <a:cubicBezTo>
                    <a:pt x="1138" y="41"/>
                    <a:pt x="1136" y="39"/>
                    <a:pt x="1136" y="38"/>
                  </a:cubicBezTo>
                  <a:cubicBezTo>
                    <a:pt x="1136" y="37"/>
                    <a:pt x="1138" y="35"/>
                    <a:pt x="1138" y="34"/>
                  </a:cubicBezTo>
                  <a:cubicBezTo>
                    <a:pt x="1139" y="33"/>
                    <a:pt x="1137" y="30"/>
                    <a:pt x="1137" y="29"/>
                  </a:cubicBezTo>
                  <a:cubicBezTo>
                    <a:pt x="1137" y="28"/>
                    <a:pt x="1139" y="27"/>
                    <a:pt x="1139" y="26"/>
                  </a:cubicBezTo>
                  <a:cubicBezTo>
                    <a:pt x="1139" y="25"/>
                    <a:pt x="1139" y="22"/>
                    <a:pt x="1138" y="20"/>
                  </a:cubicBezTo>
                  <a:cubicBezTo>
                    <a:pt x="1138" y="19"/>
                    <a:pt x="1137" y="17"/>
                    <a:pt x="1137" y="16"/>
                  </a:cubicBezTo>
                  <a:cubicBezTo>
                    <a:pt x="1137" y="15"/>
                    <a:pt x="1137" y="12"/>
                    <a:pt x="1137" y="11"/>
                  </a:cubicBezTo>
                  <a:cubicBezTo>
                    <a:pt x="1137" y="10"/>
                    <a:pt x="1137" y="7"/>
                    <a:pt x="1138" y="6"/>
                  </a:cubicBezTo>
                  <a:cubicBezTo>
                    <a:pt x="1138" y="6"/>
                    <a:pt x="1139" y="4"/>
                    <a:pt x="1140" y="2"/>
                  </a:cubicBezTo>
                  <a:cubicBezTo>
                    <a:pt x="1139" y="2"/>
                    <a:pt x="1138" y="1"/>
                    <a:pt x="1137" y="1"/>
                  </a:cubicBezTo>
                  <a:cubicBezTo>
                    <a:pt x="1136" y="0"/>
                    <a:pt x="1134" y="1"/>
                    <a:pt x="1133" y="1"/>
                  </a:cubicBezTo>
                  <a:cubicBezTo>
                    <a:pt x="1131" y="1"/>
                    <a:pt x="1127" y="2"/>
                    <a:pt x="1125" y="3"/>
                  </a:cubicBezTo>
                  <a:cubicBezTo>
                    <a:pt x="1123" y="3"/>
                    <a:pt x="1118" y="3"/>
                    <a:pt x="1116" y="4"/>
                  </a:cubicBezTo>
                  <a:cubicBezTo>
                    <a:pt x="1114" y="4"/>
                    <a:pt x="1110" y="3"/>
                    <a:pt x="1109" y="4"/>
                  </a:cubicBezTo>
                  <a:cubicBezTo>
                    <a:pt x="1107" y="4"/>
                    <a:pt x="1104" y="6"/>
                    <a:pt x="1103" y="7"/>
                  </a:cubicBezTo>
                  <a:cubicBezTo>
                    <a:pt x="1102" y="8"/>
                    <a:pt x="1101" y="10"/>
                    <a:pt x="1100" y="11"/>
                  </a:cubicBezTo>
                  <a:cubicBezTo>
                    <a:pt x="1097" y="12"/>
                    <a:pt x="1091" y="13"/>
                    <a:pt x="1088" y="13"/>
                  </a:cubicBezTo>
                  <a:cubicBezTo>
                    <a:pt x="1069" y="17"/>
                    <a:pt x="1031" y="25"/>
                    <a:pt x="1012" y="29"/>
                  </a:cubicBezTo>
                  <a:cubicBezTo>
                    <a:pt x="990" y="33"/>
                    <a:pt x="924" y="43"/>
                    <a:pt x="924" y="43"/>
                  </a:cubicBezTo>
                  <a:cubicBezTo>
                    <a:pt x="865" y="53"/>
                    <a:pt x="865" y="53"/>
                    <a:pt x="865" y="53"/>
                  </a:cubicBezTo>
                  <a:cubicBezTo>
                    <a:pt x="864" y="54"/>
                    <a:pt x="862" y="56"/>
                    <a:pt x="861" y="56"/>
                  </a:cubicBezTo>
                  <a:cubicBezTo>
                    <a:pt x="860" y="57"/>
                    <a:pt x="857" y="57"/>
                    <a:pt x="855" y="57"/>
                  </a:cubicBezTo>
                  <a:cubicBezTo>
                    <a:pt x="847" y="59"/>
                    <a:pt x="832" y="61"/>
                    <a:pt x="824" y="62"/>
                  </a:cubicBezTo>
                  <a:cubicBezTo>
                    <a:pt x="815" y="63"/>
                    <a:pt x="797" y="66"/>
                    <a:pt x="788" y="68"/>
                  </a:cubicBezTo>
                  <a:cubicBezTo>
                    <a:pt x="777" y="69"/>
                    <a:pt x="756" y="72"/>
                    <a:pt x="746" y="74"/>
                  </a:cubicBezTo>
                  <a:cubicBezTo>
                    <a:pt x="737" y="75"/>
                    <a:pt x="721" y="77"/>
                    <a:pt x="712" y="78"/>
                  </a:cubicBezTo>
                  <a:cubicBezTo>
                    <a:pt x="704" y="79"/>
                    <a:pt x="688" y="79"/>
                    <a:pt x="680" y="80"/>
                  </a:cubicBezTo>
                  <a:cubicBezTo>
                    <a:pt x="671" y="81"/>
                    <a:pt x="655" y="83"/>
                    <a:pt x="647" y="85"/>
                  </a:cubicBezTo>
                  <a:cubicBezTo>
                    <a:pt x="642" y="85"/>
                    <a:pt x="631" y="87"/>
                    <a:pt x="626" y="88"/>
                  </a:cubicBezTo>
                  <a:cubicBezTo>
                    <a:pt x="621" y="89"/>
                    <a:pt x="612" y="91"/>
                    <a:pt x="607" y="92"/>
                  </a:cubicBezTo>
                  <a:cubicBezTo>
                    <a:pt x="593" y="94"/>
                    <a:pt x="565" y="97"/>
                    <a:pt x="550" y="98"/>
                  </a:cubicBezTo>
                  <a:cubicBezTo>
                    <a:pt x="531" y="100"/>
                    <a:pt x="492" y="97"/>
                    <a:pt x="474" y="104"/>
                  </a:cubicBezTo>
                  <a:cubicBezTo>
                    <a:pt x="473" y="105"/>
                    <a:pt x="470" y="108"/>
                    <a:pt x="469" y="109"/>
                  </a:cubicBezTo>
                  <a:cubicBezTo>
                    <a:pt x="468" y="109"/>
                    <a:pt x="465" y="110"/>
                    <a:pt x="464" y="109"/>
                  </a:cubicBezTo>
                  <a:cubicBezTo>
                    <a:pt x="463" y="109"/>
                    <a:pt x="462" y="107"/>
                    <a:pt x="462" y="107"/>
                  </a:cubicBezTo>
                  <a:cubicBezTo>
                    <a:pt x="456" y="105"/>
                    <a:pt x="444" y="110"/>
                    <a:pt x="438" y="111"/>
                  </a:cubicBezTo>
                  <a:cubicBezTo>
                    <a:pt x="418" y="114"/>
                    <a:pt x="379" y="120"/>
                    <a:pt x="359" y="123"/>
                  </a:cubicBezTo>
                  <a:cubicBezTo>
                    <a:pt x="347" y="125"/>
                    <a:pt x="323" y="128"/>
                    <a:pt x="311" y="130"/>
                  </a:cubicBezTo>
                  <a:cubicBezTo>
                    <a:pt x="306" y="131"/>
                    <a:pt x="289" y="135"/>
                    <a:pt x="289" y="135"/>
                  </a:cubicBezTo>
                  <a:cubicBezTo>
                    <a:pt x="289" y="129"/>
                    <a:pt x="289" y="129"/>
                    <a:pt x="289" y="129"/>
                  </a:cubicBezTo>
                  <a:cubicBezTo>
                    <a:pt x="258" y="129"/>
                    <a:pt x="258" y="129"/>
                    <a:pt x="258" y="129"/>
                  </a:cubicBezTo>
                  <a:cubicBezTo>
                    <a:pt x="265" y="151"/>
                    <a:pt x="265" y="151"/>
                    <a:pt x="265" y="151"/>
                  </a:cubicBezTo>
                  <a:cubicBezTo>
                    <a:pt x="265" y="161"/>
                    <a:pt x="265" y="161"/>
                    <a:pt x="265" y="161"/>
                  </a:cubicBezTo>
                  <a:cubicBezTo>
                    <a:pt x="265" y="161"/>
                    <a:pt x="255" y="162"/>
                    <a:pt x="251" y="162"/>
                  </a:cubicBezTo>
                  <a:cubicBezTo>
                    <a:pt x="239" y="164"/>
                    <a:pt x="215" y="167"/>
                    <a:pt x="203" y="168"/>
                  </a:cubicBezTo>
                  <a:cubicBezTo>
                    <a:pt x="177" y="171"/>
                    <a:pt x="126" y="175"/>
                    <a:pt x="100" y="179"/>
                  </a:cubicBezTo>
                  <a:cubicBezTo>
                    <a:pt x="96" y="180"/>
                    <a:pt x="88" y="182"/>
                    <a:pt x="81" y="183"/>
                  </a:cubicBezTo>
                  <a:cubicBezTo>
                    <a:pt x="81" y="184"/>
                    <a:pt x="81" y="184"/>
                    <a:pt x="81" y="184"/>
                  </a:cubicBezTo>
                  <a:cubicBezTo>
                    <a:pt x="81" y="184"/>
                    <a:pt x="81" y="185"/>
                    <a:pt x="81" y="185"/>
                  </a:cubicBezTo>
                  <a:cubicBezTo>
                    <a:pt x="81" y="188"/>
                    <a:pt x="80" y="190"/>
                    <a:pt x="80" y="191"/>
                  </a:cubicBezTo>
                  <a:cubicBezTo>
                    <a:pt x="78" y="193"/>
                    <a:pt x="75" y="195"/>
                    <a:pt x="74" y="196"/>
                  </a:cubicBezTo>
                  <a:cubicBezTo>
                    <a:pt x="72" y="197"/>
                    <a:pt x="70" y="198"/>
                    <a:pt x="69" y="198"/>
                  </a:cubicBezTo>
                  <a:cubicBezTo>
                    <a:pt x="68" y="198"/>
                    <a:pt x="68" y="198"/>
                    <a:pt x="67" y="198"/>
                  </a:cubicBezTo>
                  <a:cubicBezTo>
                    <a:pt x="67" y="198"/>
                    <a:pt x="66" y="197"/>
                    <a:pt x="65" y="197"/>
                  </a:cubicBezTo>
                  <a:cubicBezTo>
                    <a:pt x="65" y="197"/>
                    <a:pt x="65" y="198"/>
                    <a:pt x="65" y="198"/>
                  </a:cubicBezTo>
                  <a:cubicBezTo>
                    <a:pt x="65" y="198"/>
                    <a:pt x="65" y="198"/>
                    <a:pt x="65" y="198"/>
                  </a:cubicBezTo>
                  <a:cubicBezTo>
                    <a:pt x="65" y="199"/>
                    <a:pt x="65" y="199"/>
                    <a:pt x="65" y="199"/>
                  </a:cubicBezTo>
                  <a:cubicBezTo>
                    <a:pt x="66" y="200"/>
                    <a:pt x="66" y="200"/>
                    <a:pt x="66" y="200"/>
                  </a:cubicBezTo>
                  <a:cubicBezTo>
                    <a:pt x="67" y="201"/>
                    <a:pt x="69" y="203"/>
                    <a:pt x="70" y="205"/>
                  </a:cubicBezTo>
                  <a:cubicBezTo>
                    <a:pt x="71" y="209"/>
                    <a:pt x="68" y="214"/>
                    <a:pt x="67" y="215"/>
                  </a:cubicBezTo>
                  <a:cubicBezTo>
                    <a:pt x="67" y="215"/>
                    <a:pt x="66" y="217"/>
                    <a:pt x="64" y="218"/>
                  </a:cubicBezTo>
                  <a:cubicBezTo>
                    <a:pt x="66" y="219"/>
                    <a:pt x="68" y="221"/>
                    <a:pt x="69" y="223"/>
                  </a:cubicBezTo>
                  <a:cubicBezTo>
                    <a:pt x="70" y="227"/>
                    <a:pt x="67" y="231"/>
                    <a:pt x="66" y="233"/>
                  </a:cubicBezTo>
                  <a:cubicBezTo>
                    <a:pt x="64" y="234"/>
                    <a:pt x="61" y="236"/>
                    <a:pt x="59" y="237"/>
                  </a:cubicBezTo>
                  <a:cubicBezTo>
                    <a:pt x="59" y="237"/>
                    <a:pt x="58" y="237"/>
                    <a:pt x="57" y="238"/>
                  </a:cubicBezTo>
                  <a:cubicBezTo>
                    <a:pt x="58" y="238"/>
                    <a:pt x="58" y="238"/>
                    <a:pt x="59" y="239"/>
                  </a:cubicBezTo>
                  <a:cubicBezTo>
                    <a:pt x="60" y="240"/>
                    <a:pt x="64" y="244"/>
                    <a:pt x="64" y="248"/>
                  </a:cubicBezTo>
                  <a:cubicBezTo>
                    <a:pt x="64" y="251"/>
                    <a:pt x="62" y="255"/>
                    <a:pt x="61" y="257"/>
                  </a:cubicBezTo>
                  <a:cubicBezTo>
                    <a:pt x="59" y="259"/>
                    <a:pt x="57" y="260"/>
                    <a:pt x="55" y="261"/>
                  </a:cubicBezTo>
                  <a:cubicBezTo>
                    <a:pt x="54" y="261"/>
                    <a:pt x="53" y="262"/>
                    <a:pt x="53" y="262"/>
                  </a:cubicBezTo>
                  <a:cubicBezTo>
                    <a:pt x="53" y="262"/>
                    <a:pt x="53" y="262"/>
                    <a:pt x="53" y="262"/>
                  </a:cubicBezTo>
                  <a:cubicBezTo>
                    <a:pt x="53" y="262"/>
                    <a:pt x="53" y="262"/>
                    <a:pt x="53" y="262"/>
                  </a:cubicBezTo>
                  <a:cubicBezTo>
                    <a:pt x="53" y="263"/>
                    <a:pt x="53" y="264"/>
                    <a:pt x="53" y="266"/>
                  </a:cubicBezTo>
                  <a:cubicBezTo>
                    <a:pt x="53" y="266"/>
                    <a:pt x="53" y="267"/>
                    <a:pt x="53" y="269"/>
                  </a:cubicBezTo>
                  <a:cubicBezTo>
                    <a:pt x="55" y="268"/>
                    <a:pt x="55" y="268"/>
                    <a:pt x="55" y="268"/>
                  </a:cubicBezTo>
                  <a:cubicBezTo>
                    <a:pt x="52" y="271"/>
                    <a:pt x="52" y="271"/>
                    <a:pt x="52" y="271"/>
                  </a:cubicBezTo>
                  <a:cubicBezTo>
                    <a:pt x="52" y="274"/>
                    <a:pt x="52" y="274"/>
                    <a:pt x="52" y="274"/>
                  </a:cubicBezTo>
                  <a:cubicBezTo>
                    <a:pt x="50" y="274"/>
                    <a:pt x="50" y="274"/>
                    <a:pt x="50" y="274"/>
                  </a:cubicBezTo>
                  <a:cubicBezTo>
                    <a:pt x="48" y="277"/>
                    <a:pt x="48" y="277"/>
                    <a:pt x="48" y="277"/>
                  </a:cubicBezTo>
                  <a:cubicBezTo>
                    <a:pt x="48" y="278"/>
                    <a:pt x="48" y="278"/>
                    <a:pt x="48" y="279"/>
                  </a:cubicBezTo>
                  <a:cubicBezTo>
                    <a:pt x="49" y="279"/>
                    <a:pt x="49" y="280"/>
                    <a:pt x="50" y="280"/>
                  </a:cubicBezTo>
                  <a:cubicBezTo>
                    <a:pt x="50" y="280"/>
                    <a:pt x="50" y="280"/>
                    <a:pt x="51" y="280"/>
                  </a:cubicBezTo>
                  <a:cubicBezTo>
                    <a:pt x="52" y="281"/>
                    <a:pt x="54" y="281"/>
                    <a:pt x="56" y="282"/>
                  </a:cubicBezTo>
                  <a:cubicBezTo>
                    <a:pt x="58" y="283"/>
                    <a:pt x="60" y="286"/>
                    <a:pt x="60" y="288"/>
                  </a:cubicBezTo>
                  <a:cubicBezTo>
                    <a:pt x="61" y="290"/>
                    <a:pt x="61" y="294"/>
                    <a:pt x="59" y="297"/>
                  </a:cubicBezTo>
                  <a:cubicBezTo>
                    <a:pt x="58" y="298"/>
                    <a:pt x="56" y="300"/>
                    <a:pt x="53" y="300"/>
                  </a:cubicBezTo>
                  <a:cubicBezTo>
                    <a:pt x="53" y="300"/>
                    <a:pt x="53" y="300"/>
                    <a:pt x="53" y="300"/>
                  </a:cubicBezTo>
                  <a:cubicBezTo>
                    <a:pt x="55" y="304"/>
                    <a:pt x="54" y="308"/>
                    <a:pt x="53" y="310"/>
                  </a:cubicBezTo>
                  <a:cubicBezTo>
                    <a:pt x="52" y="312"/>
                    <a:pt x="49" y="314"/>
                    <a:pt x="47" y="314"/>
                  </a:cubicBezTo>
                  <a:cubicBezTo>
                    <a:pt x="46" y="315"/>
                    <a:pt x="44" y="315"/>
                    <a:pt x="43" y="315"/>
                  </a:cubicBezTo>
                  <a:cubicBezTo>
                    <a:pt x="43" y="315"/>
                    <a:pt x="43" y="315"/>
                    <a:pt x="43" y="315"/>
                  </a:cubicBezTo>
                  <a:cubicBezTo>
                    <a:pt x="42" y="315"/>
                    <a:pt x="42" y="315"/>
                    <a:pt x="42" y="315"/>
                  </a:cubicBezTo>
                  <a:cubicBezTo>
                    <a:pt x="42" y="316"/>
                    <a:pt x="42" y="318"/>
                    <a:pt x="41" y="320"/>
                  </a:cubicBezTo>
                  <a:cubicBezTo>
                    <a:pt x="40" y="323"/>
                    <a:pt x="36" y="325"/>
                    <a:pt x="35" y="325"/>
                  </a:cubicBezTo>
                  <a:cubicBezTo>
                    <a:pt x="34" y="326"/>
                    <a:pt x="32" y="326"/>
                    <a:pt x="31" y="326"/>
                  </a:cubicBezTo>
                  <a:cubicBezTo>
                    <a:pt x="31" y="326"/>
                    <a:pt x="31" y="326"/>
                    <a:pt x="30" y="326"/>
                  </a:cubicBezTo>
                  <a:cubicBezTo>
                    <a:pt x="30" y="326"/>
                    <a:pt x="30" y="326"/>
                    <a:pt x="30" y="326"/>
                  </a:cubicBezTo>
                  <a:cubicBezTo>
                    <a:pt x="29" y="327"/>
                    <a:pt x="27" y="328"/>
                    <a:pt x="25" y="328"/>
                  </a:cubicBezTo>
                  <a:cubicBezTo>
                    <a:pt x="25" y="328"/>
                    <a:pt x="24" y="328"/>
                    <a:pt x="24" y="328"/>
                  </a:cubicBezTo>
                  <a:cubicBezTo>
                    <a:pt x="23" y="328"/>
                    <a:pt x="22" y="327"/>
                    <a:pt x="21" y="326"/>
                  </a:cubicBezTo>
                  <a:cubicBezTo>
                    <a:pt x="20" y="327"/>
                    <a:pt x="19" y="328"/>
                    <a:pt x="19" y="328"/>
                  </a:cubicBezTo>
                  <a:cubicBezTo>
                    <a:pt x="19" y="329"/>
                    <a:pt x="19" y="330"/>
                    <a:pt x="19" y="331"/>
                  </a:cubicBezTo>
                  <a:cubicBezTo>
                    <a:pt x="19" y="331"/>
                    <a:pt x="20" y="332"/>
                    <a:pt x="21" y="333"/>
                  </a:cubicBezTo>
                  <a:cubicBezTo>
                    <a:pt x="21" y="334"/>
                    <a:pt x="22" y="334"/>
                    <a:pt x="22" y="334"/>
                  </a:cubicBezTo>
                  <a:cubicBezTo>
                    <a:pt x="22" y="334"/>
                    <a:pt x="23" y="334"/>
                    <a:pt x="23" y="333"/>
                  </a:cubicBezTo>
                  <a:cubicBezTo>
                    <a:pt x="23" y="333"/>
                    <a:pt x="23" y="333"/>
                    <a:pt x="23" y="333"/>
                  </a:cubicBezTo>
                  <a:cubicBezTo>
                    <a:pt x="24" y="332"/>
                    <a:pt x="25" y="330"/>
                    <a:pt x="28" y="330"/>
                  </a:cubicBezTo>
                  <a:cubicBezTo>
                    <a:pt x="28" y="330"/>
                    <a:pt x="28" y="330"/>
                    <a:pt x="28" y="330"/>
                  </a:cubicBezTo>
                  <a:cubicBezTo>
                    <a:pt x="29" y="330"/>
                    <a:pt x="29" y="330"/>
                    <a:pt x="29" y="330"/>
                  </a:cubicBezTo>
                  <a:cubicBezTo>
                    <a:pt x="33" y="331"/>
                    <a:pt x="35" y="336"/>
                    <a:pt x="35" y="336"/>
                  </a:cubicBezTo>
                  <a:cubicBezTo>
                    <a:pt x="36" y="338"/>
                    <a:pt x="36" y="342"/>
                    <a:pt x="35" y="344"/>
                  </a:cubicBezTo>
                  <a:cubicBezTo>
                    <a:pt x="33" y="347"/>
                    <a:pt x="31" y="348"/>
                    <a:pt x="29" y="349"/>
                  </a:cubicBezTo>
                  <a:cubicBezTo>
                    <a:pt x="29" y="349"/>
                    <a:pt x="29" y="349"/>
                    <a:pt x="28" y="349"/>
                  </a:cubicBezTo>
                  <a:cubicBezTo>
                    <a:pt x="28" y="350"/>
                    <a:pt x="27" y="350"/>
                    <a:pt x="26" y="350"/>
                  </a:cubicBezTo>
                  <a:cubicBezTo>
                    <a:pt x="26" y="350"/>
                    <a:pt x="25" y="350"/>
                    <a:pt x="25" y="350"/>
                  </a:cubicBezTo>
                  <a:cubicBezTo>
                    <a:pt x="27" y="351"/>
                    <a:pt x="29" y="352"/>
                    <a:pt x="30" y="354"/>
                  </a:cubicBezTo>
                  <a:cubicBezTo>
                    <a:pt x="33" y="357"/>
                    <a:pt x="31" y="363"/>
                    <a:pt x="31" y="363"/>
                  </a:cubicBezTo>
                  <a:cubicBezTo>
                    <a:pt x="31" y="364"/>
                    <a:pt x="29" y="367"/>
                    <a:pt x="27" y="369"/>
                  </a:cubicBezTo>
                  <a:cubicBezTo>
                    <a:pt x="26" y="369"/>
                    <a:pt x="24" y="370"/>
                    <a:pt x="22" y="370"/>
                  </a:cubicBezTo>
                  <a:cubicBezTo>
                    <a:pt x="22" y="370"/>
                    <a:pt x="21" y="370"/>
                    <a:pt x="20" y="370"/>
                  </a:cubicBezTo>
                  <a:cubicBezTo>
                    <a:pt x="19" y="369"/>
                    <a:pt x="15" y="368"/>
                    <a:pt x="13" y="365"/>
                  </a:cubicBezTo>
                  <a:cubicBezTo>
                    <a:pt x="12" y="364"/>
                    <a:pt x="12" y="363"/>
                    <a:pt x="12" y="362"/>
                  </a:cubicBezTo>
                  <a:cubicBezTo>
                    <a:pt x="12" y="362"/>
                    <a:pt x="12" y="362"/>
                    <a:pt x="11" y="362"/>
                  </a:cubicBezTo>
                  <a:cubicBezTo>
                    <a:pt x="11" y="362"/>
                    <a:pt x="11" y="364"/>
                    <a:pt x="11" y="364"/>
                  </a:cubicBezTo>
                  <a:cubicBezTo>
                    <a:pt x="11" y="365"/>
                    <a:pt x="11" y="365"/>
                    <a:pt x="11" y="366"/>
                  </a:cubicBezTo>
                  <a:cubicBezTo>
                    <a:pt x="11" y="366"/>
                    <a:pt x="11" y="366"/>
                    <a:pt x="11" y="366"/>
                  </a:cubicBezTo>
                  <a:cubicBezTo>
                    <a:pt x="12" y="366"/>
                    <a:pt x="14" y="367"/>
                    <a:pt x="15" y="368"/>
                  </a:cubicBezTo>
                  <a:cubicBezTo>
                    <a:pt x="17" y="370"/>
                    <a:pt x="18" y="374"/>
                    <a:pt x="18" y="376"/>
                  </a:cubicBezTo>
                  <a:cubicBezTo>
                    <a:pt x="18" y="379"/>
                    <a:pt x="15" y="383"/>
                    <a:pt x="15" y="384"/>
                  </a:cubicBezTo>
                  <a:cubicBezTo>
                    <a:pt x="13" y="386"/>
                    <a:pt x="11" y="388"/>
                    <a:pt x="9" y="388"/>
                  </a:cubicBezTo>
                  <a:cubicBezTo>
                    <a:pt x="9" y="388"/>
                    <a:pt x="8" y="388"/>
                    <a:pt x="8" y="388"/>
                  </a:cubicBezTo>
                  <a:cubicBezTo>
                    <a:pt x="9" y="391"/>
                    <a:pt x="9" y="394"/>
                    <a:pt x="8" y="395"/>
                  </a:cubicBezTo>
                  <a:cubicBezTo>
                    <a:pt x="8" y="396"/>
                    <a:pt x="7" y="397"/>
                    <a:pt x="7" y="398"/>
                  </a:cubicBezTo>
                  <a:cubicBezTo>
                    <a:pt x="7" y="399"/>
                    <a:pt x="7" y="400"/>
                    <a:pt x="7" y="402"/>
                  </a:cubicBezTo>
                  <a:cubicBezTo>
                    <a:pt x="6" y="403"/>
                    <a:pt x="5" y="405"/>
                    <a:pt x="4" y="407"/>
                  </a:cubicBezTo>
                  <a:cubicBezTo>
                    <a:pt x="6" y="407"/>
                    <a:pt x="9" y="409"/>
                    <a:pt x="9" y="410"/>
                  </a:cubicBezTo>
                  <a:cubicBezTo>
                    <a:pt x="11" y="412"/>
                    <a:pt x="12" y="416"/>
                    <a:pt x="12" y="419"/>
                  </a:cubicBezTo>
                  <a:cubicBezTo>
                    <a:pt x="12" y="421"/>
                    <a:pt x="11" y="422"/>
                    <a:pt x="10" y="423"/>
                  </a:cubicBezTo>
                  <a:cubicBezTo>
                    <a:pt x="10" y="423"/>
                    <a:pt x="10" y="423"/>
                    <a:pt x="10" y="423"/>
                  </a:cubicBezTo>
                  <a:cubicBezTo>
                    <a:pt x="13" y="424"/>
                    <a:pt x="15" y="426"/>
                    <a:pt x="16" y="428"/>
                  </a:cubicBezTo>
                  <a:cubicBezTo>
                    <a:pt x="17" y="431"/>
                    <a:pt x="15" y="435"/>
                    <a:pt x="14" y="437"/>
                  </a:cubicBezTo>
                  <a:cubicBezTo>
                    <a:pt x="12" y="439"/>
                    <a:pt x="8" y="440"/>
                    <a:pt x="6" y="440"/>
                  </a:cubicBezTo>
                  <a:cubicBezTo>
                    <a:pt x="6" y="440"/>
                    <a:pt x="5" y="440"/>
                    <a:pt x="5" y="440"/>
                  </a:cubicBezTo>
                  <a:cubicBezTo>
                    <a:pt x="3" y="440"/>
                    <a:pt x="1" y="439"/>
                    <a:pt x="1" y="438"/>
                  </a:cubicBezTo>
                  <a:cubicBezTo>
                    <a:pt x="0" y="438"/>
                    <a:pt x="0" y="438"/>
                    <a:pt x="0" y="439"/>
                  </a:cubicBezTo>
                  <a:cubicBezTo>
                    <a:pt x="0" y="439"/>
                    <a:pt x="0" y="440"/>
                    <a:pt x="1" y="441"/>
                  </a:cubicBezTo>
                  <a:cubicBezTo>
                    <a:pt x="1" y="441"/>
                    <a:pt x="1" y="441"/>
                    <a:pt x="1" y="441"/>
                  </a:cubicBezTo>
                  <a:cubicBezTo>
                    <a:pt x="3" y="441"/>
                    <a:pt x="5" y="441"/>
                    <a:pt x="8" y="441"/>
                  </a:cubicBezTo>
                  <a:cubicBezTo>
                    <a:pt x="19" y="441"/>
                    <a:pt x="30" y="442"/>
                    <a:pt x="41" y="443"/>
                  </a:cubicBezTo>
                  <a:cubicBezTo>
                    <a:pt x="51" y="443"/>
                    <a:pt x="59" y="444"/>
                    <a:pt x="66" y="444"/>
                  </a:cubicBezTo>
                  <a:cubicBezTo>
                    <a:pt x="69" y="444"/>
                    <a:pt x="71" y="444"/>
                    <a:pt x="72" y="444"/>
                  </a:cubicBezTo>
                  <a:cubicBezTo>
                    <a:pt x="88" y="442"/>
                    <a:pt x="119" y="439"/>
                    <a:pt x="135" y="437"/>
                  </a:cubicBezTo>
                  <a:cubicBezTo>
                    <a:pt x="144" y="436"/>
                    <a:pt x="158" y="434"/>
                    <a:pt x="170" y="433"/>
                  </a:cubicBezTo>
                  <a:cubicBezTo>
                    <a:pt x="179" y="432"/>
                    <a:pt x="187" y="431"/>
                    <a:pt x="193" y="430"/>
                  </a:cubicBezTo>
                  <a:cubicBezTo>
                    <a:pt x="198" y="430"/>
                    <a:pt x="204" y="429"/>
                    <a:pt x="210" y="428"/>
                  </a:cubicBezTo>
                  <a:cubicBezTo>
                    <a:pt x="225" y="427"/>
                    <a:pt x="241" y="425"/>
                    <a:pt x="251" y="424"/>
                  </a:cubicBezTo>
                  <a:cubicBezTo>
                    <a:pt x="255" y="423"/>
                    <a:pt x="260" y="422"/>
                    <a:pt x="265" y="421"/>
                  </a:cubicBezTo>
                  <a:cubicBezTo>
                    <a:pt x="268" y="420"/>
                    <a:pt x="271" y="420"/>
                    <a:pt x="274" y="420"/>
                  </a:cubicBezTo>
                  <a:cubicBezTo>
                    <a:pt x="274" y="419"/>
                    <a:pt x="274" y="419"/>
                    <a:pt x="274" y="419"/>
                  </a:cubicBezTo>
                  <a:cubicBezTo>
                    <a:pt x="276" y="419"/>
                    <a:pt x="276" y="419"/>
                    <a:pt x="276" y="419"/>
                  </a:cubicBezTo>
                  <a:cubicBezTo>
                    <a:pt x="279" y="419"/>
                    <a:pt x="279" y="419"/>
                    <a:pt x="279" y="419"/>
                  </a:cubicBezTo>
                  <a:cubicBezTo>
                    <a:pt x="279" y="419"/>
                    <a:pt x="279" y="419"/>
                    <a:pt x="279" y="419"/>
                  </a:cubicBezTo>
                  <a:cubicBezTo>
                    <a:pt x="281" y="418"/>
                    <a:pt x="281" y="418"/>
                    <a:pt x="281" y="418"/>
                  </a:cubicBezTo>
                  <a:cubicBezTo>
                    <a:pt x="293" y="416"/>
                    <a:pt x="301" y="415"/>
                    <a:pt x="306" y="415"/>
                  </a:cubicBezTo>
                  <a:cubicBezTo>
                    <a:pt x="313" y="414"/>
                    <a:pt x="325" y="413"/>
                    <a:pt x="336" y="412"/>
                  </a:cubicBezTo>
                  <a:cubicBezTo>
                    <a:pt x="344" y="411"/>
                    <a:pt x="353" y="410"/>
                    <a:pt x="358" y="409"/>
                  </a:cubicBezTo>
                  <a:cubicBezTo>
                    <a:pt x="368" y="408"/>
                    <a:pt x="384" y="406"/>
                    <a:pt x="399" y="404"/>
                  </a:cubicBezTo>
                  <a:cubicBezTo>
                    <a:pt x="407" y="403"/>
                    <a:pt x="414" y="402"/>
                    <a:pt x="419" y="402"/>
                  </a:cubicBezTo>
                  <a:cubicBezTo>
                    <a:pt x="424" y="401"/>
                    <a:pt x="431" y="400"/>
                    <a:pt x="438" y="400"/>
                  </a:cubicBezTo>
                  <a:cubicBezTo>
                    <a:pt x="452" y="398"/>
                    <a:pt x="467" y="396"/>
                    <a:pt x="476" y="395"/>
                  </a:cubicBezTo>
                  <a:cubicBezTo>
                    <a:pt x="486" y="394"/>
                    <a:pt x="501" y="391"/>
                    <a:pt x="516" y="389"/>
                  </a:cubicBezTo>
                  <a:cubicBezTo>
                    <a:pt x="526" y="387"/>
                    <a:pt x="536" y="386"/>
                    <a:pt x="542" y="385"/>
                  </a:cubicBezTo>
                  <a:cubicBezTo>
                    <a:pt x="565" y="382"/>
                    <a:pt x="612" y="375"/>
                    <a:pt x="631" y="373"/>
                  </a:cubicBezTo>
                  <a:cubicBezTo>
                    <a:pt x="634" y="372"/>
                    <a:pt x="637" y="372"/>
                    <a:pt x="640" y="371"/>
                  </a:cubicBez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5" name="Freeform 64">
              <a:extLst>
                <a:ext uri="{FF2B5EF4-FFF2-40B4-BE49-F238E27FC236}">
                  <a16:creationId xmlns:a16="http://schemas.microsoft.com/office/drawing/2014/main" id="{D7E4AD5B-205B-485C-9FE6-276244F51043}"/>
                </a:ext>
              </a:extLst>
            </p:cNvPr>
            <p:cNvSpPr>
              <a:spLocks/>
            </p:cNvSpPr>
            <p:nvPr/>
          </p:nvSpPr>
          <p:spPr bwMode="auto">
            <a:xfrm>
              <a:off x="4403722" y="3352803"/>
              <a:ext cx="812799" cy="450850"/>
            </a:xfrm>
            <a:custGeom>
              <a:avLst/>
              <a:gdLst>
                <a:gd name="T0" fmla="*/ 14 w 962"/>
                <a:gd name="T1" fmla="*/ 469 h 534"/>
                <a:gd name="T2" fmla="*/ 4 w 962"/>
                <a:gd name="T3" fmla="*/ 500 h 534"/>
                <a:gd name="T4" fmla="*/ 68 w 962"/>
                <a:gd name="T5" fmla="*/ 526 h 534"/>
                <a:gd name="T6" fmla="*/ 241 w 962"/>
                <a:gd name="T7" fmla="*/ 480 h 534"/>
                <a:gd name="T8" fmla="*/ 426 w 962"/>
                <a:gd name="T9" fmla="*/ 454 h 534"/>
                <a:gd name="T10" fmla="*/ 644 w 962"/>
                <a:gd name="T11" fmla="*/ 429 h 534"/>
                <a:gd name="T12" fmla="*/ 770 w 962"/>
                <a:gd name="T13" fmla="*/ 407 h 534"/>
                <a:gd name="T14" fmla="*/ 829 w 962"/>
                <a:gd name="T15" fmla="*/ 377 h 534"/>
                <a:gd name="T16" fmla="*/ 858 w 962"/>
                <a:gd name="T17" fmla="*/ 348 h 534"/>
                <a:gd name="T18" fmla="*/ 879 w 962"/>
                <a:gd name="T19" fmla="*/ 306 h 534"/>
                <a:gd name="T20" fmla="*/ 962 w 962"/>
                <a:gd name="T21" fmla="*/ 213 h 534"/>
                <a:gd name="T22" fmla="*/ 930 w 962"/>
                <a:gd name="T23" fmla="*/ 198 h 534"/>
                <a:gd name="T24" fmla="*/ 896 w 962"/>
                <a:gd name="T25" fmla="*/ 166 h 534"/>
                <a:gd name="T26" fmla="*/ 863 w 962"/>
                <a:gd name="T27" fmla="*/ 125 h 534"/>
                <a:gd name="T28" fmla="*/ 858 w 962"/>
                <a:gd name="T29" fmla="*/ 86 h 534"/>
                <a:gd name="T30" fmla="*/ 840 w 962"/>
                <a:gd name="T31" fmla="*/ 63 h 534"/>
                <a:gd name="T32" fmla="*/ 806 w 962"/>
                <a:gd name="T33" fmla="*/ 43 h 534"/>
                <a:gd name="T34" fmla="*/ 799 w 962"/>
                <a:gd name="T35" fmla="*/ 28 h 534"/>
                <a:gd name="T36" fmla="*/ 778 w 962"/>
                <a:gd name="T37" fmla="*/ 53 h 534"/>
                <a:gd name="T38" fmla="*/ 742 w 962"/>
                <a:gd name="T39" fmla="*/ 54 h 534"/>
                <a:gd name="T40" fmla="*/ 721 w 962"/>
                <a:gd name="T41" fmla="*/ 50 h 534"/>
                <a:gd name="T42" fmla="*/ 691 w 962"/>
                <a:gd name="T43" fmla="*/ 65 h 534"/>
                <a:gd name="T44" fmla="*/ 671 w 962"/>
                <a:gd name="T45" fmla="*/ 48 h 534"/>
                <a:gd name="T46" fmla="*/ 655 w 962"/>
                <a:gd name="T47" fmla="*/ 48 h 534"/>
                <a:gd name="T48" fmla="*/ 616 w 962"/>
                <a:gd name="T49" fmla="*/ 38 h 534"/>
                <a:gd name="T50" fmla="*/ 602 w 962"/>
                <a:gd name="T51" fmla="*/ 12 h 534"/>
                <a:gd name="T52" fmla="*/ 583 w 962"/>
                <a:gd name="T53" fmla="*/ 0 h 534"/>
                <a:gd name="T54" fmla="*/ 557 w 962"/>
                <a:gd name="T55" fmla="*/ 8 h 534"/>
                <a:gd name="T56" fmla="*/ 533 w 962"/>
                <a:gd name="T57" fmla="*/ 14 h 534"/>
                <a:gd name="T58" fmla="*/ 552 w 962"/>
                <a:gd name="T59" fmla="*/ 49 h 534"/>
                <a:gd name="T60" fmla="*/ 534 w 962"/>
                <a:gd name="T61" fmla="*/ 66 h 534"/>
                <a:gd name="T62" fmla="*/ 498 w 962"/>
                <a:gd name="T63" fmla="*/ 89 h 534"/>
                <a:gd name="T64" fmla="*/ 476 w 962"/>
                <a:gd name="T65" fmla="*/ 85 h 534"/>
                <a:gd name="T66" fmla="*/ 472 w 962"/>
                <a:gd name="T67" fmla="*/ 100 h 534"/>
                <a:gd name="T68" fmla="*/ 467 w 962"/>
                <a:gd name="T69" fmla="*/ 132 h 534"/>
                <a:gd name="T70" fmla="*/ 450 w 962"/>
                <a:gd name="T71" fmla="*/ 157 h 534"/>
                <a:gd name="T72" fmla="*/ 429 w 962"/>
                <a:gd name="T73" fmla="*/ 176 h 534"/>
                <a:gd name="T74" fmla="*/ 412 w 962"/>
                <a:gd name="T75" fmla="*/ 224 h 534"/>
                <a:gd name="T76" fmla="*/ 393 w 962"/>
                <a:gd name="T77" fmla="*/ 227 h 534"/>
                <a:gd name="T78" fmla="*/ 376 w 962"/>
                <a:gd name="T79" fmla="*/ 225 h 534"/>
                <a:gd name="T80" fmla="*/ 350 w 962"/>
                <a:gd name="T81" fmla="*/ 224 h 534"/>
                <a:gd name="T82" fmla="*/ 338 w 962"/>
                <a:gd name="T83" fmla="*/ 251 h 534"/>
                <a:gd name="T84" fmla="*/ 311 w 962"/>
                <a:gd name="T85" fmla="*/ 259 h 534"/>
                <a:gd name="T86" fmla="*/ 293 w 962"/>
                <a:gd name="T87" fmla="*/ 248 h 534"/>
                <a:gd name="T88" fmla="*/ 274 w 962"/>
                <a:gd name="T89" fmla="*/ 277 h 534"/>
                <a:gd name="T90" fmla="*/ 239 w 962"/>
                <a:gd name="T91" fmla="*/ 274 h 534"/>
                <a:gd name="T92" fmla="*/ 214 w 962"/>
                <a:gd name="T93" fmla="*/ 265 h 534"/>
                <a:gd name="T94" fmla="*/ 199 w 962"/>
                <a:gd name="T95" fmla="*/ 279 h 534"/>
                <a:gd name="T96" fmla="*/ 169 w 962"/>
                <a:gd name="T97" fmla="*/ 281 h 534"/>
                <a:gd name="T98" fmla="*/ 157 w 962"/>
                <a:gd name="T99" fmla="*/ 280 h 534"/>
                <a:gd name="T100" fmla="*/ 130 w 962"/>
                <a:gd name="T101" fmla="*/ 315 h 534"/>
                <a:gd name="T102" fmla="*/ 144 w 962"/>
                <a:gd name="T103" fmla="*/ 340 h 534"/>
                <a:gd name="T104" fmla="*/ 104 w 962"/>
                <a:gd name="T105" fmla="*/ 371 h 534"/>
                <a:gd name="T106" fmla="*/ 88 w 962"/>
                <a:gd name="T107" fmla="*/ 389 h 534"/>
                <a:gd name="T108" fmla="*/ 103 w 962"/>
                <a:gd name="T109" fmla="*/ 424 h 534"/>
                <a:gd name="T110" fmla="*/ 58 w 962"/>
                <a:gd name="T111" fmla="*/ 425 h 534"/>
                <a:gd name="T112" fmla="*/ 31 w 962"/>
                <a:gd name="T113" fmla="*/ 414 h 534"/>
                <a:gd name="T114" fmla="*/ 10 w 962"/>
                <a:gd name="T115" fmla="*/ 432 h 5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962" h="534">
                  <a:moveTo>
                    <a:pt x="2" y="444"/>
                  </a:moveTo>
                  <a:cubicBezTo>
                    <a:pt x="2" y="444"/>
                    <a:pt x="2" y="444"/>
                    <a:pt x="2" y="445"/>
                  </a:cubicBezTo>
                  <a:cubicBezTo>
                    <a:pt x="2" y="449"/>
                    <a:pt x="2" y="449"/>
                    <a:pt x="2" y="449"/>
                  </a:cubicBezTo>
                  <a:cubicBezTo>
                    <a:pt x="3" y="449"/>
                    <a:pt x="4" y="449"/>
                    <a:pt x="4" y="449"/>
                  </a:cubicBezTo>
                  <a:cubicBezTo>
                    <a:pt x="4" y="449"/>
                    <a:pt x="4" y="449"/>
                    <a:pt x="4" y="449"/>
                  </a:cubicBezTo>
                  <a:cubicBezTo>
                    <a:pt x="5" y="449"/>
                    <a:pt x="5" y="449"/>
                    <a:pt x="5" y="449"/>
                  </a:cubicBezTo>
                  <a:cubicBezTo>
                    <a:pt x="8" y="449"/>
                    <a:pt x="11" y="452"/>
                    <a:pt x="11" y="452"/>
                  </a:cubicBezTo>
                  <a:cubicBezTo>
                    <a:pt x="13" y="454"/>
                    <a:pt x="14" y="458"/>
                    <a:pt x="15" y="460"/>
                  </a:cubicBezTo>
                  <a:cubicBezTo>
                    <a:pt x="15" y="462"/>
                    <a:pt x="15" y="465"/>
                    <a:pt x="14" y="468"/>
                  </a:cubicBezTo>
                  <a:cubicBezTo>
                    <a:pt x="14" y="469"/>
                    <a:pt x="14" y="469"/>
                    <a:pt x="14" y="469"/>
                  </a:cubicBezTo>
                  <a:cubicBezTo>
                    <a:pt x="14" y="472"/>
                    <a:pt x="13" y="474"/>
                    <a:pt x="13" y="475"/>
                  </a:cubicBezTo>
                  <a:cubicBezTo>
                    <a:pt x="12" y="476"/>
                    <a:pt x="11" y="479"/>
                    <a:pt x="9" y="481"/>
                  </a:cubicBezTo>
                  <a:cubicBezTo>
                    <a:pt x="8" y="481"/>
                    <a:pt x="7" y="482"/>
                    <a:pt x="6" y="482"/>
                  </a:cubicBezTo>
                  <a:cubicBezTo>
                    <a:pt x="7" y="482"/>
                    <a:pt x="8" y="482"/>
                    <a:pt x="8" y="483"/>
                  </a:cubicBezTo>
                  <a:cubicBezTo>
                    <a:pt x="11" y="484"/>
                    <a:pt x="16" y="487"/>
                    <a:pt x="17" y="492"/>
                  </a:cubicBezTo>
                  <a:cubicBezTo>
                    <a:pt x="17" y="495"/>
                    <a:pt x="15" y="499"/>
                    <a:pt x="12" y="500"/>
                  </a:cubicBezTo>
                  <a:cubicBezTo>
                    <a:pt x="11" y="500"/>
                    <a:pt x="11" y="500"/>
                    <a:pt x="10" y="500"/>
                  </a:cubicBezTo>
                  <a:cubicBezTo>
                    <a:pt x="8" y="500"/>
                    <a:pt x="7" y="500"/>
                    <a:pt x="6" y="499"/>
                  </a:cubicBezTo>
                  <a:cubicBezTo>
                    <a:pt x="6" y="499"/>
                    <a:pt x="5" y="499"/>
                    <a:pt x="5" y="500"/>
                  </a:cubicBezTo>
                  <a:cubicBezTo>
                    <a:pt x="5" y="500"/>
                    <a:pt x="4" y="500"/>
                    <a:pt x="4" y="500"/>
                  </a:cubicBezTo>
                  <a:cubicBezTo>
                    <a:pt x="6" y="501"/>
                    <a:pt x="7" y="501"/>
                    <a:pt x="8" y="503"/>
                  </a:cubicBezTo>
                  <a:cubicBezTo>
                    <a:pt x="10" y="506"/>
                    <a:pt x="11" y="510"/>
                    <a:pt x="10" y="512"/>
                  </a:cubicBezTo>
                  <a:cubicBezTo>
                    <a:pt x="10" y="514"/>
                    <a:pt x="9" y="515"/>
                    <a:pt x="9" y="516"/>
                  </a:cubicBezTo>
                  <a:cubicBezTo>
                    <a:pt x="8" y="516"/>
                    <a:pt x="8" y="517"/>
                    <a:pt x="8" y="517"/>
                  </a:cubicBezTo>
                  <a:cubicBezTo>
                    <a:pt x="8" y="517"/>
                    <a:pt x="8" y="519"/>
                    <a:pt x="8" y="519"/>
                  </a:cubicBezTo>
                  <a:cubicBezTo>
                    <a:pt x="8" y="521"/>
                    <a:pt x="7" y="522"/>
                    <a:pt x="7" y="523"/>
                  </a:cubicBezTo>
                  <a:cubicBezTo>
                    <a:pt x="7" y="523"/>
                    <a:pt x="7" y="523"/>
                    <a:pt x="7" y="523"/>
                  </a:cubicBezTo>
                  <a:cubicBezTo>
                    <a:pt x="6" y="526"/>
                    <a:pt x="6" y="528"/>
                    <a:pt x="4" y="530"/>
                  </a:cubicBezTo>
                  <a:cubicBezTo>
                    <a:pt x="4" y="530"/>
                    <a:pt x="2" y="532"/>
                    <a:pt x="0" y="534"/>
                  </a:cubicBezTo>
                  <a:cubicBezTo>
                    <a:pt x="17" y="531"/>
                    <a:pt x="44" y="528"/>
                    <a:pt x="68" y="526"/>
                  </a:cubicBezTo>
                  <a:cubicBezTo>
                    <a:pt x="80" y="525"/>
                    <a:pt x="93" y="524"/>
                    <a:pt x="101" y="523"/>
                  </a:cubicBezTo>
                  <a:cubicBezTo>
                    <a:pt x="112" y="522"/>
                    <a:pt x="130" y="519"/>
                    <a:pt x="143" y="518"/>
                  </a:cubicBezTo>
                  <a:cubicBezTo>
                    <a:pt x="150" y="517"/>
                    <a:pt x="150" y="517"/>
                    <a:pt x="150" y="517"/>
                  </a:cubicBezTo>
                  <a:cubicBezTo>
                    <a:pt x="152" y="517"/>
                    <a:pt x="156" y="516"/>
                    <a:pt x="159" y="516"/>
                  </a:cubicBezTo>
                  <a:cubicBezTo>
                    <a:pt x="159" y="511"/>
                    <a:pt x="159" y="511"/>
                    <a:pt x="159" y="511"/>
                  </a:cubicBezTo>
                  <a:cubicBezTo>
                    <a:pt x="149" y="484"/>
                    <a:pt x="149" y="484"/>
                    <a:pt x="149" y="484"/>
                  </a:cubicBezTo>
                  <a:cubicBezTo>
                    <a:pt x="193" y="484"/>
                    <a:pt x="193" y="484"/>
                    <a:pt x="193" y="484"/>
                  </a:cubicBezTo>
                  <a:cubicBezTo>
                    <a:pt x="193" y="488"/>
                    <a:pt x="193" y="488"/>
                    <a:pt x="193" y="488"/>
                  </a:cubicBezTo>
                  <a:cubicBezTo>
                    <a:pt x="199" y="487"/>
                    <a:pt x="206" y="486"/>
                    <a:pt x="209" y="485"/>
                  </a:cubicBezTo>
                  <a:cubicBezTo>
                    <a:pt x="217" y="483"/>
                    <a:pt x="230" y="482"/>
                    <a:pt x="241" y="480"/>
                  </a:cubicBezTo>
                  <a:cubicBezTo>
                    <a:pt x="247" y="479"/>
                    <a:pt x="253" y="479"/>
                    <a:pt x="257" y="478"/>
                  </a:cubicBezTo>
                  <a:cubicBezTo>
                    <a:pt x="278" y="475"/>
                    <a:pt x="317" y="469"/>
                    <a:pt x="336" y="466"/>
                  </a:cubicBezTo>
                  <a:cubicBezTo>
                    <a:pt x="338" y="465"/>
                    <a:pt x="340" y="465"/>
                    <a:pt x="342" y="464"/>
                  </a:cubicBezTo>
                  <a:cubicBezTo>
                    <a:pt x="347" y="463"/>
                    <a:pt x="353" y="461"/>
                    <a:pt x="357" y="461"/>
                  </a:cubicBezTo>
                  <a:cubicBezTo>
                    <a:pt x="359" y="461"/>
                    <a:pt x="361" y="461"/>
                    <a:pt x="362" y="462"/>
                  </a:cubicBezTo>
                  <a:cubicBezTo>
                    <a:pt x="364" y="462"/>
                    <a:pt x="364" y="463"/>
                    <a:pt x="365" y="464"/>
                  </a:cubicBezTo>
                  <a:cubicBezTo>
                    <a:pt x="365" y="464"/>
                    <a:pt x="365" y="464"/>
                    <a:pt x="366" y="464"/>
                  </a:cubicBezTo>
                  <a:cubicBezTo>
                    <a:pt x="366" y="464"/>
                    <a:pt x="366" y="463"/>
                    <a:pt x="367" y="463"/>
                  </a:cubicBezTo>
                  <a:cubicBezTo>
                    <a:pt x="368" y="462"/>
                    <a:pt x="370" y="460"/>
                    <a:pt x="371" y="460"/>
                  </a:cubicBezTo>
                  <a:cubicBezTo>
                    <a:pt x="384" y="455"/>
                    <a:pt x="406" y="454"/>
                    <a:pt x="426" y="454"/>
                  </a:cubicBezTo>
                  <a:cubicBezTo>
                    <a:pt x="435" y="454"/>
                    <a:pt x="443" y="454"/>
                    <a:pt x="449" y="453"/>
                  </a:cubicBezTo>
                  <a:cubicBezTo>
                    <a:pt x="476" y="451"/>
                    <a:pt x="495" y="449"/>
                    <a:pt x="505" y="447"/>
                  </a:cubicBezTo>
                  <a:cubicBezTo>
                    <a:pt x="508" y="447"/>
                    <a:pt x="513" y="446"/>
                    <a:pt x="517" y="445"/>
                  </a:cubicBezTo>
                  <a:cubicBezTo>
                    <a:pt x="520" y="444"/>
                    <a:pt x="522" y="444"/>
                    <a:pt x="524" y="443"/>
                  </a:cubicBezTo>
                  <a:cubicBezTo>
                    <a:pt x="531" y="442"/>
                    <a:pt x="540" y="440"/>
                    <a:pt x="545" y="439"/>
                  </a:cubicBezTo>
                  <a:cubicBezTo>
                    <a:pt x="554" y="438"/>
                    <a:pt x="570" y="436"/>
                    <a:pt x="578" y="435"/>
                  </a:cubicBezTo>
                  <a:cubicBezTo>
                    <a:pt x="582" y="434"/>
                    <a:pt x="589" y="434"/>
                    <a:pt x="595" y="434"/>
                  </a:cubicBezTo>
                  <a:cubicBezTo>
                    <a:pt x="601" y="434"/>
                    <a:pt x="607" y="433"/>
                    <a:pt x="611" y="433"/>
                  </a:cubicBezTo>
                  <a:cubicBezTo>
                    <a:pt x="617" y="432"/>
                    <a:pt x="629" y="431"/>
                    <a:pt x="638" y="429"/>
                  </a:cubicBezTo>
                  <a:cubicBezTo>
                    <a:pt x="640" y="429"/>
                    <a:pt x="642" y="429"/>
                    <a:pt x="644" y="429"/>
                  </a:cubicBezTo>
                  <a:cubicBezTo>
                    <a:pt x="655" y="427"/>
                    <a:pt x="676" y="424"/>
                    <a:pt x="686" y="423"/>
                  </a:cubicBezTo>
                  <a:cubicBezTo>
                    <a:pt x="691" y="422"/>
                    <a:pt x="697" y="421"/>
                    <a:pt x="704" y="420"/>
                  </a:cubicBezTo>
                  <a:cubicBezTo>
                    <a:pt x="711" y="419"/>
                    <a:pt x="718" y="417"/>
                    <a:pt x="722" y="417"/>
                  </a:cubicBezTo>
                  <a:cubicBezTo>
                    <a:pt x="726" y="416"/>
                    <a:pt x="731" y="416"/>
                    <a:pt x="736" y="415"/>
                  </a:cubicBezTo>
                  <a:cubicBezTo>
                    <a:pt x="742" y="414"/>
                    <a:pt x="749" y="413"/>
                    <a:pt x="753" y="412"/>
                  </a:cubicBezTo>
                  <a:cubicBezTo>
                    <a:pt x="754" y="412"/>
                    <a:pt x="755" y="412"/>
                    <a:pt x="755" y="412"/>
                  </a:cubicBezTo>
                  <a:cubicBezTo>
                    <a:pt x="756" y="412"/>
                    <a:pt x="757" y="412"/>
                    <a:pt x="758" y="412"/>
                  </a:cubicBezTo>
                  <a:cubicBezTo>
                    <a:pt x="758" y="411"/>
                    <a:pt x="759" y="410"/>
                    <a:pt x="760" y="410"/>
                  </a:cubicBezTo>
                  <a:cubicBezTo>
                    <a:pt x="761" y="408"/>
                    <a:pt x="761" y="408"/>
                    <a:pt x="761" y="408"/>
                  </a:cubicBezTo>
                  <a:cubicBezTo>
                    <a:pt x="770" y="407"/>
                    <a:pt x="770" y="407"/>
                    <a:pt x="770" y="407"/>
                  </a:cubicBezTo>
                  <a:cubicBezTo>
                    <a:pt x="770" y="406"/>
                    <a:pt x="771" y="405"/>
                    <a:pt x="772" y="405"/>
                  </a:cubicBezTo>
                  <a:cubicBezTo>
                    <a:pt x="773" y="404"/>
                    <a:pt x="777" y="402"/>
                    <a:pt x="778" y="401"/>
                  </a:cubicBezTo>
                  <a:cubicBezTo>
                    <a:pt x="779" y="400"/>
                    <a:pt x="782" y="397"/>
                    <a:pt x="784" y="397"/>
                  </a:cubicBezTo>
                  <a:cubicBezTo>
                    <a:pt x="786" y="396"/>
                    <a:pt x="790" y="396"/>
                    <a:pt x="792" y="396"/>
                  </a:cubicBezTo>
                  <a:cubicBezTo>
                    <a:pt x="793" y="395"/>
                    <a:pt x="796" y="395"/>
                    <a:pt x="797" y="395"/>
                  </a:cubicBezTo>
                  <a:cubicBezTo>
                    <a:pt x="799" y="394"/>
                    <a:pt x="801" y="390"/>
                    <a:pt x="802" y="389"/>
                  </a:cubicBezTo>
                  <a:cubicBezTo>
                    <a:pt x="804" y="388"/>
                    <a:pt x="807" y="386"/>
                    <a:pt x="809" y="385"/>
                  </a:cubicBezTo>
                  <a:cubicBezTo>
                    <a:pt x="811" y="384"/>
                    <a:pt x="816" y="381"/>
                    <a:pt x="819" y="380"/>
                  </a:cubicBezTo>
                  <a:cubicBezTo>
                    <a:pt x="820" y="379"/>
                    <a:pt x="823" y="378"/>
                    <a:pt x="824" y="377"/>
                  </a:cubicBezTo>
                  <a:cubicBezTo>
                    <a:pt x="825" y="377"/>
                    <a:pt x="828" y="378"/>
                    <a:pt x="829" y="377"/>
                  </a:cubicBezTo>
                  <a:cubicBezTo>
                    <a:pt x="830" y="377"/>
                    <a:pt x="832" y="375"/>
                    <a:pt x="832" y="374"/>
                  </a:cubicBezTo>
                  <a:cubicBezTo>
                    <a:pt x="833" y="373"/>
                    <a:pt x="832" y="370"/>
                    <a:pt x="832" y="368"/>
                  </a:cubicBezTo>
                  <a:cubicBezTo>
                    <a:pt x="832" y="368"/>
                    <a:pt x="834" y="366"/>
                    <a:pt x="834" y="365"/>
                  </a:cubicBezTo>
                  <a:cubicBezTo>
                    <a:pt x="834" y="364"/>
                    <a:pt x="835" y="362"/>
                    <a:pt x="835" y="360"/>
                  </a:cubicBezTo>
                  <a:cubicBezTo>
                    <a:pt x="835" y="359"/>
                    <a:pt x="835" y="357"/>
                    <a:pt x="835" y="356"/>
                  </a:cubicBezTo>
                  <a:cubicBezTo>
                    <a:pt x="836" y="355"/>
                    <a:pt x="839" y="354"/>
                    <a:pt x="840" y="354"/>
                  </a:cubicBezTo>
                  <a:cubicBezTo>
                    <a:pt x="841" y="353"/>
                    <a:pt x="843" y="354"/>
                    <a:pt x="844" y="354"/>
                  </a:cubicBezTo>
                  <a:cubicBezTo>
                    <a:pt x="845" y="354"/>
                    <a:pt x="847" y="354"/>
                    <a:pt x="848" y="353"/>
                  </a:cubicBezTo>
                  <a:cubicBezTo>
                    <a:pt x="849" y="353"/>
                    <a:pt x="851" y="350"/>
                    <a:pt x="853" y="350"/>
                  </a:cubicBezTo>
                  <a:cubicBezTo>
                    <a:pt x="854" y="349"/>
                    <a:pt x="857" y="348"/>
                    <a:pt x="858" y="348"/>
                  </a:cubicBezTo>
                  <a:cubicBezTo>
                    <a:pt x="859" y="347"/>
                    <a:pt x="862" y="346"/>
                    <a:pt x="862" y="345"/>
                  </a:cubicBezTo>
                  <a:cubicBezTo>
                    <a:pt x="863" y="344"/>
                    <a:pt x="863" y="342"/>
                    <a:pt x="863" y="341"/>
                  </a:cubicBezTo>
                  <a:cubicBezTo>
                    <a:pt x="863" y="339"/>
                    <a:pt x="864" y="336"/>
                    <a:pt x="863" y="335"/>
                  </a:cubicBezTo>
                  <a:cubicBezTo>
                    <a:pt x="863" y="333"/>
                    <a:pt x="861" y="330"/>
                    <a:pt x="861" y="329"/>
                  </a:cubicBezTo>
                  <a:cubicBezTo>
                    <a:pt x="862" y="328"/>
                    <a:pt x="864" y="327"/>
                    <a:pt x="864" y="326"/>
                  </a:cubicBezTo>
                  <a:cubicBezTo>
                    <a:pt x="865" y="325"/>
                    <a:pt x="866" y="321"/>
                    <a:pt x="867" y="321"/>
                  </a:cubicBezTo>
                  <a:cubicBezTo>
                    <a:pt x="868" y="320"/>
                    <a:pt x="872" y="321"/>
                    <a:pt x="873" y="321"/>
                  </a:cubicBezTo>
                  <a:cubicBezTo>
                    <a:pt x="874" y="320"/>
                    <a:pt x="875" y="317"/>
                    <a:pt x="875" y="316"/>
                  </a:cubicBezTo>
                  <a:cubicBezTo>
                    <a:pt x="876" y="315"/>
                    <a:pt x="878" y="313"/>
                    <a:pt x="879" y="312"/>
                  </a:cubicBezTo>
                  <a:cubicBezTo>
                    <a:pt x="879" y="311"/>
                    <a:pt x="879" y="308"/>
                    <a:pt x="879" y="306"/>
                  </a:cubicBezTo>
                  <a:cubicBezTo>
                    <a:pt x="879" y="305"/>
                    <a:pt x="878" y="303"/>
                    <a:pt x="878" y="301"/>
                  </a:cubicBezTo>
                  <a:cubicBezTo>
                    <a:pt x="878" y="300"/>
                    <a:pt x="879" y="298"/>
                    <a:pt x="880" y="297"/>
                  </a:cubicBezTo>
                  <a:cubicBezTo>
                    <a:pt x="881" y="296"/>
                    <a:pt x="884" y="295"/>
                    <a:pt x="885" y="294"/>
                  </a:cubicBezTo>
                  <a:cubicBezTo>
                    <a:pt x="887" y="293"/>
                    <a:pt x="890" y="289"/>
                    <a:pt x="892" y="287"/>
                  </a:cubicBezTo>
                  <a:cubicBezTo>
                    <a:pt x="893" y="286"/>
                    <a:pt x="895" y="283"/>
                    <a:pt x="897" y="281"/>
                  </a:cubicBezTo>
                  <a:cubicBezTo>
                    <a:pt x="899" y="279"/>
                    <a:pt x="903" y="277"/>
                    <a:pt x="906" y="275"/>
                  </a:cubicBezTo>
                  <a:cubicBezTo>
                    <a:pt x="907" y="274"/>
                    <a:pt x="911" y="271"/>
                    <a:pt x="913" y="270"/>
                  </a:cubicBezTo>
                  <a:cubicBezTo>
                    <a:pt x="915" y="269"/>
                    <a:pt x="919" y="268"/>
                    <a:pt x="921" y="267"/>
                  </a:cubicBezTo>
                  <a:cubicBezTo>
                    <a:pt x="922" y="266"/>
                    <a:pt x="925" y="262"/>
                    <a:pt x="925" y="262"/>
                  </a:cubicBezTo>
                  <a:cubicBezTo>
                    <a:pt x="962" y="213"/>
                    <a:pt x="962" y="213"/>
                    <a:pt x="962" y="213"/>
                  </a:cubicBezTo>
                  <a:cubicBezTo>
                    <a:pt x="962" y="209"/>
                    <a:pt x="962" y="209"/>
                    <a:pt x="962" y="209"/>
                  </a:cubicBezTo>
                  <a:cubicBezTo>
                    <a:pt x="962" y="209"/>
                    <a:pt x="962" y="209"/>
                    <a:pt x="961" y="210"/>
                  </a:cubicBezTo>
                  <a:cubicBezTo>
                    <a:pt x="960" y="210"/>
                    <a:pt x="956" y="211"/>
                    <a:pt x="955" y="211"/>
                  </a:cubicBezTo>
                  <a:cubicBezTo>
                    <a:pt x="953" y="211"/>
                    <a:pt x="952" y="208"/>
                    <a:pt x="950" y="208"/>
                  </a:cubicBezTo>
                  <a:cubicBezTo>
                    <a:pt x="949" y="208"/>
                    <a:pt x="947" y="209"/>
                    <a:pt x="946" y="209"/>
                  </a:cubicBezTo>
                  <a:cubicBezTo>
                    <a:pt x="945" y="209"/>
                    <a:pt x="943" y="209"/>
                    <a:pt x="942" y="208"/>
                  </a:cubicBezTo>
                  <a:cubicBezTo>
                    <a:pt x="941" y="207"/>
                    <a:pt x="943" y="204"/>
                    <a:pt x="942" y="203"/>
                  </a:cubicBezTo>
                  <a:cubicBezTo>
                    <a:pt x="942" y="202"/>
                    <a:pt x="939" y="202"/>
                    <a:pt x="938" y="201"/>
                  </a:cubicBezTo>
                  <a:cubicBezTo>
                    <a:pt x="937" y="200"/>
                    <a:pt x="936" y="195"/>
                    <a:pt x="934" y="194"/>
                  </a:cubicBezTo>
                  <a:cubicBezTo>
                    <a:pt x="933" y="194"/>
                    <a:pt x="932" y="198"/>
                    <a:pt x="930" y="198"/>
                  </a:cubicBezTo>
                  <a:cubicBezTo>
                    <a:pt x="929" y="198"/>
                    <a:pt x="928" y="195"/>
                    <a:pt x="927" y="195"/>
                  </a:cubicBezTo>
                  <a:cubicBezTo>
                    <a:pt x="926" y="194"/>
                    <a:pt x="922" y="196"/>
                    <a:pt x="920" y="195"/>
                  </a:cubicBezTo>
                  <a:cubicBezTo>
                    <a:pt x="919" y="195"/>
                    <a:pt x="918" y="194"/>
                    <a:pt x="917" y="193"/>
                  </a:cubicBezTo>
                  <a:cubicBezTo>
                    <a:pt x="916" y="192"/>
                    <a:pt x="916" y="189"/>
                    <a:pt x="915" y="188"/>
                  </a:cubicBezTo>
                  <a:cubicBezTo>
                    <a:pt x="914" y="187"/>
                    <a:pt x="911" y="186"/>
                    <a:pt x="911" y="184"/>
                  </a:cubicBezTo>
                  <a:cubicBezTo>
                    <a:pt x="910" y="183"/>
                    <a:pt x="911" y="180"/>
                    <a:pt x="911" y="179"/>
                  </a:cubicBezTo>
                  <a:cubicBezTo>
                    <a:pt x="910" y="178"/>
                    <a:pt x="909" y="176"/>
                    <a:pt x="908" y="176"/>
                  </a:cubicBezTo>
                  <a:cubicBezTo>
                    <a:pt x="907" y="175"/>
                    <a:pt x="904" y="174"/>
                    <a:pt x="903" y="174"/>
                  </a:cubicBezTo>
                  <a:cubicBezTo>
                    <a:pt x="902" y="173"/>
                    <a:pt x="898" y="171"/>
                    <a:pt x="898" y="171"/>
                  </a:cubicBezTo>
                  <a:cubicBezTo>
                    <a:pt x="898" y="170"/>
                    <a:pt x="897" y="167"/>
                    <a:pt x="896" y="166"/>
                  </a:cubicBezTo>
                  <a:cubicBezTo>
                    <a:pt x="895" y="164"/>
                    <a:pt x="895" y="160"/>
                    <a:pt x="893" y="159"/>
                  </a:cubicBezTo>
                  <a:cubicBezTo>
                    <a:pt x="892" y="157"/>
                    <a:pt x="888" y="156"/>
                    <a:pt x="887" y="156"/>
                  </a:cubicBezTo>
                  <a:cubicBezTo>
                    <a:pt x="885" y="155"/>
                    <a:pt x="882" y="156"/>
                    <a:pt x="882" y="154"/>
                  </a:cubicBezTo>
                  <a:cubicBezTo>
                    <a:pt x="882" y="153"/>
                    <a:pt x="884" y="152"/>
                    <a:pt x="884" y="151"/>
                  </a:cubicBezTo>
                  <a:cubicBezTo>
                    <a:pt x="884" y="149"/>
                    <a:pt x="884" y="145"/>
                    <a:pt x="883" y="143"/>
                  </a:cubicBezTo>
                  <a:cubicBezTo>
                    <a:pt x="882" y="142"/>
                    <a:pt x="878" y="142"/>
                    <a:pt x="877" y="141"/>
                  </a:cubicBezTo>
                  <a:cubicBezTo>
                    <a:pt x="876" y="140"/>
                    <a:pt x="875" y="137"/>
                    <a:pt x="874" y="136"/>
                  </a:cubicBezTo>
                  <a:cubicBezTo>
                    <a:pt x="873" y="135"/>
                    <a:pt x="871" y="131"/>
                    <a:pt x="870" y="130"/>
                  </a:cubicBezTo>
                  <a:cubicBezTo>
                    <a:pt x="869" y="129"/>
                    <a:pt x="866" y="128"/>
                    <a:pt x="865" y="128"/>
                  </a:cubicBezTo>
                  <a:cubicBezTo>
                    <a:pt x="865" y="127"/>
                    <a:pt x="864" y="126"/>
                    <a:pt x="863" y="125"/>
                  </a:cubicBezTo>
                  <a:cubicBezTo>
                    <a:pt x="862" y="124"/>
                    <a:pt x="860" y="124"/>
                    <a:pt x="859" y="123"/>
                  </a:cubicBezTo>
                  <a:cubicBezTo>
                    <a:pt x="858" y="123"/>
                    <a:pt x="856" y="121"/>
                    <a:pt x="856" y="120"/>
                  </a:cubicBezTo>
                  <a:cubicBezTo>
                    <a:pt x="855" y="119"/>
                    <a:pt x="855" y="117"/>
                    <a:pt x="855" y="117"/>
                  </a:cubicBezTo>
                  <a:cubicBezTo>
                    <a:pt x="856" y="116"/>
                    <a:pt x="857" y="115"/>
                    <a:pt x="858" y="115"/>
                  </a:cubicBezTo>
                  <a:cubicBezTo>
                    <a:pt x="858" y="114"/>
                    <a:pt x="859" y="112"/>
                    <a:pt x="859" y="111"/>
                  </a:cubicBezTo>
                  <a:cubicBezTo>
                    <a:pt x="859" y="110"/>
                    <a:pt x="857" y="107"/>
                    <a:pt x="857" y="105"/>
                  </a:cubicBezTo>
                  <a:cubicBezTo>
                    <a:pt x="857" y="105"/>
                    <a:pt x="858" y="103"/>
                    <a:pt x="859" y="102"/>
                  </a:cubicBezTo>
                  <a:cubicBezTo>
                    <a:pt x="859" y="101"/>
                    <a:pt x="861" y="99"/>
                    <a:pt x="862" y="98"/>
                  </a:cubicBezTo>
                  <a:cubicBezTo>
                    <a:pt x="862" y="97"/>
                    <a:pt x="862" y="95"/>
                    <a:pt x="861" y="94"/>
                  </a:cubicBezTo>
                  <a:cubicBezTo>
                    <a:pt x="861" y="92"/>
                    <a:pt x="859" y="88"/>
                    <a:pt x="858" y="86"/>
                  </a:cubicBezTo>
                  <a:cubicBezTo>
                    <a:pt x="857" y="85"/>
                    <a:pt x="855" y="84"/>
                    <a:pt x="855" y="83"/>
                  </a:cubicBezTo>
                  <a:cubicBezTo>
                    <a:pt x="854" y="82"/>
                    <a:pt x="853" y="80"/>
                    <a:pt x="853" y="78"/>
                  </a:cubicBezTo>
                  <a:cubicBezTo>
                    <a:pt x="852" y="78"/>
                    <a:pt x="852" y="78"/>
                    <a:pt x="851" y="77"/>
                  </a:cubicBezTo>
                  <a:cubicBezTo>
                    <a:pt x="851" y="77"/>
                    <a:pt x="850" y="77"/>
                    <a:pt x="850" y="77"/>
                  </a:cubicBezTo>
                  <a:cubicBezTo>
                    <a:pt x="848" y="75"/>
                    <a:pt x="846" y="72"/>
                    <a:pt x="845" y="68"/>
                  </a:cubicBezTo>
                  <a:cubicBezTo>
                    <a:pt x="845" y="68"/>
                    <a:pt x="845" y="68"/>
                    <a:pt x="845" y="68"/>
                  </a:cubicBezTo>
                  <a:cubicBezTo>
                    <a:pt x="845" y="67"/>
                    <a:pt x="844" y="66"/>
                    <a:pt x="844" y="65"/>
                  </a:cubicBezTo>
                  <a:cubicBezTo>
                    <a:pt x="844" y="65"/>
                    <a:pt x="844" y="65"/>
                    <a:pt x="844" y="65"/>
                  </a:cubicBezTo>
                  <a:cubicBezTo>
                    <a:pt x="844" y="65"/>
                    <a:pt x="843" y="64"/>
                    <a:pt x="843" y="64"/>
                  </a:cubicBezTo>
                  <a:cubicBezTo>
                    <a:pt x="842" y="64"/>
                    <a:pt x="841" y="64"/>
                    <a:pt x="840" y="63"/>
                  </a:cubicBezTo>
                  <a:cubicBezTo>
                    <a:pt x="840" y="63"/>
                    <a:pt x="839" y="63"/>
                    <a:pt x="839" y="63"/>
                  </a:cubicBezTo>
                  <a:cubicBezTo>
                    <a:pt x="837" y="62"/>
                    <a:pt x="835" y="61"/>
                    <a:pt x="833" y="60"/>
                  </a:cubicBezTo>
                  <a:cubicBezTo>
                    <a:pt x="832" y="59"/>
                    <a:pt x="832" y="58"/>
                    <a:pt x="831" y="57"/>
                  </a:cubicBezTo>
                  <a:cubicBezTo>
                    <a:pt x="831" y="56"/>
                    <a:pt x="831" y="56"/>
                    <a:pt x="830" y="56"/>
                  </a:cubicBezTo>
                  <a:cubicBezTo>
                    <a:pt x="830" y="56"/>
                    <a:pt x="829" y="56"/>
                    <a:pt x="828" y="56"/>
                  </a:cubicBezTo>
                  <a:cubicBezTo>
                    <a:pt x="828" y="56"/>
                    <a:pt x="827" y="56"/>
                    <a:pt x="827" y="56"/>
                  </a:cubicBezTo>
                  <a:cubicBezTo>
                    <a:pt x="825" y="57"/>
                    <a:pt x="823" y="58"/>
                    <a:pt x="821" y="58"/>
                  </a:cubicBezTo>
                  <a:cubicBezTo>
                    <a:pt x="821" y="58"/>
                    <a:pt x="820" y="58"/>
                    <a:pt x="820" y="58"/>
                  </a:cubicBezTo>
                  <a:cubicBezTo>
                    <a:pt x="815" y="58"/>
                    <a:pt x="810" y="53"/>
                    <a:pt x="809" y="51"/>
                  </a:cubicBezTo>
                  <a:cubicBezTo>
                    <a:pt x="807" y="49"/>
                    <a:pt x="806" y="44"/>
                    <a:pt x="806" y="43"/>
                  </a:cubicBezTo>
                  <a:cubicBezTo>
                    <a:pt x="805" y="42"/>
                    <a:pt x="805" y="41"/>
                    <a:pt x="805" y="39"/>
                  </a:cubicBezTo>
                  <a:cubicBezTo>
                    <a:pt x="805" y="39"/>
                    <a:pt x="805" y="39"/>
                    <a:pt x="805" y="39"/>
                  </a:cubicBezTo>
                  <a:cubicBezTo>
                    <a:pt x="804" y="38"/>
                    <a:pt x="802" y="37"/>
                    <a:pt x="802" y="35"/>
                  </a:cubicBezTo>
                  <a:cubicBezTo>
                    <a:pt x="801" y="33"/>
                    <a:pt x="802" y="31"/>
                    <a:pt x="802" y="29"/>
                  </a:cubicBezTo>
                  <a:cubicBezTo>
                    <a:pt x="802" y="29"/>
                    <a:pt x="802" y="28"/>
                    <a:pt x="803" y="28"/>
                  </a:cubicBezTo>
                  <a:cubicBezTo>
                    <a:pt x="803" y="28"/>
                    <a:pt x="803" y="28"/>
                    <a:pt x="803" y="27"/>
                  </a:cubicBezTo>
                  <a:cubicBezTo>
                    <a:pt x="803" y="27"/>
                    <a:pt x="803" y="27"/>
                    <a:pt x="803" y="26"/>
                  </a:cubicBezTo>
                  <a:cubicBezTo>
                    <a:pt x="803" y="26"/>
                    <a:pt x="802" y="26"/>
                    <a:pt x="802" y="26"/>
                  </a:cubicBezTo>
                  <a:cubicBezTo>
                    <a:pt x="802" y="26"/>
                    <a:pt x="801" y="27"/>
                    <a:pt x="800" y="27"/>
                  </a:cubicBezTo>
                  <a:cubicBezTo>
                    <a:pt x="800" y="27"/>
                    <a:pt x="799" y="28"/>
                    <a:pt x="799" y="28"/>
                  </a:cubicBezTo>
                  <a:cubicBezTo>
                    <a:pt x="798" y="29"/>
                    <a:pt x="797" y="30"/>
                    <a:pt x="796" y="31"/>
                  </a:cubicBezTo>
                  <a:cubicBezTo>
                    <a:pt x="795" y="32"/>
                    <a:pt x="792" y="33"/>
                    <a:pt x="791" y="33"/>
                  </a:cubicBezTo>
                  <a:cubicBezTo>
                    <a:pt x="790" y="34"/>
                    <a:pt x="788" y="34"/>
                    <a:pt x="787" y="34"/>
                  </a:cubicBezTo>
                  <a:cubicBezTo>
                    <a:pt x="787" y="34"/>
                    <a:pt x="787" y="35"/>
                    <a:pt x="787" y="36"/>
                  </a:cubicBezTo>
                  <a:cubicBezTo>
                    <a:pt x="787" y="36"/>
                    <a:pt x="787" y="36"/>
                    <a:pt x="787" y="37"/>
                  </a:cubicBezTo>
                  <a:cubicBezTo>
                    <a:pt x="786" y="39"/>
                    <a:pt x="785" y="40"/>
                    <a:pt x="784" y="42"/>
                  </a:cubicBezTo>
                  <a:cubicBezTo>
                    <a:pt x="783" y="43"/>
                    <a:pt x="782" y="44"/>
                    <a:pt x="781" y="44"/>
                  </a:cubicBezTo>
                  <a:cubicBezTo>
                    <a:pt x="781" y="44"/>
                    <a:pt x="781" y="45"/>
                    <a:pt x="781" y="45"/>
                  </a:cubicBezTo>
                  <a:cubicBezTo>
                    <a:pt x="781" y="46"/>
                    <a:pt x="781" y="46"/>
                    <a:pt x="781" y="46"/>
                  </a:cubicBezTo>
                  <a:cubicBezTo>
                    <a:pt x="780" y="48"/>
                    <a:pt x="780" y="51"/>
                    <a:pt x="778" y="53"/>
                  </a:cubicBezTo>
                  <a:cubicBezTo>
                    <a:pt x="775" y="57"/>
                    <a:pt x="767" y="58"/>
                    <a:pt x="767" y="58"/>
                  </a:cubicBezTo>
                  <a:cubicBezTo>
                    <a:pt x="767" y="58"/>
                    <a:pt x="767" y="58"/>
                    <a:pt x="766" y="58"/>
                  </a:cubicBezTo>
                  <a:cubicBezTo>
                    <a:pt x="765" y="58"/>
                    <a:pt x="764" y="57"/>
                    <a:pt x="762" y="57"/>
                  </a:cubicBezTo>
                  <a:cubicBezTo>
                    <a:pt x="762" y="57"/>
                    <a:pt x="762" y="57"/>
                    <a:pt x="762" y="57"/>
                  </a:cubicBezTo>
                  <a:cubicBezTo>
                    <a:pt x="761" y="59"/>
                    <a:pt x="760" y="62"/>
                    <a:pt x="757" y="63"/>
                  </a:cubicBezTo>
                  <a:cubicBezTo>
                    <a:pt x="756" y="63"/>
                    <a:pt x="756" y="63"/>
                    <a:pt x="755" y="63"/>
                  </a:cubicBezTo>
                  <a:cubicBezTo>
                    <a:pt x="751" y="63"/>
                    <a:pt x="747" y="60"/>
                    <a:pt x="747" y="59"/>
                  </a:cubicBezTo>
                  <a:cubicBezTo>
                    <a:pt x="745" y="58"/>
                    <a:pt x="745" y="57"/>
                    <a:pt x="744" y="56"/>
                  </a:cubicBezTo>
                  <a:cubicBezTo>
                    <a:pt x="744" y="56"/>
                    <a:pt x="744" y="55"/>
                    <a:pt x="744" y="55"/>
                  </a:cubicBezTo>
                  <a:cubicBezTo>
                    <a:pt x="743" y="55"/>
                    <a:pt x="743" y="54"/>
                    <a:pt x="742" y="54"/>
                  </a:cubicBezTo>
                  <a:cubicBezTo>
                    <a:pt x="742" y="54"/>
                    <a:pt x="742" y="54"/>
                    <a:pt x="742" y="54"/>
                  </a:cubicBezTo>
                  <a:cubicBezTo>
                    <a:pt x="741" y="54"/>
                    <a:pt x="740" y="54"/>
                    <a:pt x="740" y="54"/>
                  </a:cubicBezTo>
                  <a:cubicBezTo>
                    <a:pt x="739" y="54"/>
                    <a:pt x="738" y="54"/>
                    <a:pt x="738" y="54"/>
                  </a:cubicBezTo>
                  <a:cubicBezTo>
                    <a:pt x="737" y="54"/>
                    <a:pt x="737" y="54"/>
                    <a:pt x="737" y="54"/>
                  </a:cubicBezTo>
                  <a:cubicBezTo>
                    <a:pt x="737" y="54"/>
                    <a:pt x="736" y="54"/>
                    <a:pt x="736" y="54"/>
                  </a:cubicBezTo>
                  <a:cubicBezTo>
                    <a:pt x="736" y="54"/>
                    <a:pt x="735" y="55"/>
                    <a:pt x="735" y="55"/>
                  </a:cubicBezTo>
                  <a:cubicBezTo>
                    <a:pt x="732" y="55"/>
                    <a:pt x="731" y="54"/>
                    <a:pt x="729" y="54"/>
                  </a:cubicBezTo>
                  <a:cubicBezTo>
                    <a:pt x="728" y="53"/>
                    <a:pt x="727" y="52"/>
                    <a:pt x="725" y="51"/>
                  </a:cubicBezTo>
                  <a:cubicBezTo>
                    <a:pt x="725" y="51"/>
                    <a:pt x="725" y="51"/>
                    <a:pt x="724" y="51"/>
                  </a:cubicBezTo>
                  <a:cubicBezTo>
                    <a:pt x="723" y="50"/>
                    <a:pt x="721" y="50"/>
                    <a:pt x="721" y="50"/>
                  </a:cubicBezTo>
                  <a:cubicBezTo>
                    <a:pt x="720" y="50"/>
                    <a:pt x="718" y="50"/>
                    <a:pt x="718" y="50"/>
                  </a:cubicBezTo>
                  <a:cubicBezTo>
                    <a:pt x="717" y="51"/>
                    <a:pt x="717" y="51"/>
                    <a:pt x="717" y="51"/>
                  </a:cubicBezTo>
                  <a:cubicBezTo>
                    <a:pt x="716" y="52"/>
                    <a:pt x="715" y="54"/>
                    <a:pt x="714" y="55"/>
                  </a:cubicBezTo>
                  <a:cubicBezTo>
                    <a:pt x="713" y="55"/>
                    <a:pt x="712" y="56"/>
                    <a:pt x="711" y="56"/>
                  </a:cubicBezTo>
                  <a:cubicBezTo>
                    <a:pt x="711" y="56"/>
                    <a:pt x="711" y="56"/>
                    <a:pt x="711" y="56"/>
                  </a:cubicBezTo>
                  <a:cubicBezTo>
                    <a:pt x="711" y="58"/>
                    <a:pt x="711" y="61"/>
                    <a:pt x="709" y="63"/>
                  </a:cubicBezTo>
                  <a:cubicBezTo>
                    <a:pt x="707" y="65"/>
                    <a:pt x="704" y="66"/>
                    <a:pt x="700" y="66"/>
                  </a:cubicBezTo>
                  <a:cubicBezTo>
                    <a:pt x="700" y="66"/>
                    <a:pt x="700" y="66"/>
                    <a:pt x="699" y="66"/>
                  </a:cubicBezTo>
                  <a:cubicBezTo>
                    <a:pt x="698" y="66"/>
                    <a:pt x="695" y="66"/>
                    <a:pt x="693" y="65"/>
                  </a:cubicBezTo>
                  <a:cubicBezTo>
                    <a:pt x="693" y="65"/>
                    <a:pt x="692" y="65"/>
                    <a:pt x="691" y="65"/>
                  </a:cubicBezTo>
                  <a:cubicBezTo>
                    <a:pt x="691" y="65"/>
                    <a:pt x="691" y="65"/>
                    <a:pt x="690" y="65"/>
                  </a:cubicBezTo>
                  <a:cubicBezTo>
                    <a:pt x="689" y="65"/>
                    <a:pt x="686" y="65"/>
                    <a:pt x="684" y="63"/>
                  </a:cubicBezTo>
                  <a:cubicBezTo>
                    <a:pt x="682" y="62"/>
                    <a:pt x="681" y="59"/>
                    <a:pt x="681" y="57"/>
                  </a:cubicBezTo>
                  <a:cubicBezTo>
                    <a:pt x="681" y="57"/>
                    <a:pt x="681" y="57"/>
                    <a:pt x="681" y="57"/>
                  </a:cubicBezTo>
                  <a:cubicBezTo>
                    <a:pt x="681" y="56"/>
                    <a:pt x="681" y="56"/>
                    <a:pt x="681" y="56"/>
                  </a:cubicBezTo>
                  <a:cubicBezTo>
                    <a:pt x="681" y="56"/>
                    <a:pt x="680" y="56"/>
                    <a:pt x="680" y="56"/>
                  </a:cubicBezTo>
                  <a:cubicBezTo>
                    <a:pt x="680" y="56"/>
                    <a:pt x="680" y="56"/>
                    <a:pt x="679" y="56"/>
                  </a:cubicBezTo>
                  <a:cubicBezTo>
                    <a:pt x="679" y="56"/>
                    <a:pt x="679" y="56"/>
                    <a:pt x="679" y="56"/>
                  </a:cubicBezTo>
                  <a:cubicBezTo>
                    <a:pt x="678" y="56"/>
                    <a:pt x="675" y="56"/>
                    <a:pt x="674" y="54"/>
                  </a:cubicBezTo>
                  <a:cubicBezTo>
                    <a:pt x="671" y="52"/>
                    <a:pt x="671" y="50"/>
                    <a:pt x="671" y="48"/>
                  </a:cubicBezTo>
                  <a:cubicBezTo>
                    <a:pt x="671" y="48"/>
                    <a:pt x="671" y="48"/>
                    <a:pt x="671" y="48"/>
                  </a:cubicBezTo>
                  <a:cubicBezTo>
                    <a:pt x="670" y="48"/>
                    <a:pt x="670" y="48"/>
                    <a:pt x="670" y="48"/>
                  </a:cubicBezTo>
                  <a:cubicBezTo>
                    <a:pt x="669" y="48"/>
                    <a:pt x="668" y="48"/>
                    <a:pt x="668" y="48"/>
                  </a:cubicBezTo>
                  <a:cubicBezTo>
                    <a:pt x="667" y="48"/>
                    <a:pt x="666" y="48"/>
                    <a:pt x="665" y="48"/>
                  </a:cubicBezTo>
                  <a:cubicBezTo>
                    <a:pt x="664" y="48"/>
                    <a:pt x="663" y="47"/>
                    <a:pt x="662" y="46"/>
                  </a:cubicBezTo>
                  <a:cubicBezTo>
                    <a:pt x="661" y="46"/>
                    <a:pt x="661" y="46"/>
                    <a:pt x="661" y="46"/>
                  </a:cubicBezTo>
                  <a:cubicBezTo>
                    <a:pt x="660" y="46"/>
                    <a:pt x="660" y="46"/>
                    <a:pt x="659" y="46"/>
                  </a:cubicBezTo>
                  <a:cubicBezTo>
                    <a:pt x="659" y="46"/>
                    <a:pt x="659" y="46"/>
                    <a:pt x="659" y="46"/>
                  </a:cubicBezTo>
                  <a:cubicBezTo>
                    <a:pt x="658" y="46"/>
                    <a:pt x="658" y="46"/>
                    <a:pt x="658" y="46"/>
                  </a:cubicBezTo>
                  <a:cubicBezTo>
                    <a:pt x="657" y="47"/>
                    <a:pt x="656" y="48"/>
                    <a:pt x="655" y="48"/>
                  </a:cubicBezTo>
                  <a:cubicBezTo>
                    <a:pt x="654" y="49"/>
                    <a:pt x="650" y="51"/>
                    <a:pt x="648" y="51"/>
                  </a:cubicBezTo>
                  <a:cubicBezTo>
                    <a:pt x="647" y="51"/>
                    <a:pt x="645" y="51"/>
                    <a:pt x="644" y="51"/>
                  </a:cubicBezTo>
                  <a:cubicBezTo>
                    <a:pt x="643" y="51"/>
                    <a:pt x="640" y="51"/>
                    <a:pt x="638" y="50"/>
                  </a:cubicBezTo>
                  <a:cubicBezTo>
                    <a:pt x="637" y="50"/>
                    <a:pt x="636" y="49"/>
                    <a:pt x="635" y="49"/>
                  </a:cubicBezTo>
                  <a:cubicBezTo>
                    <a:pt x="634" y="49"/>
                    <a:pt x="634" y="48"/>
                    <a:pt x="634" y="48"/>
                  </a:cubicBezTo>
                  <a:cubicBezTo>
                    <a:pt x="633" y="48"/>
                    <a:pt x="632" y="48"/>
                    <a:pt x="631" y="48"/>
                  </a:cubicBezTo>
                  <a:cubicBezTo>
                    <a:pt x="630" y="48"/>
                    <a:pt x="628" y="48"/>
                    <a:pt x="627" y="48"/>
                  </a:cubicBezTo>
                  <a:cubicBezTo>
                    <a:pt x="627" y="47"/>
                    <a:pt x="627" y="47"/>
                    <a:pt x="626" y="47"/>
                  </a:cubicBezTo>
                  <a:cubicBezTo>
                    <a:pt x="624" y="47"/>
                    <a:pt x="620" y="46"/>
                    <a:pt x="618" y="44"/>
                  </a:cubicBezTo>
                  <a:cubicBezTo>
                    <a:pt x="616" y="42"/>
                    <a:pt x="616" y="40"/>
                    <a:pt x="616" y="38"/>
                  </a:cubicBezTo>
                  <a:cubicBezTo>
                    <a:pt x="616" y="37"/>
                    <a:pt x="616" y="37"/>
                    <a:pt x="616" y="37"/>
                  </a:cubicBezTo>
                  <a:cubicBezTo>
                    <a:pt x="616" y="36"/>
                    <a:pt x="615" y="35"/>
                    <a:pt x="615" y="33"/>
                  </a:cubicBezTo>
                  <a:cubicBezTo>
                    <a:pt x="615" y="33"/>
                    <a:pt x="615" y="31"/>
                    <a:pt x="615" y="30"/>
                  </a:cubicBezTo>
                  <a:cubicBezTo>
                    <a:pt x="615" y="30"/>
                    <a:pt x="614" y="28"/>
                    <a:pt x="613" y="27"/>
                  </a:cubicBezTo>
                  <a:cubicBezTo>
                    <a:pt x="613" y="27"/>
                    <a:pt x="612" y="27"/>
                    <a:pt x="611" y="26"/>
                  </a:cubicBezTo>
                  <a:cubicBezTo>
                    <a:pt x="610" y="25"/>
                    <a:pt x="609" y="25"/>
                    <a:pt x="608" y="24"/>
                  </a:cubicBezTo>
                  <a:cubicBezTo>
                    <a:pt x="607" y="23"/>
                    <a:pt x="605" y="19"/>
                    <a:pt x="604" y="17"/>
                  </a:cubicBezTo>
                  <a:cubicBezTo>
                    <a:pt x="603" y="15"/>
                    <a:pt x="603" y="14"/>
                    <a:pt x="603" y="13"/>
                  </a:cubicBezTo>
                  <a:cubicBezTo>
                    <a:pt x="603" y="13"/>
                    <a:pt x="603" y="13"/>
                    <a:pt x="603" y="13"/>
                  </a:cubicBezTo>
                  <a:cubicBezTo>
                    <a:pt x="602" y="13"/>
                    <a:pt x="602" y="13"/>
                    <a:pt x="602" y="12"/>
                  </a:cubicBezTo>
                  <a:cubicBezTo>
                    <a:pt x="601" y="12"/>
                    <a:pt x="601" y="12"/>
                    <a:pt x="601" y="12"/>
                  </a:cubicBezTo>
                  <a:cubicBezTo>
                    <a:pt x="601" y="12"/>
                    <a:pt x="599" y="11"/>
                    <a:pt x="599" y="11"/>
                  </a:cubicBezTo>
                  <a:cubicBezTo>
                    <a:pt x="598" y="11"/>
                    <a:pt x="598" y="11"/>
                    <a:pt x="598" y="11"/>
                  </a:cubicBezTo>
                  <a:cubicBezTo>
                    <a:pt x="596" y="11"/>
                    <a:pt x="595" y="11"/>
                    <a:pt x="594" y="11"/>
                  </a:cubicBezTo>
                  <a:cubicBezTo>
                    <a:pt x="593" y="11"/>
                    <a:pt x="593" y="11"/>
                    <a:pt x="592" y="11"/>
                  </a:cubicBezTo>
                  <a:cubicBezTo>
                    <a:pt x="590" y="11"/>
                    <a:pt x="586" y="9"/>
                    <a:pt x="584" y="6"/>
                  </a:cubicBezTo>
                  <a:cubicBezTo>
                    <a:pt x="583" y="4"/>
                    <a:pt x="583" y="2"/>
                    <a:pt x="583" y="1"/>
                  </a:cubicBezTo>
                  <a:cubicBezTo>
                    <a:pt x="583" y="0"/>
                    <a:pt x="583" y="0"/>
                    <a:pt x="583" y="0"/>
                  </a:cubicBezTo>
                  <a:cubicBezTo>
                    <a:pt x="583" y="0"/>
                    <a:pt x="583" y="0"/>
                    <a:pt x="583" y="0"/>
                  </a:cubicBezTo>
                  <a:cubicBezTo>
                    <a:pt x="583" y="0"/>
                    <a:pt x="583" y="0"/>
                    <a:pt x="583" y="0"/>
                  </a:cubicBezTo>
                  <a:cubicBezTo>
                    <a:pt x="582" y="0"/>
                    <a:pt x="582" y="0"/>
                    <a:pt x="582" y="0"/>
                  </a:cubicBezTo>
                  <a:cubicBezTo>
                    <a:pt x="582" y="1"/>
                    <a:pt x="581" y="3"/>
                    <a:pt x="580" y="4"/>
                  </a:cubicBezTo>
                  <a:cubicBezTo>
                    <a:pt x="578" y="5"/>
                    <a:pt x="576" y="5"/>
                    <a:pt x="574" y="5"/>
                  </a:cubicBezTo>
                  <a:cubicBezTo>
                    <a:pt x="574" y="5"/>
                    <a:pt x="574" y="5"/>
                    <a:pt x="574" y="5"/>
                  </a:cubicBezTo>
                  <a:cubicBezTo>
                    <a:pt x="574" y="5"/>
                    <a:pt x="573" y="5"/>
                    <a:pt x="573" y="5"/>
                  </a:cubicBezTo>
                  <a:cubicBezTo>
                    <a:pt x="573" y="5"/>
                    <a:pt x="573" y="6"/>
                    <a:pt x="573" y="6"/>
                  </a:cubicBezTo>
                  <a:cubicBezTo>
                    <a:pt x="572" y="7"/>
                    <a:pt x="571" y="9"/>
                    <a:pt x="570" y="10"/>
                  </a:cubicBezTo>
                  <a:cubicBezTo>
                    <a:pt x="568" y="11"/>
                    <a:pt x="565" y="11"/>
                    <a:pt x="563" y="11"/>
                  </a:cubicBezTo>
                  <a:cubicBezTo>
                    <a:pt x="562" y="11"/>
                    <a:pt x="562" y="11"/>
                    <a:pt x="561" y="11"/>
                  </a:cubicBezTo>
                  <a:cubicBezTo>
                    <a:pt x="559" y="10"/>
                    <a:pt x="558" y="9"/>
                    <a:pt x="557" y="8"/>
                  </a:cubicBezTo>
                  <a:cubicBezTo>
                    <a:pt x="557" y="8"/>
                    <a:pt x="557" y="8"/>
                    <a:pt x="557" y="8"/>
                  </a:cubicBezTo>
                  <a:cubicBezTo>
                    <a:pt x="556" y="7"/>
                    <a:pt x="554" y="7"/>
                    <a:pt x="554" y="7"/>
                  </a:cubicBezTo>
                  <a:cubicBezTo>
                    <a:pt x="554" y="7"/>
                    <a:pt x="554" y="7"/>
                    <a:pt x="553" y="7"/>
                  </a:cubicBezTo>
                  <a:cubicBezTo>
                    <a:pt x="552" y="6"/>
                    <a:pt x="550" y="6"/>
                    <a:pt x="549" y="5"/>
                  </a:cubicBezTo>
                  <a:cubicBezTo>
                    <a:pt x="547" y="4"/>
                    <a:pt x="546" y="3"/>
                    <a:pt x="546" y="1"/>
                  </a:cubicBezTo>
                  <a:cubicBezTo>
                    <a:pt x="546" y="2"/>
                    <a:pt x="545" y="3"/>
                    <a:pt x="545" y="3"/>
                  </a:cubicBezTo>
                  <a:cubicBezTo>
                    <a:pt x="538" y="17"/>
                    <a:pt x="538" y="17"/>
                    <a:pt x="538" y="17"/>
                  </a:cubicBezTo>
                  <a:cubicBezTo>
                    <a:pt x="537" y="12"/>
                    <a:pt x="537" y="12"/>
                    <a:pt x="537" y="12"/>
                  </a:cubicBezTo>
                  <a:cubicBezTo>
                    <a:pt x="536" y="12"/>
                    <a:pt x="535" y="13"/>
                    <a:pt x="534" y="14"/>
                  </a:cubicBezTo>
                  <a:cubicBezTo>
                    <a:pt x="534" y="14"/>
                    <a:pt x="534" y="14"/>
                    <a:pt x="533" y="14"/>
                  </a:cubicBezTo>
                  <a:cubicBezTo>
                    <a:pt x="533" y="14"/>
                    <a:pt x="533" y="15"/>
                    <a:pt x="533" y="15"/>
                  </a:cubicBezTo>
                  <a:cubicBezTo>
                    <a:pt x="533" y="15"/>
                    <a:pt x="533" y="15"/>
                    <a:pt x="533" y="15"/>
                  </a:cubicBezTo>
                  <a:cubicBezTo>
                    <a:pt x="534" y="15"/>
                    <a:pt x="536" y="16"/>
                    <a:pt x="537" y="17"/>
                  </a:cubicBezTo>
                  <a:cubicBezTo>
                    <a:pt x="539" y="18"/>
                    <a:pt x="541" y="21"/>
                    <a:pt x="542" y="23"/>
                  </a:cubicBezTo>
                  <a:cubicBezTo>
                    <a:pt x="543" y="25"/>
                    <a:pt x="544" y="29"/>
                    <a:pt x="543" y="32"/>
                  </a:cubicBezTo>
                  <a:cubicBezTo>
                    <a:pt x="543" y="33"/>
                    <a:pt x="542" y="34"/>
                    <a:pt x="542" y="35"/>
                  </a:cubicBezTo>
                  <a:cubicBezTo>
                    <a:pt x="542" y="35"/>
                    <a:pt x="542" y="35"/>
                    <a:pt x="542" y="35"/>
                  </a:cubicBezTo>
                  <a:cubicBezTo>
                    <a:pt x="542" y="35"/>
                    <a:pt x="543" y="35"/>
                    <a:pt x="543" y="35"/>
                  </a:cubicBezTo>
                  <a:cubicBezTo>
                    <a:pt x="545" y="35"/>
                    <a:pt x="550" y="36"/>
                    <a:pt x="552" y="39"/>
                  </a:cubicBezTo>
                  <a:cubicBezTo>
                    <a:pt x="554" y="43"/>
                    <a:pt x="553" y="48"/>
                    <a:pt x="552" y="49"/>
                  </a:cubicBezTo>
                  <a:cubicBezTo>
                    <a:pt x="551" y="51"/>
                    <a:pt x="550" y="52"/>
                    <a:pt x="549" y="52"/>
                  </a:cubicBezTo>
                  <a:cubicBezTo>
                    <a:pt x="549" y="52"/>
                    <a:pt x="549" y="53"/>
                    <a:pt x="549" y="53"/>
                  </a:cubicBezTo>
                  <a:cubicBezTo>
                    <a:pt x="549" y="53"/>
                    <a:pt x="551" y="57"/>
                    <a:pt x="550" y="61"/>
                  </a:cubicBezTo>
                  <a:cubicBezTo>
                    <a:pt x="549" y="63"/>
                    <a:pt x="546" y="65"/>
                    <a:pt x="544" y="66"/>
                  </a:cubicBezTo>
                  <a:cubicBezTo>
                    <a:pt x="544" y="66"/>
                    <a:pt x="544" y="66"/>
                    <a:pt x="544" y="66"/>
                  </a:cubicBezTo>
                  <a:cubicBezTo>
                    <a:pt x="543" y="66"/>
                    <a:pt x="543" y="66"/>
                    <a:pt x="542" y="66"/>
                  </a:cubicBezTo>
                  <a:cubicBezTo>
                    <a:pt x="541" y="66"/>
                    <a:pt x="539" y="65"/>
                    <a:pt x="538" y="65"/>
                  </a:cubicBezTo>
                  <a:cubicBezTo>
                    <a:pt x="538" y="65"/>
                    <a:pt x="538" y="65"/>
                    <a:pt x="538" y="65"/>
                  </a:cubicBezTo>
                  <a:cubicBezTo>
                    <a:pt x="537" y="65"/>
                    <a:pt x="536" y="65"/>
                    <a:pt x="535" y="65"/>
                  </a:cubicBezTo>
                  <a:cubicBezTo>
                    <a:pt x="535" y="65"/>
                    <a:pt x="535" y="65"/>
                    <a:pt x="534" y="66"/>
                  </a:cubicBezTo>
                  <a:cubicBezTo>
                    <a:pt x="533" y="67"/>
                    <a:pt x="532" y="68"/>
                    <a:pt x="530" y="69"/>
                  </a:cubicBezTo>
                  <a:cubicBezTo>
                    <a:pt x="529" y="69"/>
                    <a:pt x="528" y="69"/>
                    <a:pt x="527" y="69"/>
                  </a:cubicBezTo>
                  <a:cubicBezTo>
                    <a:pt x="526" y="69"/>
                    <a:pt x="526" y="69"/>
                    <a:pt x="525" y="69"/>
                  </a:cubicBezTo>
                  <a:cubicBezTo>
                    <a:pt x="524" y="69"/>
                    <a:pt x="524" y="69"/>
                    <a:pt x="524" y="69"/>
                  </a:cubicBezTo>
                  <a:cubicBezTo>
                    <a:pt x="523" y="69"/>
                    <a:pt x="522" y="70"/>
                    <a:pt x="521" y="71"/>
                  </a:cubicBezTo>
                  <a:cubicBezTo>
                    <a:pt x="520" y="72"/>
                    <a:pt x="517" y="74"/>
                    <a:pt x="516" y="76"/>
                  </a:cubicBezTo>
                  <a:cubicBezTo>
                    <a:pt x="515" y="76"/>
                    <a:pt x="515" y="77"/>
                    <a:pt x="514" y="78"/>
                  </a:cubicBezTo>
                  <a:cubicBezTo>
                    <a:pt x="513" y="80"/>
                    <a:pt x="511" y="82"/>
                    <a:pt x="510" y="83"/>
                  </a:cubicBezTo>
                  <a:cubicBezTo>
                    <a:pt x="510" y="83"/>
                    <a:pt x="507" y="86"/>
                    <a:pt x="504" y="87"/>
                  </a:cubicBezTo>
                  <a:cubicBezTo>
                    <a:pt x="503" y="88"/>
                    <a:pt x="500" y="89"/>
                    <a:pt x="498" y="89"/>
                  </a:cubicBezTo>
                  <a:cubicBezTo>
                    <a:pt x="498" y="89"/>
                    <a:pt x="498" y="89"/>
                    <a:pt x="497" y="89"/>
                  </a:cubicBezTo>
                  <a:cubicBezTo>
                    <a:pt x="495" y="89"/>
                    <a:pt x="491" y="88"/>
                    <a:pt x="489" y="86"/>
                  </a:cubicBezTo>
                  <a:cubicBezTo>
                    <a:pt x="488" y="84"/>
                    <a:pt x="487" y="83"/>
                    <a:pt x="487" y="81"/>
                  </a:cubicBezTo>
                  <a:cubicBezTo>
                    <a:pt x="486" y="81"/>
                    <a:pt x="485" y="81"/>
                    <a:pt x="485" y="81"/>
                  </a:cubicBezTo>
                  <a:cubicBezTo>
                    <a:pt x="484" y="81"/>
                    <a:pt x="484" y="81"/>
                    <a:pt x="484" y="81"/>
                  </a:cubicBezTo>
                  <a:cubicBezTo>
                    <a:pt x="484" y="81"/>
                    <a:pt x="483" y="82"/>
                    <a:pt x="483" y="82"/>
                  </a:cubicBezTo>
                  <a:cubicBezTo>
                    <a:pt x="482" y="82"/>
                    <a:pt x="481" y="83"/>
                    <a:pt x="480" y="83"/>
                  </a:cubicBezTo>
                  <a:cubicBezTo>
                    <a:pt x="480" y="83"/>
                    <a:pt x="479" y="84"/>
                    <a:pt x="478" y="84"/>
                  </a:cubicBezTo>
                  <a:cubicBezTo>
                    <a:pt x="478" y="84"/>
                    <a:pt x="477" y="84"/>
                    <a:pt x="477" y="84"/>
                  </a:cubicBezTo>
                  <a:cubicBezTo>
                    <a:pt x="477" y="84"/>
                    <a:pt x="476" y="84"/>
                    <a:pt x="476" y="85"/>
                  </a:cubicBezTo>
                  <a:cubicBezTo>
                    <a:pt x="474" y="85"/>
                    <a:pt x="473" y="86"/>
                    <a:pt x="471" y="86"/>
                  </a:cubicBezTo>
                  <a:cubicBezTo>
                    <a:pt x="471" y="86"/>
                    <a:pt x="470" y="86"/>
                    <a:pt x="469" y="86"/>
                  </a:cubicBezTo>
                  <a:cubicBezTo>
                    <a:pt x="469" y="86"/>
                    <a:pt x="468" y="86"/>
                    <a:pt x="468" y="86"/>
                  </a:cubicBezTo>
                  <a:cubicBezTo>
                    <a:pt x="468" y="86"/>
                    <a:pt x="467" y="86"/>
                    <a:pt x="467" y="86"/>
                  </a:cubicBezTo>
                  <a:cubicBezTo>
                    <a:pt x="467" y="86"/>
                    <a:pt x="467" y="87"/>
                    <a:pt x="466" y="87"/>
                  </a:cubicBezTo>
                  <a:cubicBezTo>
                    <a:pt x="467" y="87"/>
                    <a:pt x="467" y="88"/>
                    <a:pt x="467" y="89"/>
                  </a:cubicBezTo>
                  <a:cubicBezTo>
                    <a:pt x="467" y="89"/>
                    <a:pt x="467" y="89"/>
                    <a:pt x="467" y="89"/>
                  </a:cubicBezTo>
                  <a:cubicBezTo>
                    <a:pt x="468" y="90"/>
                    <a:pt x="469" y="90"/>
                    <a:pt x="470" y="92"/>
                  </a:cubicBezTo>
                  <a:cubicBezTo>
                    <a:pt x="471" y="93"/>
                    <a:pt x="471" y="96"/>
                    <a:pt x="472" y="98"/>
                  </a:cubicBezTo>
                  <a:cubicBezTo>
                    <a:pt x="472" y="99"/>
                    <a:pt x="472" y="100"/>
                    <a:pt x="472" y="100"/>
                  </a:cubicBezTo>
                  <a:cubicBezTo>
                    <a:pt x="472" y="101"/>
                    <a:pt x="473" y="103"/>
                    <a:pt x="474" y="104"/>
                  </a:cubicBezTo>
                  <a:cubicBezTo>
                    <a:pt x="474" y="104"/>
                    <a:pt x="474" y="105"/>
                    <a:pt x="474" y="106"/>
                  </a:cubicBezTo>
                  <a:cubicBezTo>
                    <a:pt x="475" y="108"/>
                    <a:pt x="477" y="110"/>
                    <a:pt x="477" y="112"/>
                  </a:cubicBezTo>
                  <a:cubicBezTo>
                    <a:pt x="477" y="113"/>
                    <a:pt x="477" y="117"/>
                    <a:pt x="476" y="120"/>
                  </a:cubicBezTo>
                  <a:cubicBezTo>
                    <a:pt x="475" y="122"/>
                    <a:pt x="473" y="123"/>
                    <a:pt x="472" y="123"/>
                  </a:cubicBezTo>
                  <a:cubicBezTo>
                    <a:pt x="471" y="124"/>
                    <a:pt x="471" y="124"/>
                    <a:pt x="471" y="124"/>
                  </a:cubicBezTo>
                  <a:cubicBezTo>
                    <a:pt x="471" y="124"/>
                    <a:pt x="471" y="124"/>
                    <a:pt x="470" y="124"/>
                  </a:cubicBezTo>
                  <a:cubicBezTo>
                    <a:pt x="470" y="125"/>
                    <a:pt x="470" y="125"/>
                    <a:pt x="469" y="125"/>
                  </a:cubicBezTo>
                  <a:cubicBezTo>
                    <a:pt x="469" y="126"/>
                    <a:pt x="469" y="126"/>
                    <a:pt x="469" y="126"/>
                  </a:cubicBezTo>
                  <a:cubicBezTo>
                    <a:pt x="469" y="128"/>
                    <a:pt x="469" y="130"/>
                    <a:pt x="467" y="132"/>
                  </a:cubicBezTo>
                  <a:cubicBezTo>
                    <a:pt x="465" y="135"/>
                    <a:pt x="460" y="137"/>
                    <a:pt x="460" y="137"/>
                  </a:cubicBezTo>
                  <a:cubicBezTo>
                    <a:pt x="458" y="138"/>
                    <a:pt x="457" y="138"/>
                    <a:pt x="456" y="138"/>
                  </a:cubicBezTo>
                  <a:cubicBezTo>
                    <a:pt x="455" y="138"/>
                    <a:pt x="454" y="138"/>
                    <a:pt x="454" y="138"/>
                  </a:cubicBezTo>
                  <a:cubicBezTo>
                    <a:pt x="454" y="138"/>
                    <a:pt x="453" y="138"/>
                    <a:pt x="453" y="139"/>
                  </a:cubicBezTo>
                  <a:cubicBezTo>
                    <a:pt x="452" y="140"/>
                    <a:pt x="452" y="143"/>
                    <a:pt x="452" y="145"/>
                  </a:cubicBezTo>
                  <a:cubicBezTo>
                    <a:pt x="452" y="145"/>
                    <a:pt x="452" y="146"/>
                    <a:pt x="452" y="146"/>
                  </a:cubicBezTo>
                  <a:cubicBezTo>
                    <a:pt x="452" y="146"/>
                    <a:pt x="452" y="147"/>
                    <a:pt x="452" y="147"/>
                  </a:cubicBezTo>
                  <a:cubicBezTo>
                    <a:pt x="452" y="148"/>
                    <a:pt x="452" y="150"/>
                    <a:pt x="452" y="151"/>
                  </a:cubicBezTo>
                  <a:cubicBezTo>
                    <a:pt x="451" y="152"/>
                    <a:pt x="451" y="155"/>
                    <a:pt x="450" y="157"/>
                  </a:cubicBezTo>
                  <a:cubicBezTo>
                    <a:pt x="450" y="157"/>
                    <a:pt x="450" y="157"/>
                    <a:pt x="450" y="157"/>
                  </a:cubicBezTo>
                  <a:cubicBezTo>
                    <a:pt x="450" y="157"/>
                    <a:pt x="449" y="158"/>
                    <a:pt x="449" y="159"/>
                  </a:cubicBezTo>
                  <a:cubicBezTo>
                    <a:pt x="449" y="159"/>
                    <a:pt x="448" y="160"/>
                    <a:pt x="448" y="161"/>
                  </a:cubicBezTo>
                  <a:cubicBezTo>
                    <a:pt x="448" y="161"/>
                    <a:pt x="448" y="161"/>
                    <a:pt x="448" y="162"/>
                  </a:cubicBezTo>
                  <a:cubicBezTo>
                    <a:pt x="448" y="164"/>
                    <a:pt x="447" y="166"/>
                    <a:pt x="446" y="167"/>
                  </a:cubicBezTo>
                  <a:cubicBezTo>
                    <a:pt x="445" y="169"/>
                    <a:pt x="441" y="173"/>
                    <a:pt x="438" y="175"/>
                  </a:cubicBezTo>
                  <a:cubicBezTo>
                    <a:pt x="437" y="175"/>
                    <a:pt x="435" y="175"/>
                    <a:pt x="434" y="175"/>
                  </a:cubicBezTo>
                  <a:cubicBezTo>
                    <a:pt x="433" y="175"/>
                    <a:pt x="432" y="175"/>
                    <a:pt x="431" y="174"/>
                  </a:cubicBezTo>
                  <a:cubicBezTo>
                    <a:pt x="430" y="174"/>
                    <a:pt x="429" y="173"/>
                    <a:pt x="429" y="173"/>
                  </a:cubicBezTo>
                  <a:cubicBezTo>
                    <a:pt x="429" y="173"/>
                    <a:pt x="429" y="173"/>
                    <a:pt x="429" y="173"/>
                  </a:cubicBezTo>
                  <a:cubicBezTo>
                    <a:pt x="429" y="174"/>
                    <a:pt x="429" y="175"/>
                    <a:pt x="429" y="176"/>
                  </a:cubicBezTo>
                  <a:cubicBezTo>
                    <a:pt x="429" y="179"/>
                    <a:pt x="427" y="181"/>
                    <a:pt x="426" y="182"/>
                  </a:cubicBezTo>
                  <a:cubicBezTo>
                    <a:pt x="426" y="184"/>
                    <a:pt x="424" y="184"/>
                    <a:pt x="423" y="185"/>
                  </a:cubicBezTo>
                  <a:cubicBezTo>
                    <a:pt x="423" y="185"/>
                    <a:pt x="422" y="186"/>
                    <a:pt x="422" y="186"/>
                  </a:cubicBezTo>
                  <a:cubicBezTo>
                    <a:pt x="422" y="187"/>
                    <a:pt x="421" y="190"/>
                    <a:pt x="421" y="192"/>
                  </a:cubicBezTo>
                  <a:cubicBezTo>
                    <a:pt x="421" y="192"/>
                    <a:pt x="421" y="194"/>
                    <a:pt x="421" y="195"/>
                  </a:cubicBezTo>
                  <a:cubicBezTo>
                    <a:pt x="422" y="196"/>
                    <a:pt x="422" y="197"/>
                    <a:pt x="422" y="198"/>
                  </a:cubicBezTo>
                  <a:cubicBezTo>
                    <a:pt x="423" y="200"/>
                    <a:pt x="423" y="205"/>
                    <a:pt x="423" y="207"/>
                  </a:cubicBezTo>
                  <a:cubicBezTo>
                    <a:pt x="423" y="209"/>
                    <a:pt x="423" y="214"/>
                    <a:pt x="421" y="217"/>
                  </a:cubicBezTo>
                  <a:cubicBezTo>
                    <a:pt x="421" y="219"/>
                    <a:pt x="419" y="221"/>
                    <a:pt x="417" y="222"/>
                  </a:cubicBezTo>
                  <a:cubicBezTo>
                    <a:pt x="415" y="223"/>
                    <a:pt x="414" y="224"/>
                    <a:pt x="412" y="224"/>
                  </a:cubicBezTo>
                  <a:cubicBezTo>
                    <a:pt x="412" y="224"/>
                    <a:pt x="412" y="224"/>
                    <a:pt x="412" y="224"/>
                  </a:cubicBezTo>
                  <a:cubicBezTo>
                    <a:pt x="411" y="224"/>
                    <a:pt x="410" y="224"/>
                    <a:pt x="410" y="224"/>
                  </a:cubicBezTo>
                  <a:cubicBezTo>
                    <a:pt x="410" y="225"/>
                    <a:pt x="410" y="226"/>
                    <a:pt x="409" y="227"/>
                  </a:cubicBezTo>
                  <a:cubicBezTo>
                    <a:pt x="409" y="227"/>
                    <a:pt x="409" y="227"/>
                    <a:pt x="409" y="227"/>
                  </a:cubicBezTo>
                  <a:cubicBezTo>
                    <a:pt x="408" y="230"/>
                    <a:pt x="407" y="234"/>
                    <a:pt x="402" y="234"/>
                  </a:cubicBezTo>
                  <a:cubicBezTo>
                    <a:pt x="402" y="234"/>
                    <a:pt x="402" y="234"/>
                    <a:pt x="402" y="234"/>
                  </a:cubicBezTo>
                  <a:cubicBezTo>
                    <a:pt x="402" y="234"/>
                    <a:pt x="402" y="234"/>
                    <a:pt x="402" y="234"/>
                  </a:cubicBezTo>
                  <a:cubicBezTo>
                    <a:pt x="398" y="234"/>
                    <a:pt x="396" y="231"/>
                    <a:pt x="395" y="229"/>
                  </a:cubicBezTo>
                  <a:cubicBezTo>
                    <a:pt x="395" y="229"/>
                    <a:pt x="394" y="229"/>
                    <a:pt x="394" y="228"/>
                  </a:cubicBezTo>
                  <a:cubicBezTo>
                    <a:pt x="394" y="228"/>
                    <a:pt x="393" y="227"/>
                    <a:pt x="393" y="227"/>
                  </a:cubicBezTo>
                  <a:cubicBezTo>
                    <a:pt x="393" y="226"/>
                    <a:pt x="393" y="226"/>
                    <a:pt x="393" y="226"/>
                  </a:cubicBezTo>
                  <a:cubicBezTo>
                    <a:pt x="393" y="226"/>
                    <a:pt x="392" y="226"/>
                    <a:pt x="392" y="226"/>
                  </a:cubicBezTo>
                  <a:cubicBezTo>
                    <a:pt x="392" y="226"/>
                    <a:pt x="392" y="226"/>
                    <a:pt x="392" y="226"/>
                  </a:cubicBezTo>
                  <a:cubicBezTo>
                    <a:pt x="391" y="226"/>
                    <a:pt x="390" y="226"/>
                    <a:pt x="390" y="226"/>
                  </a:cubicBezTo>
                  <a:cubicBezTo>
                    <a:pt x="390" y="226"/>
                    <a:pt x="389" y="226"/>
                    <a:pt x="389" y="226"/>
                  </a:cubicBezTo>
                  <a:cubicBezTo>
                    <a:pt x="388" y="227"/>
                    <a:pt x="386" y="228"/>
                    <a:pt x="384" y="228"/>
                  </a:cubicBezTo>
                  <a:cubicBezTo>
                    <a:pt x="384" y="228"/>
                    <a:pt x="383" y="228"/>
                    <a:pt x="383" y="228"/>
                  </a:cubicBezTo>
                  <a:cubicBezTo>
                    <a:pt x="381" y="228"/>
                    <a:pt x="380" y="227"/>
                    <a:pt x="378" y="226"/>
                  </a:cubicBezTo>
                  <a:cubicBezTo>
                    <a:pt x="378" y="226"/>
                    <a:pt x="378" y="225"/>
                    <a:pt x="378" y="225"/>
                  </a:cubicBezTo>
                  <a:cubicBezTo>
                    <a:pt x="378" y="225"/>
                    <a:pt x="377" y="225"/>
                    <a:pt x="376" y="225"/>
                  </a:cubicBezTo>
                  <a:cubicBezTo>
                    <a:pt x="376" y="225"/>
                    <a:pt x="375" y="224"/>
                    <a:pt x="375" y="224"/>
                  </a:cubicBezTo>
                  <a:cubicBezTo>
                    <a:pt x="374" y="224"/>
                    <a:pt x="374" y="224"/>
                    <a:pt x="374" y="224"/>
                  </a:cubicBezTo>
                  <a:cubicBezTo>
                    <a:pt x="372" y="223"/>
                    <a:pt x="370" y="223"/>
                    <a:pt x="368" y="222"/>
                  </a:cubicBezTo>
                  <a:cubicBezTo>
                    <a:pt x="366" y="219"/>
                    <a:pt x="363" y="214"/>
                    <a:pt x="363" y="214"/>
                  </a:cubicBezTo>
                  <a:cubicBezTo>
                    <a:pt x="362" y="213"/>
                    <a:pt x="362" y="211"/>
                    <a:pt x="361" y="210"/>
                  </a:cubicBezTo>
                  <a:cubicBezTo>
                    <a:pt x="361" y="211"/>
                    <a:pt x="360" y="211"/>
                    <a:pt x="358" y="211"/>
                  </a:cubicBezTo>
                  <a:cubicBezTo>
                    <a:pt x="358" y="211"/>
                    <a:pt x="358" y="211"/>
                    <a:pt x="358" y="211"/>
                  </a:cubicBezTo>
                  <a:cubicBezTo>
                    <a:pt x="358" y="211"/>
                    <a:pt x="358" y="211"/>
                    <a:pt x="357" y="212"/>
                  </a:cubicBezTo>
                  <a:cubicBezTo>
                    <a:pt x="357" y="213"/>
                    <a:pt x="355" y="215"/>
                    <a:pt x="352" y="216"/>
                  </a:cubicBezTo>
                  <a:cubicBezTo>
                    <a:pt x="352" y="219"/>
                    <a:pt x="351" y="222"/>
                    <a:pt x="350" y="224"/>
                  </a:cubicBezTo>
                  <a:cubicBezTo>
                    <a:pt x="348" y="226"/>
                    <a:pt x="345" y="227"/>
                    <a:pt x="343" y="228"/>
                  </a:cubicBezTo>
                  <a:cubicBezTo>
                    <a:pt x="342" y="228"/>
                    <a:pt x="342" y="228"/>
                    <a:pt x="342" y="228"/>
                  </a:cubicBezTo>
                  <a:cubicBezTo>
                    <a:pt x="342" y="228"/>
                    <a:pt x="341" y="228"/>
                    <a:pt x="340" y="228"/>
                  </a:cubicBezTo>
                  <a:cubicBezTo>
                    <a:pt x="340" y="228"/>
                    <a:pt x="341" y="228"/>
                    <a:pt x="341" y="229"/>
                  </a:cubicBezTo>
                  <a:cubicBezTo>
                    <a:pt x="341" y="230"/>
                    <a:pt x="341" y="232"/>
                    <a:pt x="342" y="233"/>
                  </a:cubicBezTo>
                  <a:cubicBezTo>
                    <a:pt x="342" y="234"/>
                    <a:pt x="342" y="234"/>
                    <a:pt x="342" y="234"/>
                  </a:cubicBezTo>
                  <a:cubicBezTo>
                    <a:pt x="343" y="235"/>
                    <a:pt x="344" y="237"/>
                    <a:pt x="345" y="238"/>
                  </a:cubicBezTo>
                  <a:cubicBezTo>
                    <a:pt x="345" y="239"/>
                    <a:pt x="346" y="244"/>
                    <a:pt x="345" y="247"/>
                  </a:cubicBezTo>
                  <a:cubicBezTo>
                    <a:pt x="344" y="249"/>
                    <a:pt x="341" y="251"/>
                    <a:pt x="339" y="251"/>
                  </a:cubicBezTo>
                  <a:cubicBezTo>
                    <a:pt x="339" y="251"/>
                    <a:pt x="338" y="251"/>
                    <a:pt x="338" y="251"/>
                  </a:cubicBezTo>
                  <a:cubicBezTo>
                    <a:pt x="337" y="251"/>
                    <a:pt x="336" y="251"/>
                    <a:pt x="335" y="251"/>
                  </a:cubicBezTo>
                  <a:cubicBezTo>
                    <a:pt x="335" y="252"/>
                    <a:pt x="335" y="253"/>
                    <a:pt x="335" y="254"/>
                  </a:cubicBezTo>
                  <a:cubicBezTo>
                    <a:pt x="335" y="257"/>
                    <a:pt x="334" y="260"/>
                    <a:pt x="332" y="262"/>
                  </a:cubicBezTo>
                  <a:cubicBezTo>
                    <a:pt x="331" y="263"/>
                    <a:pt x="328" y="266"/>
                    <a:pt x="324" y="266"/>
                  </a:cubicBezTo>
                  <a:cubicBezTo>
                    <a:pt x="323" y="266"/>
                    <a:pt x="323" y="266"/>
                    <a:pt x="323" y="266"/>
                  </a:cubicBezTo>
                  <a:cubicBezTo>
                    <a:pt x="319" y="266"/>
                    <a:pt x="316" y="262"/>
                    <a:pt x="316" y="260"/>
                  </a:cubicBezTo>
                  <a:cubicBezTo>
                    <a:pt x="316" y="259"/>
                    <a:pt x="316" y="258"/>
                    <a:pt x="316" y="258"/>
                  </a:cubicBezTo>
                  <a:cubicBezTo>
                    <a:pt x="314" y="258"/>
                    <a:pt x="313" y="259"/>
                    <a:pt x="311" y="259"/>
                  </a:cubicBezTo>
                  <a:cubicBezTo>
                    <a:pt x="311" y="259"/>
                    <a:pt x="311" y="259"/>
                    <a:pt x="311" y="259"/>
                  </a:cubicBezTo>
                  <a:cubicBezTo>
                    <a:pt x="311" y="259"/>
                    <a:pt x="311" y="259"/>
                    <a:pt x="311" y="259"/>
                  </a:cubicBezTo>
                  <a:cubicBezTo>
                    <a:pt x="309" y="259"/>
                    <a:pt x="307" y="258"/>
                    <a:pt x="303" y="254"/>
                  </a:cubicBezTo>
                  <a:cubicBezTo>
                    <a:pt x="302" y="252"/>
                    <a:pt x="301" y="250"/>
                    <a:pt x="300" y="247"/>
                  </a:cubicBezTo>
                  <a:cubicBezTo>
                    <a:pt x="299" y="247"/>
                    <a:pt x="299" y="247"/>
                    <a:pt x="299" y="247"/>
                  </a:cubicBezTo>
                  <a:cubicBezTo>
                    <a:pt x="299" y="246"/>
                    <a:pt x="299" y="245"/>
                    <a:pt x="298" y="244"/>
                  </a:cubicBezTo>
                  <a:cubicBezTo>
                    <a:pt x="298" y="244"/>
                    <a:pt x="298" y="243"/>
                    <a:pt x="298" y="243"/>
                  </a:cubicBezTo>
                  <a:cubicBezTo>
                    <a:pt x="298" y="243"/>
                    <a:pt x="298" y="243"/>
                    <a:pt x="298" y="243"/>
                  </a:cubicBezTo>
                  <a:cubicBezTo>
                    <a:pt x="297" y="243"/>
                    <a:pt x="296" y="243"/>
                    <a:pt x="296" y="243"/>
                  </a:cubicBezTo>
                  <a:cubicBezTo>
                    <a:pt x="296" y="244"/>
                    <a:pt x="295" y="245"/>
                    <a:pt x="294" y="245"/>
                  </a:cubicBezTo>
                  <a:cubicBezTo>
                    <a:pt x="294" y="246"/>
                    <a:pt x="294" y="246"/>
                    <a:pt x="294" y="246"/>
                  </a:cubicBezTo>
                  <a:cubicBezTo>
                    <a:pt x="294" y="246"/>
                    <a:pt x="293" y="247"/>
                    <a:pt x="293" y="248"/>
                  </a:cubicBezTo>
                  <a:cubicBezTo>
                    <a:pt x="292" y="249"/>
                    <a:pt x="291" y="250"/>
                    <a:pt x="290" y="251"/>
                  </a:cubicBezTo>
                  <a:cubicBezTo>
                    <a:pt x="290" y="252"/>
                    <a:pt x="287" y="254"/>
                    <a:pt x="285" y="255"/>
                  </a:cubicBezTo>
                  <a:cubicBezTo>
                    <a:pt x="283" y="256"/>
                    <a:pt x="281" y="256"/>
                    <a:pt x="280" y="256"/>
                  </a:cubicBezTo>
                  <a:cubicBezTo>
                    <a:pt x="279" y="256"/>
                    <a:pt x="279" y="256"/>
                    <a:pt x="278" y="256"/>
                  </a:cubicBezTo>
                  <a:cubicBezTo>
                    <a:pt x="278" y="257"/>
                    <a:pt x="277" y="257"/>
                    <a:pt x="277" y="257"/>
                  </a:cubicBezTo>
                  <a:cubicBezTo>
                    <a:pt x="276" y="258"/>
                    <a:pt x="274" y="260"/>
                    <a:pt x="274" y="260"/>
                  </a:cubicBezTo>
                  <a:cubicBezTo>
                    <a:pt x="274" y="261"/>
                    <a:pt x="274" y="263"/>
                    <a:pt x="274" y="264"/>
                  </a:cubicBezTo>
                  <a:cubicBezTo>
                    <a:pt x="274" y="265"/>
                    <a:pt x="274" y="266"/>
                    <a:pt x="274" y="266"/>
                  </a:cubicBezTo>
                  <a:cubicBezTo>
                    <a:pt x="274" y="267"/>
                    <a:pt x="274" y="268"/>
                    <a:pt x="274" y="268"/>
                  </a:cubicBezTo>
                  <a:cubicBezTo>
                    <a:pt x="275" y="271"/>
                    <a:pt x="275" y="274"/>
                    <a:pt x="274" y="277"/>
                  </a:cubicBezTo>
                  <a:cubicBezTo>
                    <a:pt x="273" y="279"/>
                    <a:pt x="270" y="285"/>
                    <a:pt x="264" y="286"/>
                  </a:cubicBezTo>
                  <a:cubicBezTo>
                    <a:pt x="264" y="286"/>
                    <a:pt x="264" y="286"/>
                    <a:pt x="264" y="286"/>
                  </a:cubicBezTo>
                  <a:cubicBezTo>
                    <a:pt x="259" y="286"/>
                    <a:pt x="255" y="281"/>
                    <a:pt x="254" y="280"/>
                  </a:cubicBezTo>
                  <a:cubicBezTo>
                    <a:pt x="253" y="279"/>
                    <a:pt x="252" y="277"/>
                    <a:pt x="252" y="276"/>
                  </a:cubicBezTo>
                  <a:cubicBezTo>
                    <a:pt x="252" y="276"/>
                    <a:pt x="252" y="276"/>
                    <a:pt x="252" y="276"/>
                  </a:cubicBezTo>
                  <a:cubicBezTo>
                    <a:pt x="252" y="276"/>
                    <a:pt x="251" y="276"/>
                    <a:pt x="251" y="275"/>
                  </a:cubicBezTo>
                  <a:cubicBezTo>
                    <a:pt x="251" y="276"/>
                    <a:pt x="250" y="276"/>
                    <a:pt x="250" y="276"/>
                  </a:cubicBezTo>
                  <a:cubicBezTo>
                    <a:pt x="249" y="276"/>
                    <a:pt x="248" y="276"/>
                    <a:pt x="247" y="276"/>
                  </a:cubicBezTo>
                  <a:cubicBezTo>
                    <a:pt x="247" y="276"/>
                    <a:pt x="247" y="276"/>
                    <a:pt x="246" y="276"/>
                  </a:cubicBezTo>
                  <a:cubicBezTo>
                    <a:pt x="246" y="276"/>
                    <a:pt x="242" y="276"/>
                    <a:pt x="239" y="274"/>
                  </a:cubicBezTo>
                  <a:cubicBezTo>
                    <a:pt x="238" y="273"/>
                    <a:pt x="237" y="272"/>
                    <a:pt x="236" y="271"/>
                  </a:cubicBezTo>
                  <a:cubicBezTo>
                    <a:pt x="236" y="271"/>
                    <a:pt x="235" y="270"/>
                    <a:pt x="235" y="270"/>
                  </a:cubicBezTo>
                  <a:cubicBezTo>
                    <a:pt x="234" y="269"/>
                    <a:pt x="233" y="268"/>
                    <a:pt x="232" y="268"/>
                  </a:cubicBezTo>
                  <a:cubicBezTo>
                    <a:pt x="232" y="268"/>
                    <a:pt x="231" y="268"/>
                    <a:pt x="231" y="268"/>
                  </a:cubicBezTo>
                  <a:cubicBezTo>
                    <a:pt x="230" y="268"/>
                    <a:pt x="229" y="268"/>
                    <a:pt x="227" y="267"/>
                  </a:cubicBezTo>
                  <a:cubicBezTo>
                    <a:pt x="226" y="266"/>
                    <a:pt x="225" y="265"/>
                    <a:pt x="224" y="264"/>
                  </a:cubicBezTo>
                  <a:cubicBezTo>
                    <a:pt x="223" y="264"/>
                    <a:pt x="223" y="264"/>
                    <a:pt x="223" y="264"/>
                  </a:cubicBezTo>
                  <a:cubicBezTo>
                    <a:pt x="222" y="263"/>
                    <a:pt x="220" y="263"/>
                    <a:pt x="219" y="263"/>
                  </a:cubicBezTo>
                  <a:cubicBezTo>
                    <a:pt x="218" y="263"/>
                    <a:pt x="216" y="264"/>
                    <a:pt x="215" y="264"/>
                  </a:cubicBezTo>
                  <a:cubicBezTo>
                    <a:pt x="214" y="265"/>
                    <a:pt x="214" y="265"/>
                    <a:pt x="214" y="265"/>
                  </a:cubicBezTo>
                  <a:cubicBezTo>
                    <a:pt x="214" y="266"/>
                    <a:pt x="213" y="267"/>
                    <a:pt x="213" y="267"/>
                  </a:cubicBezTo>
                  <a:cubicBezTo>
                    <a:pt x="213" y="267"/>
                    <a:pt x="213" y="268"/>
                    <a:pt x="213" y="268"/>
                  </a:cubicBezTo>
                  <a:cubicBezTo>
                    <a:pt x="211" y="269"/>
                    <a:pt x="210" y="272"/>
                    <a:pt x="207" y="272"/>
                  </a:cubicBezTo>
                  <a:cubicBezTo>
                    <a:pt x="206" y="272"/>
                    <a:pt x="206" y="272"/>
                    <a:pt x="206" y="272"/>
                  </a:cubicBezTo>
                  <a:cubicBezTo>
                    <a:pt x="206" y="272"/>
                    <a:pt x="206" y="272"/>
                    <a:pt x="206" y="272"/>
                  </a:cubicBezTo>
                  <a:cubicBezTo>
                    <a:pt x="203" y="272"/>
                    <a:pt x="201" y="271"/>
                    <a:pt x="200" y="269"/>
                  </a:cubicBezTo>
                  <a:cubicBezTo>
                    <a:pt x="200" y="270"/>
                    <a:pt x="200" y="270"/>
                    <a:pt x="201" y="270"/>
                  </a:cubicBezTo>
                  <a:cubicBezTo>
                    <a:pt x="202" y="273"/>
                    <a:pt x="200" y="276"/>
                    <a:pt x="200" y="278"/>
                  </a:cubicBezTo>
                  <a:cubicBezTo>
                    <a:pt x="200" y="278"/>
                    <a:pt x="199" y="279"/>
                    <a:pt x="199" y="279"/>
                  </a:cubicBezTo>
                  <a:cubicBezTo>
                    <a:pt x="199" y="279"/>
                    <a:pt x="199" y="279"/>
                    <a:pt x="199" y="279"/>
                  </a:cubicBezTo>
                  <a:cubicBezTo>
                    <a:pt x="199" y="281"/>
                    <a:pt x="198" y="283"/>
                    <a:pt x="197" y="284"/>
                  </a:cubicBezTo>
                  <a:cubicBezTo>
                    <a:pt x="195" y="286"/>
                    <a:pt x="192" y="287"/>
                    <a:pt x="191" y="288"/>
                  </a:cubicBezTo>
                  <a:cubicBezTo>
                    <a:pt x="190" y="288"/>
                    <a:pt x="188" y="288"/>
                    <a:pt x="187" y="288"/>
                  </a:cubicBezTo>
                  <a:cubicBezTo>
                    <a:pt x="185" y="288"/>
                    <a:pt x="184" y="288"/>
                    <a:pt x="183" y="287"/>
                  </a:cubicBezTo>
                  <a:cubicBezTo>
                    <a:pt x="179" y="285"/>
                    <a:pt x="178" y="280"/>
                    <a:pt x="178" y="278"/>
                  </a:cubicBezTo>
                  <a:cubicBezTo>
                    <a:pt x="178" y="277"/>
                    <a:pt x="178" y="276"/>
                    <a:pt x="178" y="276"/>
                  </a:cubicBezTo>
                  <a:cubicBezTo>
                    <a:pt x="177" y="276"/>
                    <a:pt x="176" y="276"/>
                    <a:pt x="175" y="276"/>
                  </a:cubicBezTo>
                  <a:cubicBezTo>
                    <a:pt x="175" y="276"/>
                    <a:pt x="175" y="276"/>
                    <a:pt x="175" y="276"/>
                  </a:cubicBezTo>
                  <a:cubicBezTo>
                    <a:pt x="174" y="277"/>
                    <a:pt x="174" y="277"/>
                    <a:pt x="174" y="277"/>
                  </a:cubicBezTo>
                  <a:cubicBezTo>
                    <a:pt x="172" y="279"/>
                    <a:pt x="171" y="280"/>
                    <a:pt x="169" y="281"/>
                  </a:cubicBezTo>
                  <a:cubicBezTo>
                    <a:pt x="167" y="281"/>
                    <a:pt x="165" y="282"/>
                    <a:pt x="164" y="282"/>
                  </a:cubicBezTo>
                  <a:cubicBezTo>
                    <a:pt x="162" y="282"/>
                    <a:pt x="160" y="281"/>
                    <a:pt x="159" y="281"/>
                  </a:cubicBezTo>
                  <a:cubicBezTo>
                    <a:pt x="157" y="280"/>
                    <a:pt x="156" y="278"/>
                    <a:pt x="155" y="276"/>
                  </a:cubicBezTo>
                  <a:cubicBezTo>
                    <a:pt x="155" y="276"/>
                    <a:pt x="155" y="276"/>
                    <a:pt x="155" y="276"/>
                  </a:cubicBezTo>
                  <a:cubicBezTo>
                    <a:pt x="155" y="275"/>
                    <a:pt x="154" y="275"/>
                    <a:pt x="154" y="275"/>
                  </a:cubicBezTo>
                  <a:cubicBezTo>
                    <a:pt x="154" y="275"/>
                    <a:pt x="153" y="276"/>
                    <a:pt x="153" y="277"/>
                  </a:cubicBezTo>
                  <a:cubicBezTo>
                    <a:pt x="153" y="277"/>
                    <a:pt x="153" y="277"/>
                    <a:pt x="153" y="277"/>
                  </a:cubicBezTo>
                  <a:cubicBezTo>
                    <a:pt x="153" y="277"/>
                    <a:pt x="153" y="278"/>
                    <a:pt x="153" y="278"/>
                  </a:cubicBezTo>
                  <a:cubicBezTo>
                    <a:pt x="153" y="278"/>
                    <a:pt x="153" y="278"/>
                    <a:pt x="153" y="278"/>
                  </a:cubicBezTo>
                  <a:cubicBezTo>
                    <a:pt x="155" y="278"/>
                    <a:pt x="156" y="279"/>
                    <a:pt x="157" y="280"/>
                  </a:cubicBezTo>
                  <a:cubicBezTo>
                    <a:pt x="159" y="282"/>
                    <a:pt x="160" y="285"/>
                    <a:pt x="160" y="287"/>
                  </a:cubicBezTo>
                  <a:cubicBezTo>
                    <a:pt x="160" y="289"/>
                    <a:pt x="158" y="293"/>
                    <a:pt x="157" y="295"/>
                  </a:cubicBezTo>
                  <a:cubicBezTo>
                    <a:pt x="156" y="296"/>
                    <a:pt x="155" y="296"/>
                    <a:pt x="154" y="297"/>
                  </a:cubicBezTo>
                  <a:cubicBezTo>
                    <a:pt x="153" y="298"/>
                    <a:pt x="153" y="299"/>
                    <a:pt x="151" y="300"/>
                  </a:cubicBezTo>
                  <a:cubicBezTo>
                    <a:pt x="150" y="301"/>
                    <a:pt x="147" y="301"/>
                    <a:pt x="146" y="301"/>
                  </a:cubicBezTo>
                  <a:cubicBezTo>
                    <a:pt x="145" y="301"/>
                    <a:pt x="143" y="301"/>
                    <a:pt x="142" y="300"/>
                  </a:cubicBezTo>
                  <a:cubicBezTo>
                    <a:pt x="142" y="303"/>
                    <a:pt x="141" y="306"/>
                    <a:pt x="139" y="308"/>
                  </a:cubicBezTo>
                  <a:cubicBezTo>
                    <a:pt x="138" y="310"/>
                    <a:pt x="136" y="311"/>
                    <a:pt x="134" y="312"/>
                  </a:cubicBezTo>
                  <a:cubicBezTo>
                    <a:pt x="134" y="312"/>
                    <a:pt x="133" y="312"/>
                    <a:pt x="133" y="312"/>
                  </a:cubicBezTo>
                  <a:cubicBezTo>
                    <a:pt x="132" y="313"/>
                    <a:pt x="131" y="314"/>
                    <a:pt x="130" y="315"/>
                  </a:cubicBezTo>
                  <a:cubicBezTo>
                    <a:pt x="129" y="317"/>
                    <a:pt x="128" y="319"/>
                    <a:pt x="128" y="319"/>
                  </a:cubicBezTo>
                  <a:cubicBezTo>
                    <a:pt x="128" y="320"/>
                    <a:pt x="128" y="322"/>
                    <a:pt x="128" y="323"/>
                  </a:cubicBezTo>
                  <a:cubicBezTo>
                    <a:pt x="128" y="323"/>
                    <a:pt x="128" y="324"/>
                    <a:pt x="128" y="324"/>
                  </a:cubicBezTo>
                  <a:cubicBezTo>
                    <a:pt x="129" y="325"/>
                    <a:pt x="130" y="326"/>
                    <a:pt x="131" y="327"/>
                  </a:cubicBezTo>
                  <a:cubicBezTo>
                    <a:pt x="131" y="328"/>
                    <a:pt x="131" y="329"/>
                    <a:pt x="131" y="331"/>
                  </a:cubicBezTo>
                  <a:cubicBezTo>
                    <a:pt x="132" y="331"/>
                    <a:pt x="132" y="331"/>
                    <a:pt x="132" y="331"/>
                  </a:cubicBezTo>
                  <a:cubicBezTo>
                    <a:pt x="132" y="331"/>
                    <a:pt x="133" y="331"/>
                    <a:pt x="133" y="332"/>
                  </a:cubicBezTo>
                  <a:cubicBezTo>
                    <a:pt x="135" y="332"/>
                    <a:pt x="136" y="333"/>
                    <a:pt x="137" y="333"/>
                  </a:cubicBezTo>
                  <a:cubicBezTo>
                    <a:pt x="137" y="334"/>
                    <a:pt x="137" y="334"/>
                    <a:pt x="137" y="334"/>
                  </a:cubicBezTo>
                  <a:cubicBezTo>
                    <a:pt x="140" y="335"/>
                    <a:pt x="143" y="337"/>
                    <a:pt x="144" y="340"/>
                  </a:cubicBezTo>
                  <a:cubicBezTo>
                    <a:pt x="145" y="343"/>
                    <a:pt x="146" y="349"/>
                    <a:pt x="144" y="353"/>
                  </a:cubicBezTo>
                  <a:cubicBezTo>
                    <a:pt x="142" y="355"/>
                    <a:pt x="139" y="356"/>
                    <a:pt x="137" y="357"/>
                  </a:cubicBezTo>
                  <a:cubicBezTo>
                    <a:pt x="137" y="357"/>
                    <a:pt x="136" y="357"/>
                    <a:pt x="136" y="357"/>
                  </a:cubicBezTo>
                  <a:cubicBezTo>
                    <a:pt x="134" y="358"/>
                    <a:pt x="130" y="359"/>
                    <a:pt x="128" y="360"/>
                  </a:cubicBezTo>
                  <a:cubicBezTo>
                    <a:pt x="126" y="360"/>
                    <a:pt x="125" y="360"/>
                    <a:pt x="123" y="361"/>
                  </a:cubicBezTo>
                  <a:cubicBezTo>
                    <a:pt x="122" y="361"/>
                    <a:pt x="120" y="361"/>
                    <a:pt x="120" y="361"/>
                  </a:cubicBezTo>
                  <a:cubicBezTo>
                    <a:pt x="114" y="363"/>
                    <a:pt x="111" y="364"/>
                    <a:pt x="111" y="365"/>
                  </a:cubicBezTo>
                  <a:cubicBezTo>
                    <a:pt x="110" y="365"/>
                    <a:pt x="109" y="366"/>
                    <a:pt x="108" y="367"/>
                  </a:cubicBezTo>
                  <a:cubicBezTo>
                    <a:pt x="108" y="367"/>
                    <a:pt x="108" y="368"/>
                    <a:pt x="108" y="368"/>
                  </a:cubicBezTo>
                  <a:cubicBezTo>
                    <a:pt x="107" y="369"/>
                    <a:pt x="106" y="370"/>
                    <a:pt x="104" y="371"/>
                  </a:cubicBezTo>
                  <a:cubicBezTo>
                    <a:pt x="103" y="372"/>
                    <a:pt x="101" y="373"/>
                    <a:pt x="99" y="373"/>
                  </a:cubicBezTo>
                  <a:cubicBezTo>
                    <a:pt x="99" y="373"/>
                    <a:pt x="98" y="373"/>
                    <a:pt x="98" y="373"/>
                  </a:cubicBezTo>
                  <a:cubicBezTo>
                    <a:pt x="96" y="373"/>
                    <a:pt x="95" y="372"/>
                    <a:pt x="95" y="371"/>
                  </a:cubicBezTo>
                  <a:cubicBezTo>
                    <a:pt x="94" y="371"/>
                    <a:pt x="94" y="371"/>
                    <a:pt x="94" y="371"/>
                  </a:cubicBezTo>
                  <a:cubicBezTo>
                    <a:pt x="94" y="371"/>
                    <a:pt x="93" y="372"/>
                    <a:pt x="92" y="373"/>
                  </a:cubicBezTo>
                  <a:cubicBezTo>
                    <a:pt x="92" y="373"/>
                    <a:pt x="91" y="374"/>
                    <a:pt x="91" y="375"/>
                  </a:cubicBezTo>
                  <a:cubicBezTo>
                    <a:pt x="91" y="376"/>
                    <a:pt x="91" y="377"/>
                    <a:pt x="91" y="377"/>
                  </a:cubicBezTo>
                  <a:cubicBezTo>
                    <a:pt x="91" y="379"/>
                    <a:pt x="92" y="381"/>
                    <a:pt x="91" y="383"/>
                  </a:cubicBezTo>
                  <a:cubicBezTo>
                    <a:pt x="91" y="385"/>
                    <a:pt x="90" y="386"/>
                    <a:pt x="89" y="388"/>
                  </a:cubicBezTo>
                  <a:cubicBezTo>
                    <a:pt x="88" y="388"/>
                    <a:pt x="88" y="389"/>
                    <a:pt x="88" y="389"/>
                  </a:cubicBezTo>
                  <a:cubicBezTo>
                    <a:pt x="88" y="390"/>
                    <a:pt x="88" y="391"/>
                    <a:pt x="88" y="392"/>
                  </a:cubicBezTo>
                  <a:cubicBezTo>
                    <a:pt x="88" y="392"/>
                    <a:pt x="89" y="394"/>
                    <a:pt x="89" y="395"/>
                  </a:cubicBezTo>
                  <a:cubicBezTo>
                    <a:pt x="90" y="396"/>
                    <a:pt x="93" y="398"/>
                    <a:pt x="94" y="399"/>
                  </a:cubicBezTo>
                  <a:cubicBezTo>
                    <a:pt x="95" y="399"/>
                    <a:pt x="95" y="400"/>
                    <a:pt x="96" y="400"/>
                  </a:cubicBezTo>
                  <a:cubicBezTo>
                    <a:pt x="96" y="400"/>
                    <a:pt x="96" y="400"/>
                    <a:pt x="97" y="401"/>
                  </a:cubicBezTo>
                  <a:cubicBezTo>
                    <a:pt x="98" y="402"/>
                    <a:pt x="100" y="403"/>
                    <a:pt x="101" y="404"/>
                  </a:cubicBezTo>
                  <a:cubicBezTo>
                    <a:pt x="102" y="407"/>
                    <a:pt x="103" y="410"/>
                    <a:pt x="103" y="413"/>
                  </a:cubicBezTo>
                  <a:cubicBezTo>
                    <a:pt x="103" y="414"/>
                    <a:pt x="103" y="414"/>
                    <a:pt x="103" y="414"/>
                  </a:cubicBezTo>
                  <a:cubicBezTo>
                    <a:pt x="103" y="414"/>
                    <a:pt x="103" y="414"/>
                    <a:pt x="103" y="414"/>
                  </a:cubicBezTo>
                  <a:cubicBezTo>
                    <a:pt x="104" y="418"/>
                    <a:pt x="104" y="422"/>
                    <a:pt x="103" y="424"/>
                  </a:cubicBezTo>
                  <a:cubicBezTo>
                    <a:pt x="103" y="426"/>
                    <a:pt x="100" y="431"/>
                    <a:pt x="97" y="433"/>
                  </a:cubicBezTo>
                  <a:cubicBezTo>
                    <a:pt x="94" y="436"/>
                    <a:pt x="87" y="436"/>
                    <a:pt x="87" y="436"/>
                  </a:cubicBezTo>
                  <a:cubicBezTo>
                    <a:pt x="85" y="436"/>
                    <a:pt x="80" y="435"/>
                    <a:pt x="77" y="434"/>
                  </a:cubicBezTo>
                  <a:cubicBezTo>
                    <a:pt x="75" y="433"/>
                    <a:pt x="74" y="431"/>
                    <a:pt x="73" y="430"/>
                  </a:cubicBezTo>
                  <a:cubicBezTo>
                    <a:pt x="73" y="429"/>
                    <a:pt x="73" y="429"/>
                    <a:pt x="73" y="428"/>
                  </a:cubicBezTo>
                  <a:cubicBezTo>
                    <a:pt x="72" y="428"/>
                    <a:pt x="70" y="428"/>
                    <a:pt x="69" y="428"/>
                  </a:cubicBezTo>
                  <a:cubicBezTo>
                    <a:pt x="68" y="427"/>
                    <a:pt x="66" y="427"/>
                    <a:pt x="65" y="427"/>
                  </a:cubicBezTo>
                  <a:cubicBezTo>
                    <a:pt x="64" y="426"/>
                    <a:pt x="63" y="426"/>
                    <a:pt x="63" y="426"/>
                  </a:cubicBezTo>
                  <a:cubicBezTo>
                    <a:pt x="62" y="425"/>
                    <a:pt x="61" y="425"/>
                    <a:pt x="61" y="425"/>
                  </a:cubicBezTo>
                  <a:cubicBezTo>
                    <a:pt x="61" y="425"/>
                    <a:pt x="59" y="425"/>
                    <a:pt x="58" y="425"/>
                  </a:cubicBezTo>
                  <a:cubicBezTo>
                    <a:pt x="58" y="425"/>
                    <a:pt x="57" y="425"/>
                    <a:pt x="56" y="425"/>
                  </a:cubicBezTo>
                  <a:cubicBezTo>
                    <a:pt x="56" y="425"/>
                    <a:pt x="55" y="425"/>
                    <a:pt x="55" y="424"/>
                  </a:cubicBezTo>
                  <a:cubicBezTo>
                    <a:pt x="53" y="424"/>
                    <a:pt x="51" y="424"/>
                    <a:pt x="49" y="423"/>
                  </a:cubicBezTo>
                  <a:cubicBezTo>
                    <a:pt x="47" y="422"/>
                    <a:pt x="47" y="421"/>
                    <a:pt x="46" y="420"/>
                  </a:cubicBezTo>
                  <a:cubicBezTo>
                    <a:pt x="45" y="419"/>
                    <a:pt x="44" y="419"/>
                    <a:pt x="44" y="419"/>
                  </a:cubicBezTo>
                  <a:cubicBezTo>
                    <a:pt x="43" y="419"/>
                    <a:pt x="43" y="419"/>
                    <a:pt x="42" y="418"/>
                  </a:cubicBezTo>
                  <a:cubicBezTo>
                    <a:pt x="42" y="418"/>
                    <a:pt x="40" y="418"/>
                    <a:pt x="39" y="417"/>
                  </a:cubicBezTo>
                  <a:cubicBezTo>
                    <a:pt x="38" y="417"/>
                    <a:pt x="37" y="417"/>
                    <a:pt x="36" y="416"/>
                  </a:cubicBezTo>
                  <a:cubicBezTo>
                    <a:pt x="35" y="416"/>
                    <a:pt x="34" y="416"/>
                    <a:pt x="33" y="415"/>
                  </a:cubicBezTo>
                  <a:cubicBezTo>
                    <a:pt x="33" y="415"/>
                    <a:pt x="31" y="414"/>
                    <a:pt x="31" y="414"/>
                  </a:cubicBezTo>
                  <a:cubicBezTo>
                    <a:pt x="29" y="414"/>
                    <a:pt x="27" y="414"/>
                    <a:pt x="25" y="414"/>
                  </a:cubicBezTo>
                  <a:cubicBezTo>
                    <a:pt x="25" y="414"/>
                    <a:pt x="25" y="414"/>
                    <a:pt x="25" y="414"/>
                  </a:cubicBezTo>
                  <a:cubicBezTo>
                    <a:pt x="24" y="414"/>
                    <a:pt x="22" y="414"/>
                    <a:pt x="21" y="414"/>
                  </a:cubicBezTo>
                  <a:cubicBezTo>
                    <a:pt x="21" y="415"/>
                    <a:pt x="19" y="416"/>
                    <a:pt x="19" y="416"/>
                  </a:cubicBezTo>
                  <a:cubicBezTo>
                    <a:pt x="18" y="417"/>
                    <a:pt x="18" y="417"/>
                    <a:pt x="18" y="417"/>
                  </a:cubicBezTo>
                  <a:cubicBezTo>
                    <a:pt x="17" y="417"/>
                    <a:pt x="17" y="418"/>
                    <a:pt x="17" y="418"/>
                  </a:cubicBezTo>
                  <a:cubicBezTo>
                    <a:pt x="16" y="418"/>
                    <a:pt x="15" y="420"/>
                    <a:pt x="14" y="420"/>
                  </a:cubicBezTo>
                  <a:cubicBezTo>
                    <a:pt x="14" y="421"/>
                    <a:pt x="12" y="423"/>
                    <a:pt x="12" y="424"/>
                  </a:cubicBezTo>
                  <a:cubicBezTo>
                    <a:pt x="12" y="425"/>
                    <a:pt x="11" y="426"/>
                    <a:pt x="11" y="427"/>
                  </a:cubicBezTo>
                  <a:cubicBezTo>
                    <a:pt x="11" y="429"/>
                    <a:pt x="10" y="431"/>
                    <a:pt x="10" y="432"/>
                  </a:cubicBezTo>
                  <a:cubicBezTo>
                    <a:pt x="9" y="434"/>
                    <a:pt x="8" y="436"/>
                    <a:pt x="7" y="437"/>
                  </a:cubicBezTo>
                  <a:cubicBezTo>
                    <a:pt x="6" y="438"/>
                    <a:pt x="5" y="439"/>
                    <a:pt x="3" y="440"/>
                  </a:cubicBezTo>
                  <a:cubicBezTo>
                    <a:pt x="3" y="440"/>
                    <a:pt x="2" y="441"/>
                    <a:pt x="2" y="441"/>
                  </a:cubicBezTo>
                  <a:cubicBezTo>
                    <a:pt x="2" y="441"/>
                    <a:pt x="2" y="441"/>
                    <a:pt x="2" y="441"/>
                  </a:cubicBezTo>
                  <a:cubicBezTo>
                    <a:pt x="2" y="441"/>
                    <a:pt x="2" y="442"/>
                    <a:pt x="2" y="442"/>
                  </a:cubicBezTo>
                  <a:cubicBezTo>
                    <a:pt x="2" y="443"/>
                    <a:pt x="2" y="443"/>
                    <a:pt x="2" y="444"/>
                  </a:cubicBez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6" name="Freeform 65">
              <a:extLst>
                <a:ext uri="{FF2B5EF4-FFF2-40B4-BE49-F238E27FC236}">
                  <a16:creationId xmlns:a16="http://schemas.microsoft.com/office/drawing/2014/main" id="{B599FBF3-E948-43A6-8493-85E07429B123}"/>
                </a:ext>
              </a:extLst>
            </p:cNvPr>
            <p:cNvSpPr>
              <a:spLocks/>
            </p:cNvSpPr>
            <p:nvPr/>
          </p:nvSpPr>
          <p:spPr bwMode="auto">
            <a:xfrm>
              <a:off x="4387846" y="3794129"/>
              <a:ext cx="12699" cy="12699"/>
            </a:xfrm>
            <a:custGeom>
              <a:avLst/>
              <a:gdLst>
                <a:gd name="T0" fmla="*/ 0 w 14"/>
                <a:gd name="T1" fmla="*/ 12 h 15"/>
                <a:gd name="T2" fmla="*/ 0 w 14"/>
                <a:gd name="T3" fmla="*/ 15 h 15"/>
                <a:gd name="T4" fmla="*/ 14 w 14"/>
                <a:gd name="T5" fmla="*/ 11 h 15"/>
                <a:gd name="T6" fmla="*/ 4 w 14"/>
                <a:gd name="T7" fmla="*/ 5 h 15"/>
                <a:gd name="T8" fmla="*/ 2 w 14"/>
                <a:gd name="T9" fmla="*/ 0 h 15"/>
                <a:gd name="T10" fmla="*/ 2 w 14"/>
                <a:gd name="T11" fmla="*/ 0 h 15"/>
                <a:gd name="T12" fmla="*/ 2 w 14"/>
                <a:gd name="T13" fmla="*/ 0 h 15"/>
                <a:gd name="T14" fmla="*/ 0 w 14"/>
                <a:gd name="T15" fmla="*/ 1 h 15"/>
                <a:gd name="T16" fmla="*/ 1 w 14"/>
                <a:gd name="T17" fmla="*/ 4 h 15"/>
                <a:gd name="T18" fmla="*/ 1 w 14"/>
                <a:gd name="T19" fmla="*/ 7 h 15"/>
                <a:gd name="T20" fmla="*/ 0 w 14"/>
                <a:gd name="T21" fmla="*/ 12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" h="15">
                  <a:moveTo>
                    <a:pt x="0" y="12"/>
                  </a:moveTo>
                  <a:cubicBezTo>
                    <a:pt x="0" y="13"/>
                    <a:pt x="0" y="14"/>
                    <a:pt x="0" y="15"/>
                  </a:cubicBezTo>
                  <a:cubicBezTo>
                    <a:pt x="6" y="13"/>
                    <a:pt x="11" y="12"/>
                    <a:pt x="14" y="11"/>
                  </a:cubicBezTo>
                  <a:cubicBezTo>
                    <a:pt x="9" y="11"/>
                    <a:pt x="4" y="5"/>
                    <a:pt x="4" y="5"/>
                  </a:cubicBezTo>
                  <a:cubicBezTo>
                    <a:pt x="3" y="4"/>
                    <a:pt x="3" y="2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1" y="1"/>
                    <a:pt x="0" y="1"/>
                  </a:cubicBezTo>
                  <a:cubicBezTo>
                    <a:pt x="0" y="2"/>
                    <a:pt x="1" y="3"/>
                    <a:pt x="1" y="4"/>
                  </a:cubicBezTo>
                  <a:cubicBezTo>
                    <a:pt x="1" y="5"/>
                    <a:pt x="1" y="6"/>
                    <a:pt x="1" y="7"/>
                  </a:cubicBezTo>
                  <a:cubicBezTo>
                    <a:pt x="1" y="9"/>
                    <a:pt x="0" y="11"/>
                    <a:pt x="0" y="12"/>
                  </a:cubicBez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7" name="Freeform 66">
              <a:extLst>
                <a:ext uri="{FF2B5EF4-FFF2-40B4-BE49-F238E27FC236}">
                  <a16:creationId xmlns:a16="http://schemas.microsoft.com/office/drawing/2014/main" id="{1B6F6D44-FD1F-4BB2-86FB-31482B5276A0}"/>
                </a:ext>
              </a:extLst>
            </p:cNvPr>
            <p:cNvSpPr>
              <a:spLocks/>
            </p:cNvSpPr>
            <p:nvPr/>
          </p:nvSpPr>
          <p:spPr bwMode="auto">
            <a:xfrm>
              <a:off x="5014907" y="3514728"/>
              <a:ext cx="1020761" cy="460376"/>
            </a:xfrm>
            <a:custGeom>
              <a:avLst/>
              <a:gdLst>
                <a:gd name="T0" fmla="*/ 1175 w 1210"/>
                <a:gd name="T1" fmla="*/ 107 h 546"/>
                <a:gd name="T2" fmla="*/ 1111 w 1210"/>
                <a:gd name="T3" fmla="*/ 15 h 546"/>
                <a:gd name="T4" fmla="*/ 493 w 1210"/>
                <a:gd name="T5" fmla="*/ 144 h 546"/>
                <a:gd name="T6" fmla="*/ 317 w 1210"/>
                <a:gd name="T7" fmla="*/ 178 h 546"/>
                <a:gd name="T8" fmla="*/ 318 w 1210"/>
                <a:gd name="T9" fmla="*/ 203 h 546"/>
                <a:gd name="T10" fmla="*/ 304 w 1210"/>
                <a:gd name="T11" fmla="*/ 221 h 546"/>
                <a:gd name="T12" fmla="*/ 293 w 1210"/>
                <a:gd name="T13" fmla="*/ 240 h 546"/>
                <a:gd name="T14" fmla="*/ 271 w 1210"/>
                <a:gd name="T15" fmla="*/ 273 h 546"/>
                <a:gd name="T16" fmla="*/ 250 w 1210"/>
                <a:gd name="T17" fmla="*/ 272 h 546"/>
                <a:gd name="T18" fmla="*/ 231 w 1210"/>
                <a:gd name="T19" fmla="*/ 290 h 546"/>
                <a:gd name="T20" fmla="*/ 206 w 1210"/>
                <a:gd name="T21" fmla="*/ 309 h 546"/>
                <a:gd name="T22" fmla="*/ 187 w 1210"/>
                <a:gd name="T23" fmla="*/ 304 h 546"/>
                <a:gd name="T24" fmla="*/ 169 w 1210"/>
                <a:gd name="T25" fmla="*/ 319 h 546"/>
                <a:gd name="T26" fmla="*/ 167 w 1210"/>
                <a:gd name="T27" fmla="*/ 343 h 546"/>
                <a:gd name="T28" fmla="*/ 143 w 1210"/>
                <a:gd name="T29" fmla="*/ 357 h 546"/>
                <a:gd name="T30" fmla="*/ 124 w 1210"/>
                <a:gd name="T31" fmla="*/ 377 h 546"/>
                <a:gd name="T32" fmla="*/ 103 w 1210"/>
                <a:gd name="T33" fmla="*/ 391 h 546"/>
                <a:gd name="T34" fmla="*/ 81 w 1210"/>
                <a:gd name="T35" fmla="*/ 404 h 546"/>
                <a:gd name="T36" fmla="*/ 60 w 1210"/>
                <a:gd name="T37" fmla="*/ 408 h 546"/>
                <a:gd name="T38" fmla="*/ 46 w 1210"/>
                <a:gd name="T39" fmla="*/ 417 h 546"/>
                <a:gd name="T40" fmla="*/ 33 w 1210"/>
                <a:gd name="T41" fmla="*/ 436 h 546"/>
                <a:gd name="T42" fmla="*/ 29 w 1210"/>
                <a:gd name="T43" fmla="*/ 463 h 546"/>
                <a:gd name="T44" fmla="*/ 8 w 1210"/>
                <a:gd name="T45" fmla="*/ 473 h 546"/>
                <a:gd name="T46" fmla="*/ 156 w 1210"/>
                <a:gd name="T47" fmla="*/ 480 h 546"/>
                <a:gd name="T48" fmla="*/ 196 w 1210"/>
                <a:gd name="T49" fmla="*/ 461 h 546"/>
                <a:gd name="T50" fmla="*/ 217 w 1210"/>
                <a:gd name="T51" fmla="*/ 453 h 546"/>
                <a:gd name="T52" fmla="*/ 242 w 1210"/>
                <a:gd name="T53" fmla="*/ 436 h 546"/>
                <a:gd name="T54" fmla="*/ 271 w 1210"/>
                <a:gd name="T55" fmla="*/ 424 h 546"/>
                <a:gd name="T56" fmla="*/ 499 w 1210"/>
                <a:gd name="T57" fmla="*/ 447 h 546"/>
                <a:gd name="T58" fmla="*/ 922 w 1210"/>
                <a:gd name="T59" fmla="*/ 532 h 546"/>
                <a:gd name="T60" fmla="*/ 934 w 1210"/>
                <a:gd name="T61" fmla="*/ 482 h 546"/>
                <a:gd name="T62" fmla="*/ 1059 w 1210"/>
                <a:gd name="T63" fmla="*/ 346 h 546"/>
                <a:gd name="T64" fmla="*/ 1102 w 1210"/>
                <a:gd name="T65" fmla="*/ 335 h 546"/>
                <a:gd name="T66" fmla="*/ 1141 w 1210"/>
                <a:gd name="T67" fmla="*/ 257 h 546"/>
                <a:gd name="T68" fmla="*/ 1113 w 1210"/>
                <a:gd name="T69" fmla="*/ 303 h 546"/>
                <a:gd name="T70" fmla="*/ 1116 w 1210"/>
                <a:gd name="T71" fmla="*/ 291 h 546"/>
                <a:gd name="T72" fmla="*/ 1106 w 1210"/>
                <a:gd name="T73" fmla="*/ 280 h 546"/>
                <a:gd name="T74" fmla="*/ 1084 w 1210"/>
                <a:gd name="T75" fmla="*/ 276 h 546"/>
                <a:gd name="T76" fmla="*/ 1070 w 1210"/>
                <a:gd name="T77" fmla="*/ 271 h 546"/>
                <a:gd name="T78" fmla="*/ 1072 w 1210"/>
                <a:gd name="T79" fmla="*/ 231 h 546"/>
                <a:gd name="T80" fmla="*/ 1071 w 1210"/>
                <a:gd name="T81" fmla="*/ 221 h 546"/>
                <a:gd name="T82" fmla="*/ 1103 w 1210"/>
                <a:gd name="T83" fmla="*/ 220 h 546"/>
                <a:gd name="T84" fmla="*/ 1130 w 1210"/>
                <a:gd name="T85" fmla="*/ 200 h 546"/>
                <a:gd name="T86" fmla="*/ 1154 w 1210"/>
                <a:gd name="T87" fmla="*/ 165 h 546"/>
                <a:gd name="T88" fmla="*/ 1155 w 1210"/>
                <a:gd name="T89" fmla="*/ 128 h 546"/>
                <a:gd name="T90" fmla="*/ 1120 w 1210"/>
                <a:gd name="T91" fmla="*/ 100 h 546"/>
                <a:gd name="T92" fmla="*/ 1106 w 1210"/>
                <a:gd name="T93" fmla="*/ 103 h 546"/>
                <a:gd name="T94" fmla="*/ 1048 w 1210"/>
                <a:gd name="T95" fmla="*/ 118 h 546"/>
                <a:gd name="T96" fmla="*/ 1020 w 1210"/>
                <a:gd name="T97" fmla="*/ 114 h 546"/>
                <a:gd name="T98" fmla="*/ 1056 w 1210"/>
                <a:gd name="T99" fmla="*/ 97 h 546"/>
                <a:gd name="T100" fmla="*/ 1093 w 1210"/>
                <a:gd name="T101" fmla="*/ 79 h 546"/>
                <a:gd name="T102" fmla="*/ 1122 w 1210"/>
                <a:gd name="T103" fmla="*/ 73 h 546"/>
                <a:gd name="T104" fmla="*/ 1119 w 1210"/>
                <a:gd name="T105" fmla="*/ 55 h 546"/>
                <a:gd name="T106" fmla="*/ 1096 w 1210"/>
                <a:gd name="T107" fmla="*/ 27 h 546"/>
                <a:gd name="T108" fmla="*/ 1103 w 1210"/>
                <a:gd name="T109" fmla="*/ 18 h 546"/>
                <a:gd name="T110" fmla="*/ 1120 w 1210"/>
                <a:gd name="T111" fmla="*/ 44 h 546"/>
                <a:gd name="T112" fmla="*/ 1151 w 1210"/>
                <a:gd name="T113" fmla="*/ 89 h 546"/>
                <a:gd name="T114" fmla="*/ 1149 w 1210"/>
                <a:gd name="T115" fmla="*/ 99 h 546"/>
                <a:gd name="T116" fmla="*/ 1170 w 1210"/>
                <a:gd name="T117" fmla="*/ 114 h 546"/>
                <a:gd name="T118" fmla="*/ 1190 w 1210"/>
                <a:gd name="T119" fmla="*/ 136 h 546"/>
                <a:gd name="T120" fmla="*/ 1198 w 1210"/>
                <a:gd name="T121" fmla="*/ 208 h 546"/>
                <a:gd name="T122" fmla="*/ 1156 w 1210"/>
                <a:gd name="T123" fmla="*/ 243 h 546"/>
                <a:gd name="T124" fmla="*/ 1176 w 1210"/>
                <a:gd name="T125" fmla="*/ 232 h 5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210" h="546">
                  <a:moveTo>
                    <a:pt x="1209" y="198"/>
                  </a:moveTo>
                  <a:cubicBezTo>
                    <a:pt x="1208" y="195"/>
                    <a:pt x="1208" y="190"/>
                    <a:pt x="1208" y="187"/>
                  </a:cubicBezTo>
                  <a:cubicBezTo>
                    <a:pt x="1208" y="184"/>
                    <a:pt x="1206" y="178"/>
                    <a:pt x="1206" y="175"/>
                  </a:cubicBezTo>
                  <a:cubicBezTo>
                    <a:pt x="1205" y="171"/>
                    <a:pt x="1205" y="162"/>
                    <a:pt x="1204" y="158"/>
                  </a:cubicBezTo>
                  <a:cubicBezTo>
                    <a:pt x="1203" y="153"/>
                    <a:pt x="1202" y="145"/>
                    <a:pt x="1200" y="140"/>
                  </a:cubicBezTo>
                  <a:cubicBezTo>
                    <a:pt x="1199" y="138"/>
                    <a:pt x="1196" y="133"/>
                    <a:pt x="1194" y="131"/>
                  </a:cubicBezTo>
                  <a:cubicBezTo>
                    <a:pt x="1193" y="128"/>
                    <a:pt x="1190" y="123"/>
                    <a:pt x="1188" y="121"/>
                  </a:cubicBezTo>
                  <a:cubicBezTo>
                    <a:pt x="1186" y="120"/>
                    <a:pt x="1183" y="117"/>
                    <a:pt x="1182" y="116"/>
                  </a:cubicBezTo>
                  <a:cubicBezTo>
                    <a:pt x="1180" y="114"/>
                    <a:pt x="1177" y="109"/>
                    <a:pt x="1175" y="107"/>
                  </a:cubicBezTo>
                  <a:cubicBezTo>
                    <a:pt x="1174" y="105"/>
                    <a:pt x="1171" y="101"/>
                    <a:pt x="1169" y="99"/>
                  </a:cubicBezTo>
                  <a:cubicBezTo>
                    <a:pt x="1168" y="97"/>
                    <a:pt x="1164" y="93"/>
                    <a:pt x="1162" y="91"/>
                  </a:cubicBezTo>
                  <a:cubicBezTo>
                    <a:pt x="1160" y="89"/>
                    <a:pt x="1157" y="85"/>
                    <a:pt x="1155" y="83"/>
                  </a:cubicBezTo>
                  <a:cubicBezTo>
                    <a:pt x="1153" y="79"/>
                    <a:pt x="1147" y="73"/>
                    <a:pt x="1145" y="70"/>
                  </a:cubicBezTo>
                  <a:cubicBezTo>
                    <a:pt x="1143" y="68"/>
                    <a:pt x="1140" y="64"/>
                    <a:pt x="1139" y="62"/>
                  </a:cubicBezTo>
                  <a:cubicBezTo>
                    <a:pt x="1137" y="59"/>
                    <a:pt x="1133" y="54"/>
                    <a:pt x="1132" y="52"/>
                  </a:cubicBezTo>
                  <a:cubicBezTo>
                    <a:pt x="1129" y="48"/>
                    <a:pt x="1125" y="42"/>
                    <a:pt x="1123" y="38"/>
                  </a:cubicBezTo>
                  <a:cubicBezTo>
                    <a:pt x="1121" y="35"/>
                    <a:pt x="1118" y="27"/>
                    <a:pt x="1116" y="24"/>
                  </a:cubicBezTo>
                  <a:cubicBezTo>
                    <a:pt x="1115" y="21"/>
                    <a:pt x="1113" y="17"/>
                    <a:pt x="1111" y="15"/>
                  </a:cubicBezTo>
                  <a:cubicBezTo>
                    <a:pt x="1109" y="12"/>
                    <a:pt x="1105" y="4"/>
                    <a:pt x="1103" y="0"/>
                  </a:cubicBezTo>
                  <a:cubicBezTo>
                    <a:pt x="985" y="30"/>
                    <a:pt x="985" y="30"/>
                    <a:pt x="985" y="30"/>
                  </a:cubicBezTo>
                  <a:cubicBezTo>
                    <a:pt x="985" y="30"/>
                    <a:pt x="908" y="49"/>
                    <a:pt x="883" y="56"/>
                  </a:cubicBezTo>
                  <a:cubicBezTo>
                    <a:pt x="861" y="61"/>
                    <a:pt x="817" y="72"/>
                    <a:pt x="795" y="77"/>
                  </a:cubicBezTo>
                  <a:cubicBezTo>
                    <a:pt x="775" y="82"/>
                    <a:pt x="735" y="92"/>
                    <a:pt x="715" y="96"/>
                  </a:cubicBezTo>
                  <a:cubicBezTo>
                    <a:pt x="701" y="99"/>
                    <a:pt x="672" y="105"/>
                    <a:pt x="658" y="108"/>
                  </a:cubicBezTo>
                  <a:cubicBezTo>
                    <a:pt x="645" y="111"/>
                    <a:pt x="619" y="118"/>
                    <a:pt x="606" y="120"/>
                  </a:cubicBezTo>
                  <a:cubicBezTo>
                    <a:pt x="592" y="124"/>
                    <a:pt x="564" y="129"/>
                    <a:pt x="550" y="132"/>
                  </a:cubicBezTo>
                  <a:cubicBezTo>
                    <a:pt x="535" y="135"/>
                    <a:pt x="507" y="141"/>
                    <a:pt x="493" y="144"/>
                  </a:cubicBezTo>
                  <a:cubicBezTo>
                    <a:pt x="485" y="145"/>
                    <a:pt x="469" y="147"/>
                    <a:pt x="461" y="148"/>
                  </a:cubicBezTo>
                  <a:cubicBezTo>
                    <a:pt x="455" y="149"/>
                    <a:pt x="444" y="152"/>
                    <a:pt x="438" y="153"/>
                  </a:cubicBezTo>
                  <a:cubicBezTo>
                    <a:pt x="423" y="156"/>
                    <a:pt x="394" y="160"/>
                    <a:pt x="379" y="162"/>
                  </a:cubicBezTo>
                  <a:cubicBezTo>
                    <a:pt x="369" y="164"/>
                    <a:pt x="349" y="169"/>
                    <a:pt x="339" y="170"/>
                  </a:cubicBezTo>
                  <a:cubicBezTo>
                    <a:pt x="334" y="170"/>
                    <a:pt x="326" y="171"/>
                    <a:pt x="322" y="171"/>
                  </a:cubicBezTo>
                  <a:cubicBezTo>
                    <a:pt x="321" y="171"/>
                    <a:pt x="321" y="171"/>
                    <a:pt x="320" y="171"/>
                  </a:cubicBezTo>
                  <a:cubicBezTo>
                    <a:pt x="319" y="173"/>
                    <a:pt x="319" y="173"/>
                    <a:pt x="319" y="173"/>
                  </a:cubicBezTo>
                  <a:cubicBezTo>
                    <a:pt x="318" y="175"/>
                    <a:pt x="318" y="176"/>
                    <a:pt x="318" y="176"/>
                  </a:cubicBezTo>
                  <a:cubicBezTo>
                    <a:pt x="317" y="176"/>
                    <a:pt x="317" y="178"/>
                    <a:pt x="317" y="178"/>
                  </a:cubicBezTo>
                  <a:cubicBezTo>
                    <a:pt x="317" y="178"/>
                    <a:pt x="317" y="179"/>
                    <a:pt x="317" y="179"/>
                  </a:cubicBezTo>
                  <a:cubicBezTo>
                    <a:pt x="317" y="179"/>
                    <a:pt x="317" y="180"/>
                    <a:pt x="317" y="180"/>
                  </a:cubicBezTo>
                  <a:cubicBezTo>
                    <a:pt x="317" y="181"/>
                    <a:pt x="317" y="182"/>
                    <a:pt x="317" y="183"/>
                  </a:cubicBezTo>
                  <a:cubicBezTo>
                    <a:pt x="317" y="183"/>
                    <a:pt x="317" y="184"/>
                    <a:pt x="317" y="184"/>
                  </a:cubicBezTo>
                  <a:cubicBezTo>
                    <a:pt x="318" y="185"/>
                    <a:pt x="318" y="186"/>
                    <a:pt x="318" y="187"/>
                  </a:cubicBezTo>
                  <a:cubicBezTo>
                    <a:pt x="319" y="188"/>
                    <a:pt x="320" y="192"/>
                    <a:pt x="319" y="195"/>
                  </a:cubicBezTo>
                  <a:cubicBezTo>
                    <a:pt x="319" y="196"/>
                    <a:pt x="318" y="197"/>
                    <a:pt x="318" y="198"/>
                  </a:cubicBezTo>
                  <a:cubicBezTo>
                    <a:pt x="318" y="198"/>
                    <a:pt x="318" y="198"/>
                    <a:pt x="318" y="198"/>
                  </a:cubicBezTo>
                  <a:cubicBezTo>
                    <a:pt x="318" y="199"/>
                    <a:pt x="319" y="201"/>
                    <a:pt x="318" y="203"/>
                  </a:cubicBezTo>
                  <a:cubicBezTo>
                    <a:pt x="318" y="204"/>
                    <a:pt x="318" y="205"/>
                    <a:pt x="317" y="206"/>
                  </a:cubicBezTo>
                  <a:cubicBezTo>
                    <a:pt x="317" y="207"/>
                    <a:pt x="318" y="207"/>
                    <a:pt x="318" y="208"/>
                  </a:cubicBezTo>
                  <a:cubicBezTo>
                    <a:pt x="318" y="208"/>
                    <a:pt x="320" y="212"/>
                    <a:pt x="320" y="214"/>
                  </a:cubicBezTo>
                  <a:cubicBezTo>
                    <a:pt x="320" y="217"/>
                    <a:pt x="320" y="220"/>
                    <a:pt x="318" y="222"/>
                  </a:cubicBezTo>
                  <a:cubicBezTo>
                    <a:pt x="316" y="224"/>
                    <a:pt x="313" y="224"/>
                    <a:pt x="311" y="224"/>
                  </a:cubicBezTo>
                  <a:cubicBezTo>
                    <a:pt x="311" y="224"/>
                    <a:pt x="311" y="224"/>
                    <a:pt x="310" y="224"/>
                  </a:cubicBezTo>
                  <a:cubicBezTo>
                    <a:pt x="309" y="224"/>
                    <a:pt x="307" y="223"/>
                    <a:pt x="305" y="222"/>
                  </a:cubicBezTo>
                  <a:cubicBezTo>
                    <a:pt x="305" y="222"/>
                    <a:pt x="305" y="222"/>
                    <a:pt x="305" y="221"/>
                  </a:cubicBezTo>
                  <a:cubicBezTo>
                    <a:pt x="304" y="221"/>
                    <a:pt x="304" y="221"/>
                    <a:pt x="304" y="221"/>
                  </a:cubicBezTo>
                  <a:cubicBezTo>
                    <a:pt x="304" y="222"/>
                    <a:pt x="304" y="222"/>
                    <a:pt x="304" y="222"/>
                  </a:cubicBezTo>
                  <a:cubicBezTo>
                    <a:pt x="303" y="222"/>
                    <a:pt x="303" y="222"/>
                    <a:pt x="303" y="222"/>
                  </a:cubicBezTo>
                  <a:cubicBezTo>
                    <a:pt x="302" y="223"/>
                    <a:pt x="301" y="224"/>
                    <a:pt x="300" y="225"/>
                  </a:cubicBezTo>
                  <a:cubicBezTo>
                    <a:pt x="300" y="225"/>
                    <a:pt x="300" y="225"/>
                    <a:pt x="300" y="225"/>
                  </a:cubicBezTo>
                  <a:cubicBezTo>
                    <a:pt x="300" y="227"/>
                    <a:pt x="299" y="228"/>
                    <a:pt x="298" y="230"/>
                  </a:cubicBezTo>
                  <a:cubicBezTo>
                    <a:pt x="297" y="230"/>
                    <a:pt x="296" y="231"/>
                    <a:pt x="295" y="231"/>
                  </a:cubicBezTo>
                  <a:cubicBezTo>
                    <a:pt x="295" y="232"/>
                    <a:pt x="295" y="232"/>
                    <a:pt x="295" y="233"/>
                  </a:cubicBezTo>
                  <a:cubicBezTo>
                    <a:pt x="294" y="234"/>
                    <a:pt x="294" y="235"/>
                    <a:pt x="294" y="235"/>
                  </a:cubicBezTo>
                  <a:cubicBezTo>
                    <a:pt x="294" y="236"/>
                    <a:pt x="293" y="238"/>
                    <a:pt x="293" y="240"/>
                  </a:cubicBezTo>
                  <a:cubicBezTo>
                    <a:pt x="292" y="242"/>
                    <a:pt x="291" y="245"/>
                    <a:pt x="290" y="246"/>
                  </a:cubicBezTo>
                  <a:cubicBezTo>
                    <a:pt x="290" y="247"/>
                    <a:pt x="290" y="248"/>
                    <a:pt x="290" y="249"/>
                  </a:cubicBezTo>
                  <a:cubicBezTo>
                    <a:pt x="290" y="252"/>
                    <a:pt x="289" y="254"/>
                    <a:pt x="289" y="256"/>
                  </a:cubicBezTo>
                  <a:cubicBezTo>
                    <a:pt x="288" y="257"/>
                    <a:pt x="287" y="261"/>
                    <a:pt x="285" y="263"/>
                  </a:cubicBezTo>
                  <a:cubicBezTo>
                    <a:pt x="284" y="264"/>
                    <a:pt x="282" y="265"/>
                    <a:pt x="282" y="266"/>
                  </a:cubicBezTo>
                  <a:cubicBezTo>
                    <a:pt x="281" y="266"/>
                    <a:pt x="281" y="266"/>
                    <a:pt x="281" y="266"/>
                  </a:cubicBezTo>
                  <a:cubicBezTo>
                    <a:pt x="281" y="266"/>
                    <a:pt x="280" y="266"/>
                    <a:pt x="280" y="267"/>
                  </a:cubicBezTo>
                  <a:cubicBezTo>
                    <a:pt x="279" y="267"/>
                    <a:pt x="279" y="268"/>
                    <a:pt x="278" y="269"/>
                  </a:cubicBezTo>
                  <a:cubicBezTo>
                    <a:pt x="275" y="271"/>
                    <a:pt x="273" y="273"/>
                    <a:pt x="271" y="273"/>
                  </a:cubicBezTo>
                  <a:cubicBezTo>
                    <a:pt x="270" y="273"/>
                    <a:pt x="269" y="273"/>
                    <a:pt x="269" y="273"/>
                  </a:cubicBezTo>
                  <a:cubicBezTo>
                    <a:pt x="267" y="273"/>
                    <a:pt x="264" y="273"/>
                    <a:pt x="262" y="271"/>
                  </a:cubicBezTo>
                  <a:cubicBezTo>
                    <a:pt x="261" y="270"/>
                    <a:pt x="261" y="269"/>
                    <a:pt x="261" y="268"/>
                  </a:cubicBezTo>
                  <a:cubicBezTo>
                    <a:pt x="260" y="268"/>
                    <a:pt x="260" y="268"/>
                    <a:pt x="260" y="268"/>
                  </a:cubicBezTo>
                  <a:cubicBezTo>
                    <a:pt x="260" y="268"/>
                    <a:pt x="260" y="268"/>
                    <a:pt x="260" y="268"/>
                  </a:cubicBezTo>
                  <a:cubicBezTo>
                    <a:pt x="259" y="268"/>
                    <a:pt x="259" y="268"/>
                    <a:pt x="259" y="268"/>
                  </a:cubicBezTo>
                  <a:cubicBezTo>
                    <a:pt x="257" y="268"/>
                    <a:pt x="256" y="268"/>
                    <a:pt x="255" y="267"/>
                  </a:cubicBezTo>
                  <a:cubicBezTo>
                    <a:pt x="255" y="267"/>
                    <a:pt x="255" y="267"/>
                    <a:pt x="255" y="267"/>
                  </a:cubicBezTo>
                  <a:cubicBezTo>
                    <a:pt x="255" y="267"/>
                    <a:pt x="252" y="271"/>
                    <a:pt x="250" y="272"/>
                  </a:cubicBezTo>
                  <a:cubicBezTo>
                    <a:pt x="249" y="272"/>
                    <a:pt x="248" y="272"/>
                    <a:pt x="247" y="272"/>
                  </a:cubicBezTo>
                  <a:cubicBezTo>
                    <a:pt x="246" y="272"/>
                    <a:pt x="246" y="272"/>
                    <a:pt x="245" y="272"/>
                  </a:cubicBezTo>
                  <a:cubicBezTo>
                    <a:pt x="245" y="273"/>
                    <a:pt x="244" y="274"/>
                    <a:pt x="243" y="275"/>
                  </a:cubicBezTo>
                  <a:cubicBezTo>
                    <a:pt x="242" y="276"/>
                    <a:pt x="240" y="277"/>
                    <a:pt x="238" y="277"/>
                  </a:cubicBezTo>
                  <a:cubicBezTo>
                    <a:pt x="238" y="277"/>
                    <a:pt x="237" y="277"/>
                    <a:pt x="237" y="278"/>
                  </a:cubicBezTo>
                  <a:cubicBezTo>
                    <a:pt x="236" y="278"/>
                    <a:pt x="234" y="280"/>
                    <a:pt x="234" y="281"/>
                  </a:cubicBezTo>
                  <a:cubicBezTo>
                    <a:pt x="233" y="282"/>
                    <a:pt x="232" y="285"/>
                    <a:pt x="232" y="287"/>
                  </a:cubicBezTo>
                  <a:cubicBezTo>
                    <a:pt x="231" y="288"/>
                    <a:pt x="231" y="288"/>
                    <a:pt x="231" y="288"/>
                  </a:cubicBezTo>
                  <a:cubicBezTo>
                    <a:pt x="231" y="288"/>
                    <a:pt x="231" y="289"/>
                    <a:pt x="231" y="290"/>
                  </a:cubicBezTo>
                  <a:cubicBezTo>
                    <a:pt x="231" y="292"/>
                    <a:pt x="230" y="294"/>
                    <a:pt x="230" y="295"/>
                  </a:cubicBezTo>
                  <a:cubicBezTo>
                    <a:pt x="229" y="298"/>
                    <a:pt x="226" y="300"/>
                    <a:pt x="225" y="301"/>
                  </a:cubicBezTo>
                  <a:cubicBezTo>
                    <a:pt x="224" y="302"/>
                    <a:pt x="223" y="303"/>
                    <a:pt x="221" y="304"/>
                  </a:cubicBezTo>
                  <a:cubicBezTo>
                    <a:pt x="221" y="304"/>
                    <a:pt x="220" y="305"/>
                    <a:pt x="220" y="305"/>
                  </a:cubicBezTo>
                  <a:cubicBezTo>
                    <a:pt x="220" y="305"/>
                    <a:pt x="219" y="306"/>
                    <a:pt x="219" y="306"/>
                  </a:cubicBezTo>
                  <a:cubicBezTo>
                    <a:pt x="217" y="307"/>
                    <a:pt x="216" y="309"/>
                    <a:pt x="213" y="310"/>
                  </a:cubicBezTo>
                  <a:cubicBezTo>
                    <a:pt x="213" y="310"/>
                    <a:pt x="212" y="310"/>
                    <a:pt x="211" y="310"/>
                  </a:cubicBezTo>
                  <a:cubicBezTo>
                    <a:pt x="210" y="310"/>
                    <a:pt x="208" y="309"/>
                    <a:pt x="206" y="309"/>
                  </a:cubicBezTo>
                  <a:cubicBezTo>
                    <a:pt x="206" y="309"/>
                    <a:pt x="206" y="309"/>
                    <a:pt x="206" y="309"/>
                  </a:cubicBezTo>
                  <a:cubicBezTo>
                    <a:pt x="204" y="308"/>
                    <a:pt x="202" y="308"/>
                    <a:pt x="201" y="306"/>
                  </a:cubicBezTo>
                  <a:cubicBezTo>
                    <a:pt x="199" y="304"/>
                    <a:pt x="198" y="299"/>
                    <a:pt x="198" y="297"/>
                  </a:cubicBezTo>
                  <a:cubicBezTo>
                    <a:pt x="199" y="296"/>
                    <a:pt x="199" y="294"/>
                    <a:pt x="200" y="293"/>
                  </a:cubicBezTo>
                  <a:cubicBezTo>
                    <a:pt x="200" y="293"/>
                    <a:pt x="200" y="293"/>
                    <a:pt x="200" y="293"/>
                  </a:cubicBezTo>
                  <a:cubicBezTo>
                    <a:pt x="199" y="293"/>
                    <a:pt x="199" y="293"/>
                    <a:pt x="198" y="293"/>
                  </a:cubicBezTo>
                  <a:cubicBezTo>
                    <a:pt x="198" y="293"/>
                    <a:pt x="197" y="294"/>
                    <a:pt x="196" y="295"/>
                  </a:cubicBezTo>
                  <a:cubicBezTo>
                    <a:pt x="196" y="295"/>
                    <a:pt x="195" y="297"/>
                    <a:pt x="194" y="297"/>
                  </a:cubicBezTo>
                  <a:cubicBezTo>
                    <a:pt x="194" y="298"/>
                    <a:pt x="193" y="299"/>
                    <a:pt x="192" y="300"/>
                  </a:cubicBezTo>
                  <a:cubicBezTo>
                    <a:pt x="191" y="301"/>
                    <a:pt x="189" y="303"/>
                    <a:pt x="187" y="304"/>
                  </a:cubicBezTo>
                  <a:cubicBezTo>
                    <a:pt x="187" y="304"/>
                    <a:pt x="187" y="305"/>
                    <a:pt x="187" y="305"/>
                  </a:cubicBezTo>
                  <a:cubicBezTo>
                    <a:pt x="187" y="306"/>
                    <a:pt x="188" y="307"/>
                    <a:pt x="188" y="309"/>
                  </a:cubicBezTo>
                  <a:cubicBezTo>
                    <a:pt x="188" y="311"/>
                    <a:pt x="187" y="313"/>
                    <a:pt x="186" y="314"/>
                  </a:cubicBezTo>
                  <a:cubicBezTo>
                    <a:pt x="186" y="316"/>
                    <a:pt x="186" y="318"/>
                    <a:pt x="184" y="320"/>
                  </a:cubicBezTo>
                  <a:cubicBezTo>
                    <a:pt x="182" y="322"/>
                    <a:pt x="179" y="323"/>
                    <a:pt x="177" y="323"/>
                  </a:cubicBezTo>
                  <a:cubicBezTo>
                    <a:pt x="175" y="323"/>
                    <a:pt x="174" y="323"/>
                    <a:pt x="173" y="322"/>
                  </a:cubicBezTo>
                  <a:cubicBezTo>
                    <a:pt x="171" y="321"/>
                    <a:pt x="171" y="320"/>
                    <a:pt x="170" y="319"/>
                  </a:cubicBezTo>
                  <a:cubicBezTo>
                    <a:pt x="170" y="319"/>
                    <a:pt x="170" y="319"/>
                    <a:pt x="170" y="319"/>
                  </a:cubicBezTo>
                  <a:cubicBezTo>
                    <a:pt x="170" y="319"/>
                    <a:pt x="170" y="319"/>
                    <a:pt x="169" y="319"/>
                  </a:cubicBezTo>
                  <a:cubicBezTo>
                    <a:pt x="170" y="320"/>
                    <a:pt x="170" y="320"/>
                    <a:pt x="171" y="321"/>
                  </a:cubicBezTo>
                  <a:cubicBezTo>
                    <a:pt x="171" y="321"/>
                    <a:pt x="171" y="321"/>
                    <a:pt x="171" y="321"/>
                  </a:cubicBezTo>
                  <a:cubicBezTo>
                    <a:pt x="172" y="323"/>
                    <a:pt x="173" y="325"/>
                    <a:pt x="173" y="327"/>
                  </a:cubicBezTo>
                  <a:cubicBezTo>
                    <a:pt x="173" y="329"/>
                    <a:pt x="172" y="331"/>
                    <a:pt x="172" y="332"/>
                  </a:cubicBezTo>
                  <a:cubicBezTo>
                    <a:pt x="172" y="332"/>
                    <a:pt x="171" y="332"/>
                    <a:pt x="171" y="332"/>
                  </a:cubicBezTo>
                  <a:cubicBezTo>
                    <a:pt x="172" y="334"/>
                    <a:pt x="172" y="335"/>
                    <a:pt x="172" y="337"/>
                  </a:cubicBezTo>
                  <a:cubicBezTo>
                    <a:pt x="171" y="339"/>
                    <a:pt x="169" y="340"/>
                    <a:pt x="168" y="341"/>
                  </a:cubicBezTo>
                  <a:cubicBezTo>
                    <a:pt x="168" y="341"/>
                    <a:pt x="168" y="341"/>
                    <a:pt x="168" y="341"/>
                  </a:cubicBezTo>
                  <a:cubicBezTo>
                    <a:pt x="168" y="342"/>
                    <a:pt x="167" y="342"/>
                    <a:pt x="167" y="343"/>
                  </a:cubicBezTo>
                  <a:cubicBezTo>
                    <a:pt x="167" y="344"/>
                    <a:pt x="167" y="345"/>
                    <a:pt x="166" y="346"/>
                  </a:cubicBezTo>
                  <a:cubicBezTo>
                    <a:pt x="166" y="347"/>
                    <a:pt x="164" y="349"/>
                    <a:pt x="162" y="351"/>
                  </a:cubicBezTo>
                  <a:cubicBezTo>
                    <a:pt x="161" y="352"/>
                    <a:pt x="158" y="353"/>
                    <a:pt x="156" y="353"/>
                  </a:cubicBezTo>
                  <a:cubicBezTo>
                    <a:pt x="156" y="353"/>
                    <a:pt x="156" y="353"/>
                    <a:pt x="156" y="353"/>
                  </a:cubicBezTo>
                  <a:cubicBezTo>
                    <a:pt x="154" y="353"/>
                    <a:pt x="152" y="352"/>
                    <a:pt x="151" y="351"/>
                  </a:cubicBezTo>
                  <a:cubicBezTo>
                    <a:pt x="151" y="351"/>
                    <a:pt x="150" y="351"/>
                    <a:pt x="150" y="351"/>
                  </a:cubicBezTo>
                  <a:cubicBezTo>
                    <a:pt x="150" y="351"/>
                    <a:pt x="150" y="351"/>
                    <a:pt x="150" y="351"/>
                  </a:cubicBezTo>
                  <a:cubicBezTo>
                    <a:pt x="149" y="351"/>
                    <a:pt x="149" y="352"/>
                    <a:pt x="149" y="352"/>
                  </a:cubicBezTo>
                  <a:cubicBezTo>
                    <a:pt x="147" y="354"/>
                    <a:pt x="144" y="356"/>
                    <a:pt x="143" y="357"/>
                  </a:cubicBezTo>
                  <a:cubicBezTo>
                    <a:pt x="142" y="358"/>
                    <a:pt x="141" y="358"/>
                    <a:pt x="140" y="358"/>
                  </a:cubicBezTo>
                  <a:cubicBezTo>
                    <a:pt x="140" y="358"/>
                    <a:pt x="140" y="359"/>
                    <a:pt x="139" y="359"/>
                  </a:cubicBezTo>
                  <a:cubicBezTo>
                    <a:pt x="139" y="360"/>
                    <a:pt x="139" y="362"/>
                    <a:pt x="137" y="364"/>
                  </a:cubicBezTo>
                  <a:cubicBezTo>
                    <a:pt x="135" y="366"/>
                    <a:pt x="132" y="366"/>
                    <a:pt x="130" y="366"/>
                  </a:cubicBezTo>
                  <a:cubicBezTo>
                    <a:pt x="130" y="366"/>
                    <a:pt x="129" y="366"/>
                    <a:pt x="129" y="366"/>
                  </a:cubicBezTo>
                  <a:cubicBezTo>
                    <a:pt x="129" y="367"/>
                    <a:pt x="129" y="367"/>
                    <a:pt x="128" y="367"/>
                  </a:cubicBezTo>
                  <a:cubicBezTo>
                    <a:pt x="128" y="367"/>
                    <a:pt x="128" y="367"/>
                    <a:pt x="128" y="367"/>
                  </a:cubicBezTo>
                  <a:cubicBezTo>
                    <a:pt x="128" y="368"/>
                    <a:pt x="128" y="370"/>
                    <a:pt x="128" y="371"/>
                  </a:cubicBezTo>
                  <a:cubicBezTo>
                    <a:pt x="127" y="373"/>
                    <a:pt x="125" y="376"/>
                    <a:pt x="124" y="377"/>
                  </a:cubicBezTo>
                  <a:cubicBezTo>
                    <a:pt x="124" y="377"/>
                    <a:pt x="124" y="377"/>
                    <a:pt x="124" y="377"/>
                  </a:cubicBezTo>
                  <a:cubicBezTo>
                    <a:pt x="123" y="379"/>
                    <a:pt x="121" y="381"/>
                    <a:pt x="117" y="381"/>
                  </a:cubicBezTo>
                  <a:cubicBezTo>
                    <a:pt x="117" y="381"/>
                    <a:pt x="117" y="381"/>
                    <a:pt x="117" y="381"/>
                  </a:cubicBezTo>
                  <a:cubicBezTo>
                    <a:pt x="116" y="381"/>
                    <a:pt x="116" y="381"/>
                    <a:pt x="115" y="381"/>
                  </a:cubicBezTo>
                  <a:cubicBezTo>
                    <a:pt x="115" y="381"/>
                    <a:pt x="115" y="381"/>
                    <a:pt x="115" y="381"/>
                  </a:cubicBezTo>
                  <a:cubicBezTo>
                    <a:pt x="114" y="382"/>
                    <a:pt x="114" y="383"/>
                    <a:pt x="113" y="384"/>
                  </a:cubicBezTo>
                  <a:cubicBezTo>
                    <a:pt x="113" y="384"/>
                    <a:pt x="110" y="388"/>
                    <a:pt x="107" y="390"/>
                  </a:cubicBezTo>
                  <a:cubicBezTo>
                    <a:pt x="106" y="391"/>
                    <a:pt x="105" y="391"/>
                    <a:pt x="104" y="391"/>
                  </a:cubicBezTo>
                  <a:cubicBezTo>
                    <a:pt x="104" y="391"/>
                    <a:pt x="104" y="391"/>
                    <a:pt x="103" y="391"/>
                  </a:cubicBezTo>
                  <a:cubicBezTo>
                    <a:pt x="103" y="392"/>
                    <a:pt x="103" y="392"/>
                    <a:pt x="103" y="393"/>
                  </a:cubicBezTo>
                  <a:cubicBezTo>
                    <a:pt x="102" y="394"/>
                    <a:pt x="102" y="395"/>
                    <a:pt x="101" y="395"/>
                  </a:cubicBezTo>
                  <a:cubicBezTo>
                    <a:pt x="101" y="395"/>
                    <a:pt x="101" y="396"/>
                    <a:pt x="101" y="396"/>
                  </a:cubicBezTo>
                  <a:cubicBezTo>
                    <a:pt x="100" y="398"/>
                    <a:pt x="98" y="400"/>
                    <a:pt x="96" y="401"/>
                  </a:cubicBezTo>
                  <a:cubicBezTo>
                    <a:pt x="95" y="401"/>
                    <a:pt x="94" y="402"/>
                    <a:pt x="92" y="402"/>
                  </a:cubicBezTo>
                  <a:cubicBezTo>
                    <a:pt x="91" y="402"/>
                    <a:pt x="90" y="401"/>
                    <a:pt x="89" y="401"/>
                  </a:cubicBezTo>
                  <a:cubicBezTo>
                    <a:pt x="89" y="401"/>
                    <a:pt x="89" y="401"/>
                    <a:pt x="89" y="401"/>
                  </a:cubicBezTo>
                  <a:cubicBezTo>
                    <a:pt x="88" y="403"/>
                    <a:pt x="86" y="405"/>
                    <a:pt x="83" y="405"/>
                  </a:cubicBezTo>
                  <a:cubicBezTo>
                    <a:pt x="82" y="405"/>
                    <a:pt x="82" y="404"/>
                    <a:pt x="81" y="404"/>
                  </a:cubicBezTo>
                  <a:cubicBezTo>
                    <a:pt x="80" y="404"/>
                    <a:pt x="79" y="403"/>
                    <a:pt x="79" y="403"/>
                  </a:cubicBezTo>
                  <a:cubicBezTo>
                    <a:pt x="78" y="403"/>
                    <a:pt x="78" y="403"/>
                    <a:pt x="78" y="403"/>
                  </a:cubicBezTo>
                  <a:cubicBezTo>
                    <a:pt x="77" y="404"/>
                    <a:pt x="75" y="404"/>
                    <a:pt x="73" y="404"/>
                  </a:cubicBezTo>
                  <a:cubicBezTo>
                    <a:pt x="73" y="404"/>
                    <a:pt x="72" y="404"/>
                    <a:pt x="72" y="404"/>
                  </a:cubicBezTo>
                  <a:cubicBezTo>
                    <a:pt x="72" y="404"/>
                    <a:pt x="71" y="404"/>
                    <a:pt x="70" y="404"/>
                  </a:cubicBezTo>
                  <a:cubicBezTo>
                    <a:pt x="69" y="404"/>
                    <a:pt x="69" y="404"/>
                    <a:pt x="68" y="404"/>
                  </a:cubicBezTo>
                  <a:cubicBezTo>
                    <a:pt x="68" y="405"/>
                    <a:pt x="67" y="405"/>
                    <a:pt x="67" y="405"/>
                  </a:cubicBezTo>
                  <a:cubicBezTo>
                    <a:pt x="66" y="406"/>
                    <a:pt x="65" y="407"/>
                    <a:pt x="63" y="407"/>
                  </a:cubicBezTo>
                  <a:cubicBezTo>
                    <a:pt x="62" y="407"/>
                    <a:pt x="61" y="408"/>
                    <a:pt x="60" y="408"/>
                  </a:cubicBezTo>
                  <a:cubicBezTo>
                    <a:pt x="60" y="408"/>
                    <a:pt x="60" y="408"/>
                    <a:pt x="59" y="408"/>
                  </a:cubicBezTo>
                  <a:cubicBezTo>
                    <a:pt x="59" y="408"/>
                    <a:pt x="59" y="408"/>
                    <a:pt x="59" y="408"/>
                  </a:cubicBezTo>
                  <a:cubicBezTo>
                    <a:pt x="58" y="408"/>
                    <a:pt x="58" y="408"/>
                    <a:pt x="58" y="409"/>
                  </a:cubicBezTo>
                  <a:cubicBezTo>
                    <a:pt x="58" y="409"/>
                    <a:pt x="57" y="410"/>
                    <a:pt x="57" y="410"/>
                  </a:cubicBezTo>
                  <a:cubicBezTo>
                    <a:pt x="57" y="411"/>
                    <a:pt x="57" y="411"/>
                    <a:pt x="56" y="411"/>
                  </a:cubicBezTo>
                  <a:cubicBezTo>
                    <a:pt x="55" y="413"/>
                    <a:pt x="54" y="414"/>
                    <a:pt x="53" y="415"/>
                  </a:cubicBezTo>
                  <a:cubicBezTo>
                    <a:pt x="51" y="416"/>
                    <a:pt x="50" y="417"/>
                    <a:pt x="48" y="417"/>
                  </a:cubicBezTo>
                  <a:cubicBezTo>
                    <a:pt x="48" y="417"/>
                    <a:pt x="48" y="417"/>
                    <a:pt x="47" y="417"/>
                  </a:cubicBezTo>
                  <a:cubicBezTo>
                    <a:pt x="47" y="417"/>
                    <a:pt x="46" y="417"/>
                    <a:pt x="46" y="417"/>
                  </a:cubicBezTo>
                  <a:cubicBezTo>
                    <a:pt x="46" y="418"/>
                    <a:pt x="46" y="418"/>
                    <a:pt x="46" y="418"/>
                  </a:cubicBezTo>
                  <a:cubicBezTo>
                    <a:pt x="46" y="418"/>
                    <a:pt x="46" y="418"/>
                    <a:pt x="46" y="418"/>
                  </a:cubicBezTo>
                  <a:cubicBezTo>
                    <a:pt x="46" y="420"/>
                    <a:pt x="46" y="423"/>
                    <a:pt x="44" y="424"/>
                  </a:cubicBezTo>
                  <a:cubicBezTo>
                    <a:pt x="43" y="426"/>
                    <a:pt x="41" y="427"/>
                    <a:pt x="39" y="427"/>
                  </a:cubicBezTo>
                  <a:cubicBezTo>
                    <a:pt x="39" y="427"/>
                    <a:pt x="39" y="427"/>
                    <a:pt x="39" y="427"/>
                  </a:cubicBezTo>
                  <a:cubicBezTo>
                    <a:pt x="39" y="428"/>
                    <a:pt x="38" y="428"/>
                    <a:pt x="37" y="429"/>
                  </a:cubicBezTo>
                  <a:cubicBezTo>
                    <a:pt x="37" y="429"/>
                    <a:pt x="36" y="431"/>
                    <a:pt x="36" y="432"/>
                  </a:cubicBezTo>
                  <a:cubicBezTo>
                    <a:pt x="35" y="433"/>
                    <a:pt x="35" y="434"/>
                    <a:pt x="34" y="435"/>
                  </a:cubicBezTo>
                  <a:cubicBezTo>
                    <a:pt x="34" y="435"/>
                    <a:pt x="34" y="436"/>
                    <a:pt x="33" y="436"/>
                  </a:cubicBezTo>
                  <a:cubicBezTo>
                    <a:pt x="34" y="437"/>
                    <a:pt x="34" y="438"/>
                    <a:pt x="34" y="439"/>
                  </a:cubicBezTo>
                  <a:cubicBezTo>
                    <a:pt x="35" y="441"/>
                    <a:pt x="34" y="443"/>
                    <a:pt x="33" y="445"/>
                  </a:cubicBezTo>
                  <a:cubicBezTo>
                    <a:pt x="33" y="445"/>
                    <a:pt x="33" y="445"/>
                    <a:pt x="33" y="445"/>
                  </a:cubicBezTo>
                  <a:cubicBezTo>
                    <a:pt x="33" y="446"/>
                    <a:pt x="32" y="447"/>
                    <a:pt x="32" y="448"/>
                  </a:cubicBezTo>
                  <a:cubicBezTo>
                    <a:pt x="32" y="448"/>
                    <a:pt x="32" y="448"/>
                    <a:pt x="32" y="448"/>
                  </a:cubicBezTo>
                  <a:cubicBezTo>
                    <a:pt x="32" y="448"/>
                    <a:pt x="32" y="448"/>
                    <a:pt x="32" y="448"/>
                  </a:cubicBezTo>
                  <a:cubicBezTo>
                    <a:pt x="33" y="449"/>
                    <a:pt x="35" y="451"/>
                    <a:pt x="35" y="454"/>
                  </a:cubicBezTo>
                  <a:cubicBezTo>
                    <a:pt x="36" y="457"/>
                    <a:pt x="34" y="459"/>
                    <a:pt x="31" y="462"/>
                  </a:cubicBezTo>
                  <a:cubicBezTo>
                    <a:pt x="31" y="462"/>
                    <a:pt x="30" y="463"/>
                    <a:pt x="29" y="463"/>
                  </a:cubicBezTo>
                  <a:cubicBezTo>
                    <a:pt x="29" y="464"/>
                    <a:pt x="29" y="464"/>
                    <a:pt x="29" y="464"/>
                  </a:cubicBezTo>
                  <a:cubicBezTo>
                    <a:pt x="28" y="464"/>
                    <a:pt x="28" y="464"/>
                    <a:pt x="28" y="465"/>
                  </a:cubicBezTo>
                  <a:cubicBezTo>
                    <a:pt x="27" y="466"/>
                    <a:pt x="27" y="466"/>
                    <a:pt x="26" y="467"/>
                  </a:cubicBezTo>
                  <a:cubicBezTo>
                    <a:pt x="25" y="468"/>
                    <a:pt x="23" y="470"/>
                    <a:pt x="21" y="471"/>
                  </a:cubicBezTo>
                  <a:cubicBezTo>
                    <a:pt x="19" y="471"/>
                    <a:pt x="18" y="471"/>
                    <a:pt x="16" y="471"/>
                  </a:cubicBezTo>
                  <a:cubicBezTo>
                    <a:pt x="15" y="471"/>
                    <a:pt x="15" y="471"/>
                    <a:pt x="14" y="471"/>
                  </a:cubicBezTo>
                  <a:cubicBezTo>
                    <a:pt x="14" y="472"/>
                    <a:pt x="14" y="472"/>
                    <a:pt x="13" y="472"/>
                  </a:cubicBezTo>
                  <a:cubicBezTo>
                    <a:pt x="12" y="472"/>
                    <a:pt x="11" y="473"/>
                    <a:pt x="10" y="473"/>
                  </a:cubicBezTo>
                  <a:cubicBezTo>
                    <a:pt x="9" y="473"/>
                    <a:pt x="9" y="473"/>
                    <a:pt x="8" y="473"/>
                  </a:cubicBezTo>
                  <a:cubicBezTo>
                    <a:pt x="6" y="473"/>
                    <a:pt x="4" y="473"/>
                    <a:pt x="3" y="472"/>
                  </a:cubicBezTo>
                  <a:cubicBezTo>
                    <a:pt x="2" y="473"/>
                    <a:pt x="2" y="474"/>
                    <a:pt x="0" y="475"/>
                  </a:cubicBezTo>
                  <a:cubicBezTo>
                    <a:pt x="2" y="509"/>
                    <a:pt x="2" y="509"/>
                    <a:pt x="2" y="509"/>
                  </a:cubicBezTo>
                  <a:cubicBezTo>
                    <a:pt x="14" y="507"/>
                    <a:pt x="28" y="505"/>
                    <a:pt x="37" y="504"/>
                  </a:cubicBezTo>
                  <a:cubicBezTo>
                    <a:pt x="37" y="503"/>
                    <a:pt x="37" y="503"/>
                    <a:pt x="37" y="503"/>
                  </a:cubicBezTo>
                  <a:cubicBezTo>
                    <a:pt x="56" y="500"/>
                    <a:pt x="90" y="494"/>
                    <a:pt x="108" y="491"/>
                  </a:cubicBezTo>
                  <a:cubicBezTo>
                    <a:pt x="113" y="490"/>
                    <a:pt x="122" y="488"/>
                    <a:pt x="131" y="486"/>
                  </a:cubicBezTo>
                  <a:cubicBezTo>
                    <a:pt x="138" y="484"/>
                    <a:pt x="145" y="482"/>
                    <a:pt x="150" y="481"/>
                  </a:cubicBezTo>
                  <a:cubicBezTo>
                    <a:pt x="152" y="481"/>
                    <a:pt x="154" y="481"/>
                    <a:pt x="156" y="480"/>
                  </a:cubicBezTo>
                  <a:cubicBezTo>
                    <a:pt x="158" y="480"/>
                    <a:pt x="161" y="479"/>
                    <a:pt x="163" y="479"/>
                  </a:cubicBezTo>
                  <a:cubicBezTo>
                    <a:pt x="163" y="479"/>
                    <a:pt x="164" y="478"/>
                    <a:pt x="165" y="478"/>
                  </a:cubicBezTo>
                  <a:cubicBezTo>
                    <a:pt x="168" y="478"/>
                    <a:pt x="168" y="478"/>
                    <a:pt x="168" y="478"/>
                  </a:cubicBezTo>
                  <a:cubicBezTo>
                    <a:pt x="169" y="477"/>
                    <a:pt x="169" y="477"/>
                    <a:pt x="169" y="477"/>
                  </a:cubicBezTo>
                  <a:cubicBezTo>
                    <a:pt x="170" y="477"/>
                    <a:pt x="170" y="477"/>
                    <a:pt x="170" y="477"/>
                  </a:cubicBezTo>
                  <a:cubicBezTo>
                    <a:pt x="172" y="476"/>
                    <a:pt x="176" y="474"/>
                    <a:pt x="178" y="472"/>
                  </a:cubicBezTo>
                  <a:cubicBezTo>
                    <a:pt x="180" y="471"/>
                    <a:pt x="181" y="470"/>
                    <a:pt x="183" y="469"/>
                  </a:cubicBezTo>
                  <a:cubicBezTo>
                    <a:pt x="183" y="469"/>
                    <a:pt x="188" y="466"/>
                    <a:pt x="191" y="464"/>
                  </a:cubicBezTo>
                  <a:cubicBezTo>
                    <a:pt x="192" y="463"/>
                    <a:pt x="194" y="462"/>
                    <a:pt x="196" y="461"/>
                  </a:cubicBezTo>
                  <a:cubicBezTo>
                    <a:pt x="197" y="461"/>
                    <a:pt x="199" y="460"/>
                    <a:pt x="200" y="459"/>
                  </a:cubicBezTo>
                  <a:cubicBezTo>
                    <a:pt x="200" y="459"/>
                    <a:pt x="200" y="459"/>
                    <a:pt x="200" y="459"/>
                  </a:cubicBezTo>
                  <a:cubicBezTo>
                    <a:pt x="202" y="457"/>
                    <a:pt x="204" y="456"/>
                    <a:pt x="207" y="456"/>
                  </a:cubicBezTo>
                  <a:cubicBezTo>
                    <a:pt x="207" y="456"/>
                    <a:pt x="207" y="456"/>
                    <a:pt x="207" y="456"/>
                  </a:cubicBezTo>
                  <a:cubicBezTo>
                    <a:pt x="209" y="456"/>
                    <a:pt x="210" y="457"/>
                    <a:pt x="211" y="458"/>
                  </a:cubicBezTo>
                  <a:cubicBezTo>
                    <a:pt x="212" y="457"/>
                    <a:pt x="212" y="457"/>
                    <a:pt x="212" y="457"/>
                  </a:cubicBezTo>
                  <a:cubicBezTo>
                    <a:pt x="213" y="456"/>
                    <a:pt x="214" y="456"/>
                    <a:pt x="215" y="455"/>
                  </a:cubicBezTo>
                  <a:cubicBezTo>
                    <a:pt x="216" y="455"/>
                    <a:pt x="216" y="455"/>
                    <a:pt x="216" y="454"/>
                  </a:cubicBezTo>
                  <a:cubicBezTo>
                    <a:pt x="217" y="454"/>
                    <a:pt x="217" y="454"/>
                    <a:pt x="217" y="453"/>
                  </a:cubicBezTo>
                  <a:cubicBezTo>
                    <a:pt x="218" y="452"/>
                    <a:pt x="218" y="451"/>
                    <a:pt x="219" y="450"/>
                  </a:cubicBezTo>
                  <a:cubicBezTo>
                    <a:pt x="220" y="449"/>
                    <a:pt x="223" y="447"/>
                    <a:pt x="224" y="446"/>
                  </a:cubicBezTo>
                  <a:cubicBezTo>
                    <a:pt x="225" y="445"/>
                    <a:pt x="227" y="445"/>
                    <a:pt x="228" y="444"/>
                  </a:cubicBezTo>
                  <a:cubicBezTo>
                    <a:pt x="229" y="443"/>
                    <a:pt x="230" y="443"/>
                    <a:pt x="230" y="442"/>
                  </a:cubicBezTo>
                  <a:cubicBezTo>
                    <a:pt x="231" y="442"/>
                    <a:pt x="231" y="442"/>
                    <a:pt x="232" y="441"/>
                  </a:cubicBezTo>
                  <a:cubicBezTo>
                    <a:pt x="234" y="440"/>
                    <a:pt x="235" y="438"/>
                    <a:pt x="237" y="437"/>
                  </a:cubicBezTo>
                  <a:cubicBezTo>
                    <a:pt x="238" y="437"/>
                    <a:pt x="240" y="437"/>
                    <a:pt x="241" y="437"/>
                  </a:cubicBezTo>
                  <a:cubicBezTo>
                    <a:pt x="241" y="437"/>
                    <a:pt x="241" y="437"/>
                    <a:pt x="242" y="437"/>
                  </a:cubicBezTo>
                  <a:cubicBezTo>
                    <a:pt x="242" y="436"/>
                    <a:pt x="242" y="436"/>
                    <a:pt x="242" y="436"/>
                  </a:cubicBezTo>
                  <a:cubicBezTo>
                    <a:pt x="243" y="435"/>
                    <a:pt x="244" y="435"/>
                    <a:pt x="245" y="434"/>
                  </a:cubicBezTo>
                  <a:cubicBezTo>
                    <a:pt x="246" y="434"/>
                    <a:pt x="248" y="433"/>
                    <a:pt x="250" y="433"/>
                  </a:cubicBezTo>
                  <a:cubicBezTo>
                    <a:pt x="250" y="432"/>
                    <a:pt x="250" y="431"/>
                    <a:pt x="250" y="430"/>
                  </a:cubicBezTo>
                  <a:cubicBezTo>
                    <a:pt x="252" y="428"/>
                    <a:pt x="255" y="424"/>
                    <a:pt x="258" y="424"/>
                  </a:cubicBezTo>
                  <a:cubicBezTo>
                    <a:pt x="259" y="424"/>
                    <a:pt x="259" y="424"/>
                    <a:pt x="259" y="424"/>
                  </a:cubicBezTo>
                  <a:cubicBezTo>
                    <a:pt x="261" y="424"/>
                    <a:pt x="264" y="425"/>
                    <a:pt x="265" y="427"/>
                  </a:cubicBezTo>
                  <a:cubicBezTo>
                    <a:pt x="266" y="426"/>
                    <a:pt x="266" y="426"/>
                    <a:pt x="267" y="426"/>
                  </a:cubicBezTo>
                  <a:cubicBezTo>
                    <a:pt x="267" y="426"/>
                    <a:pt x="268" y="426"/>
                    <a:pt x="268" y="426"/>
                  </a:cubicBezTo>
                  <a:cubicBezTo>
                    <a:pt x="269" y="426"/>
                    <a:pt x="270" y="425"/>
                    <a:pt x="271" y="424"/>
                  </a:cubicBezTo>
                  <a:cubicBezTo>
                    <a:pt x="273" y="423"/>
                    <a:pt x="277" y="422"/>
                    <a:pt x="279" y="422"/>
                  </a:cubicBezTo>
                  <a:cubicBezTo>
                    <a:pt x="358" y="411"/>
                    <a:pt x="358" y="411"/>
                    <a:pt x="358" y="411"/>
                  </a:cubicBezTo>
                  <a:cubicBezTo>
                    <a:pt x="447" y="398"/>
                    <a:pt x="447" y="398"/>
                    <a:pt x="447" y="398"/>
                  </a:cubicBezTo>
                  <a:cubicBezTo>
                    <a:pt x="448" y="398"/>
                    <a:pt x="448" y="398"/>
                    <a:pt x="448" y="398"/>
                  </a:cubicBezTo>
                  <a:cubicBezTo>
                    <a:pt x="452" y="400"/>
                    <a:pt x="453" y="401"/>
                    <a:pt x="454" y="402"/>
                  </a:cubicBezTo>
                  <a:cubicBezTo>
                    <a:pt x="455" y="403"/>
                    <a:pt x="457" y="407"/>
                    <a:pt x="457" y="410"/>
                  </a:cubicBezTo>
                  <a:cubicBezTo>
                    <a:pt x="465" y="401"/>
                    <a:pt x="465" y="401"/>
                    <a:pt x="465" y="401"/>
                  </a:cubicBezTo>
                  <a:cubicBezTo>
                    <a:pt x="499" y="431"/>
                    <a:pt x="499" y="431"/>
                    <a:pt x="499" y="431"/>
                  </a:cubicBezTo>
                  <a:cubicBezTo>
                    <a:pt x="499" y="447"/>
                    <a:pt x="499" y="447"/>
                    <a:pt x="499" y="447"/>
                  </a:cubicBezTo>
                  <a:cubicBezTo>
                    <a:pt x="652" y="418"/>
                    <a:pt x="652" y="418"/>
                    <a:pt x="652" y="418"/>
                  </a:cubicBezTo>
                  <a:cubicBezTo>
                    <a:pt x="851" y="546"/>
                    <a:pt x="851" y="546"/>
                    <a:pt x="851" y="546"/>
                  </a:cubicBezTo>
                  <a:cubicBezTo>
                    <a:pt x="853" y="545"/>
                    <a:pt x="855" y="544"/>
                    <a:pt x="856" y="543"/>
                  </a:cubicBezTo>
                  <a:cubicBezTo>
                    <a:pt x="861" y="541"/>
                    <a:pt x="870" y="536"/>
                    <a:pt x="875" y="534"/>
                  </a:cubicBezTo>
                  <a:cubicBezTo>
                    <a:pt x="880" y="532"/>
                    <a:pt x="890" y="529"/>
                    <a:pt x="896" y="528"/>
                  </a:cubicBezTo>
                  <a:cubicBezTo>
                    <a:pt x="898" y="528"/>
                    <a:pt x="904" y="527"/>
                    <a:pt x="907" y="527"/>
                  </a:cubicBezTo>
                  <a:cubicBezTo>
                    <a:pt x="910" y="527"/>
                    <a:pt x="915" y="525"/>
                    <a:pt x="918" y="527"/>
                  </a:cubicBezTo>
                  <a:cubicBezTo>
                    <a:pt x="919" y="527"/>
                    <a:pt x="920" y="528"/>
                    <a:pt x="920" y="529"/>
                  </a:cubicBezTo>
                  <a:cubicBezTo>
                    <a:pt x="921" y="530"/>
                    <a:pt x="921" y="532"/>
                    <a:pt x="922" y="532"/>
                  </a:cubicBezTo>
                  <a:cubicBezTo>
                    <a:pt x="923" y="533"/>
                    <a:pt x="925" y="534"/>
                    <a:pt x="926" y="533"/>
                  </a:cubicBezTo>
                  <a:cubicBezTo>
                    <a:pt x="927" y="533"/>
                    <a:pt x="929" y="531"/>
                    <a:pt x="929" y="530"/>
                  </a:cubicBezTo>
                  <a:cubicBezTo>
                    <a:pt x="930" y="528"/>
                    <a:pt x="929" y="525"/>
                    <a:pt x="929" y="524"/>
                  </a:cubicBezTo>
                  <a:cubicBezTo>
                    <a:pt x="929" y="522"/>
                    <a:pt x="927" y="519"/>
                    <a:pt x="927" y="518"/>
                  </a:cubicBezTo>
                  <a:cubicBezTo>
                    <a:pt x="927" y="517"/>
                    <a:pt x="929" y="515"/>
                    <a:pt x="929" y="513"/>
                  </a:cubicBezTo>
                  <a:cubicBezTo>
                    <a:pt x="929" y="513"/>
                    <a:pt x="929" y="511"/>
                    <a:pt x="930" y="510"/>
                  </a:cubicBezTo>
                  <a:cubicBezTo>
                    <a:pt x="930" y="507"/>
                    <a:pt x="932" y="500"/>
                    <a:pt x="932" y="500"/>
                  </a:cubicBezTo>
                  <a:cubicBezTo>
                    <a:pt x="932" y="499"/>
                    <a:pt x="932" y="491"/>
                    <a:pt x="932" y="489"/>
                  </a:cubicBezTo>
                  <a:cubicBezTo>
                    <a:pt x="933" y="487"/>
                    <a:pt x="934" y="484"/>
                    <a:pt x="934" y="482"/>
                  </a:cubicBezTo>
                  <a:cubicBezTo>
                    <a:pt x="934" y="479"/>
                    <a:pt x="934" y="473"/>
                    <a:pt x="935" y="470"/>
                  </a:cubicBezTo>
                  <a:cubicBezTo>
                    <a:pt x="936" y="466"/>
                    <a:pt x="940" y="457"/>
                    <a:pt x="942" y="453"/>
                  </a:cubicBezTo>
                  <a:cubicBezTo>
                    <a:pt x="944" y="450"/>
                    <a:pt x="948" y="442"/>
                    <a:pt x="951" y="439"/>
                  </a:cubicBezTo>
                  <a:cubicBezTo>
                    <a:pt x="957" y="430"/>
                    <a:pt x="969" y="414"/>
                    <a:pt x="976" y="406"/>
                  </a:cubicBezTo>
                  <a:cubicBezTo>
                    <a:pt x="981" y="400"/>
                    <a:pt x="993" y="388"/>
                    <a:pt x="999" y="382"/>
                  </a:cubicBezTo>
                  <a:cubicBezTo>
                    <a:pt x="1002" y="379"/>
                    <a:pt x="1007" y="374"/>
                    <a:pt x="1010" y="371"/>
                  </a:cubicBezTo>
                  <a:cubicBezTo>
                    <a:pt x="1014" y="369"/>
                    <a:pt x="1021" y="365"/>
                    <a:pt x="1024" y="363"/>
                  </a:cubicBezTo>
                  <a:cubicBezTo>
                    <a:pt x="1027" y="361"/>
                    <a:pt x="1034" y="358"/>
                    <a:pt x="1037" y="356"/>
                  </a:cubicBezTo>
                  <a:cubicBezTo>
                    <a:pt x="1043" y="353"/>
                    <a:pt x="1054" y="348"/>
                    <a:pt x="1059" y="346"/>
                  </a:cubicBezTo>
                  <a:cubicBezTo>
                    <a:pt x="1063" y="345"/>
                    <a:pt x="1071" y="344"/>
                    <a:pt x="1075" y="344"/>
                  </a:cubicBezTo>
                  <a:cubicBezTo>
                    <a:pt x="1077" y="344"/>
                    <a:pt x="1081" y="345"/>
                    <a:pt x="1083" y="345"/>
                  </a:cubicBezTo>
                  <a:cubicBezTo>
                    <a:pt x="1085" y="346"/>
                    <a:pt x="1089" y="346"/>
                    <a:pt x="1091" y="347"/>
                  </a:cubicBezTo>
                  <a:cubicBezTo>
                    <a:pt x="1092" y="348"/>
                    <a:pt x="1092" y="351"/>
                    <a:pt x="1092" y="352"/>
                  </a:cubicBezTo>
                  <a:cubicBezTo>
                    <a:pt x="1092" y="353"/>
                    <a:pt x="1093" y="355"/>
                    <a:pt x="1094" y="356"/>
                  </a:cubicBezTo>
                  <a:cubicBezTo>
                    <a:pt x="1094" y="357"/>
                    <a:pt x="1096" y="357"/>
                    <a:pt x="1096" y="357"/>
                  </a:cubicBezTo>
                  <a:cubicBezTo>
                    <a:pt x="1098" y="356"/>
                    <a:pt x="1098" y="353"/>
                    <a:pt x="1098" y="351"/>
                  </a:cubicBezTo>
                  <a:cubicBezTo>
                    <a:pt x="1098" y="349"/>
                    <a:pt x="1097" y="345"/>
                    <a:pt x="1098" y="343"/>
                  </a:cubicBezTo>
                  <a:cubicBezTo>
                    <a:pt x="1098" y="341"/>
                    <a:pt x="1101" y="337"/>
                    <a:pt x="1102" y="335"/>
                  </a:cubicBezTo>
                  <a:cubicBezTo>
                    <a:pt x="1104" y="331"/>
                    <a:pt x="1107" y="324"/>
                    <a:pt x="1109" y="320"/>
                  </a:cubicBezTo>
                  <a:cubicBezTo>
                    <a:pt x="1110" y="317"/>
                    <a:pt x="1114" y="312"/>
                    <a:pt x="1116" y="309"/>
                  </a:cubicBezTo>
                  <a:cubicBezTo>
                    <a:pt x="1118" y="306"/>
                    <a:pt x="1122" y="299"/>
                    <a:pt x="1125" y="296"/>
                  </a:cubicBezTo>
                  <a:cubicBezTo>
                    <a:pt x="1126" y="294"/>
                    <a:pt x="1129" y="289"/>
                    <a:pt x="1130" y="286"/>
                  </a:cubicBezTo>
                  <a:cubicBezTo>
                    <a:pt x="1132" y="283"/>
                    <a:pt x="1135" y="277"/>
                    <a:pt x="1137" y="274"/>
                  </a:cubicBezTo>
                  <a:cubicBezTo>
                    <a:pt x="1138" y="272"/>
                    <a:pt x="1140" y="268"/>
                    <a:pt x="1141" y="267"/>
                  </a:cubicBezTo>
                  <a:cubicBezTo>
                    <a:pt x="1142" y="265"/>
                    <a:pt x="1144" y="264"/>
                    <a:pt x="1145" y="262"/>
                  </a:cubicBezTo>
                  <a:cubicBezTo>
                    <a:pt x="1145" y="261"/>
                    <a:pt x="1145" y="259"/>
                    <a:pt x="1145" y="258"/>
                  </a:cubicBezTo>
                  <a:cubicBezTo>
                    <a:pt x="1144" y="258"/>
                    <a:pt x="1142" y="257"/>
                    <a:pt x="1141" y="257"/>
                  </a:cubicBezTo>
                  <a:cubicBezTo>
                    <a:pt x="1140" y="257"/>
                    <a:pt x="1139" y="258"/>
                    <a:pt x="1138" y="259"/>
                  </a:cubicBezTo>
                  <a:cubicBezTo>
                    <a:pt x="1137" y="260"/>
                    <a:pt x="1137" y="263"/>
                    <a:pt x="1137" y="264"/>
                  </a:cubicBezTo>
                  <a:cubicBezTo>
                    <a:pt x="1136" y="266"/>
                    <a:pt x="1134" y="270"/>
                    <a:pt x="1133" y="271"/>
                  </a:cubicBezTo>
                  <a:cubicBezTo>
                    <a:pt x="1132" y="273"/>
                    <a:pt x="1130" y="277"/>
                    <a:pt x="1129" y="279"/>
                  </a:cubicBezTo>
                  <a:cubicBezTo>
                    <a:pt x="1128" y="280"/>
                    <a:pt x="1126" y="282"/>
                    <a:pt x="1125" y="283"/>
                  </a:cubicBezTo>
                  <a:cubicBezTo>
                    <a:pt x="1124" y="285"/>
                    <a:pt x="1123" y="288"/>
                    <a:pt x="1122" y="290"/>
                  </a:cubicBezTo>
                  <a:cubicBezTo>
                    <a:pt x="1122" y="291"/>
                    <a:pt x="1120" y="294"/>
                    <a:pt x="1119" y="295"/>
                  </a:cubicBezTo>
                  <a:cubicBezTo>
                    <a:pt x="1119" y="296"/>
                    <a:pt x="1117" y="298"/>
                    <a:pt x="1116" y="299"/>
                  </a:cubicBezTo>
                  <a:cubicBezTo>
                    <a:pt x="1116" y="300"/>
                    <a:pt x="1114" y="302"/>
                    <a:pt x="1113" y="303"/>
                  </a:cubicBezTo>
                  <a:cubicBezTo>
                    <a:pt x="1113" y="304"/>
                    <a:pt x="1111" y="307"/>
                    <a:pt x="1111" y="308"/>
                  </a:cubicBezTo>
                  <a:cubicBezTo>
                    <a:pt x="1110" y="309"/>
                    <a:pt x="1110" y="313"/>
                    <a:pt x="1109" y="314"/>
                  </a:cubicBezTo>
                  <a:cubicBezTo>
                    <a:pt x="1108" y="314"/>
                    <a:pt x="1107" y="315"/>
                    <a:pt x="1106" y="314"/>
                  </a:cubicBezTo>
                  <a:cubicBezTo>
                    <a:pt x="1105" y="314"/>
                    <a:pt x="1104" y="313"/>
                    <a:pt x="1104" y="312"/>
                  </a:cubicBezTo>
                  <a:cubicBezTo>
                    <a:pt x="1103" y="311"/>
                    <a:pt x="1103" y="307"/>
                    <a:pt x="1104" y="306"/>
                  </a:cubicBezTo>
                  <a:cubicBezTo>
                    <a:pt x="1105" y="305"/>
                    <a:pt x="1107" y="304"/>
                    <a:pt x="1108" y="303"/>
                  </a:cubicBezTo>
                  <a:cubicBezTo>
                    <a:pt x="1109" y="302"/>
                    <a:pt x="1111" y="300"/>
                    <a:pt x="1111" y="299"/>
                  </a:cubicBezTo>
                  <a:cubicBezTo>
                    <a:pt x="1112" y="298"/>
                    <a:pt x="1112" y="295"/>
                    <a:pt x="1112" y="294"/>
                  </a:cubicBezTo>
                  <a:cubicBezTo>
                    <a:pt x="1113" y="293"/>
                    <a:pt x="1115" y="292"/>
                    <a:pt x="1116" y="291"/>
                  </a:cubicBezTo>
                  <a:cubicBezTo>
                    <a:pt x="1116" y="290"/>
                    <a:pt x="1117" y="287"/>
                    <a:pt x="1117" y="286"/>
                  </a:cubicBezTo>
                  <a:cubicBezTo>
                    <a:pt x="1117" y="285"/>
                    <a:pt x="1114" y="283"/>
                    <a:pt x="1113" y="282"/>
                  </a:cubicBezTo>
                  <a:cubicBezTo>
                    <a:pt x="1113" y="281"/>
                    <a:pt x="1113" y="279"/>
                    <a:pt x="1113" y="278"/>
                  </a:cubicBezTo>
                  <a:cubicBezTo>
                    <a:pt x="1112" y="277"/>
                    <a:pt x="1110" y="277"/>
                    <a:pt x="1109" y="276"/>
                  </a:cubicBezTo>
                  <a:cubicBezTo>
                    <a:pt x="1109" y="276"/>
                    <a:pt x="1107" y="276"/>
                    <a:pt x="1106" y="275"/>
                  </a:cubicBezTo>
                  <a:cubicBezTo>
                    <a:pt x="1105" y="275"/>
                    <a:pt x="1104" y="274"/>
                    <a:pt x="1104" y="273"/>
                  </a:cubicBezTo>
                  <a:cubicBezTo>
                    <a:pt x="1103" y="273"/>
                    <a:pt x="1101" y="274"/>
                    <a:pt x="1101" y="275"/>
                  </a:cubicBezTo>
                  <a:cubicBezTo>
                    <a:pt x="1101" y="276"/>
                    <a:pt x="1102" y="277"/>
                    <a:pt x="1103" y="278"/>
                  </a:cubicBezTo>
                  <a:cubicBezTo>
                    <a:pt x="1104" y="279"/>
                    <a:pt x="1106" y="279"/>
                    <a:pt x="1106" y="280"/>
                  </a:cubicBezTo>
                  <a:cubicBezTo>
                    <a:pt x="1107" y="280"/>
                    <a:pt x="1109" y="282"/>
                    <a:pt x="1109" y="283"/>
                  </a:cubicBezTo>
                  <a:cubicBezTo>
                    <a:pt x="1109" y="284"/>
                    <a:pt x="1109" y="285"/>
                    <a:pt x="1108" y="286"/>
                  </a:cubicBezTo>
                  <a:cubicBezTo>
                    <a:pt x="1108" y="286"/>
                    <a:pt x="1105" y="287"/>
                    <a:pt x="1104" y="287"/>
                  </a:cubicBezTo>
                  <a:cubicBezTo>
                    <a:pt x="1102" y="287"/>
                    <a:pt x="1099" y="286"/>
                    <a:pt x="1098" y="286"/>
                  </a:cubicBezTo>
                  <a:cubicBezTo>
                    <a:pt x="1097" y="285"/>
                    <a:pt x="1095" y="284"/>
                    <a:pt x="1094" y="283"/>
                  </a:cubicBezTo>
                  <a:cubicBezTo>
                    <a:pt x="1093" y="281"/>
                    <a:pt x="1092" y="278"/>
                    <a:pt x="1091" y="277"/>
                  </a:cubicBezTo>
                  <a:cubicBezTo>
                    <a:pt x="1091" y="276"/>
                    <a:pt x="1091" y="274"/>
                    <a:pt x="1090" y="273"/>
                  </a:cubicBezTo>
                  <a:cubicBezTo>
                    <a:pt x="1089" y="272"/>
                    <a:pt x="1088" y="272"/>
                    <a:pt x="1087" y="272"/>
                  </a:cubicBezTo>
                  <a:cubicBezTo>
                    <a:pt x="1086" y="272"/>
                    <a:pt x="1084" y="275"/>
                    <a:pt x="1084" y="276"/>
                  </a:cubicBezTo>
                  <a:cubicBezTo>
                    <a:pt x="1084" y="277"/>
                    <a:pt x="1086" y="281"/>
                    <a:pt x="1086" y="282"/>
                  </a:cubicBezTo>
                  <a:cubicBezTo>
                    <a:pt x="1085" y="284"/>
                    <a:pt x="1084" y="286"/>
                    <a:pt x="1083" y="287"/>
                  </a:cubicBezTo>
                  <a:cubicBezTo>
                    <a:pt x="1081" y="288"/>
                    <a:pt x="1078" y="288"/>
                    <a:pt x="1076" y="289"/>
                  </a:cubicBezTo>
                  <a:cubicBezTo>
                    <a:pt x="1075" y="289"/>
                    <a:pt x="1073" y="290"/>
                    <a:pt x="1071" y="290"/>
                  </a:cubicBezTo>
                  <a:cubicBezTo>
                    <a:pt x="1070" y="290"/>
                    <a:pt x="1067" y="291"/>
                    <a:pt x="1066" y="290"/>
                  </a:cubicBezTo>
                  <a:cubicBezTo>
                    <a:pt x="1065" y="289"/>
                    <a:pt x="1063" y="287"/>
                    <a:pt x="1062" y="286"/>
                  </a:cubicBezTo>
                  <a:cubicBezTo>
                    <a:pt x="1062" y="285"/>
                    <a:pt x="1063" y="282"/>
                    <a:pt x="1063" y="281"/>
                  </a:cubicBezTo>
                  <a:cubicBezTo>
                    <a:pt x="1064" y="279"/>
                    <a:pt x="1067" y="277"/>
                    <a:pt x="1068" y="276"/>
                  </a:cubicBezTo>
                  <a:cubicBezTo>
                    <a:pt x="1069" y="275"/>
                    <a:pt x="1069" y="272"/>
                    <a:pt x="1070" y="271"/>
                  </a:cubicBezTo>
                  <a:cubicBezTo>
                    <a:pt x="1070" y="269"/>
                    <a:pt x="1072" y="266"/>
                    <a:pt x="1072" y="264"/>
                  </a:cubicBezTo>
                  <a:cubicBezTo>
                    <a:pt x="1072" y="262"/>
                    <a:pt x="1070" y="260"/>
                    <a:pt x="1071" y="258"/>
                  </a:cubicBezTo>
                  <a:cubicBezTo>
                    <a:pt x="1071" y="257"/>
                    <a:pt x="1071" y="255"/>
                    <a:pt x="1072" y="254"/>
                  </a:cubicBezTo>
                  <a:cubicBezTo>
                    <a:pt x="1072" y="254"/>
                    <a:pt x="1074" y="253"/>
                    <a:pt x="1074" y="252"/>
                  </a:cubicBezTo>
                  <a:cubicBezTo>
                    <a:pt x="1075" y="251"/>
                    <a:pt x="1076" y="250"/>
                    <a:pt x="1076" y="249"/>
                  </a:cubicBezTo>
                  <a:cubicBezTo>
                    <a:pt x="1076" y="247"/>
                    <a:pt x="1075" y="245"/>
                    <a:pt x="1075" y="244"/>
                  </a:cubicBezTo>
                  <a:cubicBezTo>
                    <a:pt x="1075" y="242"/>
                    <a:pt x="1078" y="239"/>
                    <a:pt x="1077" y="237"/>
                  </a:cubicBezTo>
                  <a:cubicBezTo>
                    <a:pt x="1077" y="236"/>
                    <a:pt x="1076" y="234"/>
                    <a:pt x="1075" y="233"/>
                  </a:cubicBezTo>
                  <a:cubicBezTo>
                    <a:pt x="1074" y="232"/>
                    <a:pt x="1073" y="231"/>
                    <a:pt x="1072" y="231"/>
                  </a:cubicBezTo>
                  <a:cubicBezTo>
                    <a:pt x="1070" y="230"/>
                    <a:pt x="1065" y="230"/>
                    <a:pt x="1063" y="230"/>
                  </a:cubicBezTo>
                  <a:cubicBezTo>
                    <a:pt x="1062" y="230"/>
                    <a:pt x="1060" y="233"/>
                    <a:pt x="1058" y="233"/>
                  </a:cubicBezTo>
                  <a:cubicBezTo>
                    <a:pt x="1057" y="233"/>
                    <a:pt x="1055" y="232"/>
                    <a:pt x="1054" y="232"/>
                  </a:cubicBezTo>
                  <a:cubicBezTo>
                    <a:pt x="1053" y="231"/>
                    <a:pt x="1050" y="229"/>
                    <a:pt x="1050" y="228"/>
                  </a:cubicBezTo>
                  <a:cubicBezTo>
                    <a:pt x="1050" y="226"/>
                    <a:pt x="1053" y="224"/>
                    <a:pt x="1054" y="223"/>
                  </a:cubicBezTo>
                  <a:cubicBezTo>
                    <a:pt x="1055" y="222"/>
                    <a:pt x="1058" y="223"/>
                    <a:pt x="1059" y="223"/>
                  </a:cubicBezTo>
                  <a:cubicBezTo>
                    <a:pt x="1060" y="222"/>
                    <a:pt x="1063" y="219"/>
                    <a:pt x="1064" y="219"/>
                  </a:cubicBezTo>
                  <a:cubicBezTo>
                    <a:pt x="1065" y="219"/>
                    <a:pt x="1066" y="221"/>
                    <a:pt x="1067" y="221"/>
                  </a:cubicBezTo>
                  <a:cubicBezTo>
                    <a:pt x="1068" y="221"/>
                    <a:pt x="1070" y="222"/>
                    <a:pt x="1071" y="221"/>
                  </a:cubicBezTo>
                  <a:cubicBezTo>
                    <a:pt x="1072" y="221"/>
                    <a:pt x="1073" y="220"/>
                    <a:pt x="1073" y="219"/>
                  </a:cubicBezTo>
                  <a:cubicBezTo>
                    <a:pt x="1074" y="219"/>
                    <a:pt x="1076" y="220"/>
                    <a:pt x="1076" y="220"/>
                  </a:cubicBezTo>
                  <a:cubicBezTo>
                    <a:pt x="1077" y="221"/>
                    <a:pt x="1079" y="224"/>
                    <a:pt x="1080" y="224"/>
                  </a:cubicBezTo>
                  <a:cubicBezTo>
                    <a:pt x="1081" y="224"/>
                    <a:pt x="1082" y="223"/>
                    <a:pt x="1083" y="223"/>
                  </a:cubicBezTo>
                  <a:cubicBezTo>
                    <a:pt x="1084" y="222"/>
                    <a:pt x="1086" y="221"/>
                    <a:pt x="1087" y="221"/>
                  </a:cubicBezTo>
                  <a:cubicBezTo>
                    <a:pt x="1088" y="221"/>
                    <a:pt x="1091" y="222"/>
                    <a:pt x="1092" y="221"/>
                  </a:cubicBezTo>
                  <a:cubicBezTo>
                    <a:pt x="1092" y="221"/>
                    <a:pt x="1093" y="219"/>
                    <a:pt x="1093" y="219"/>
                  </a:cubicBezTo>
                  <a:cubicBezTo>
                    <a:pt x="1094" y="219"/>
                    <a:pt x="1096" y="219"/>
                    <a:pt x="1097" y="219"/>
                  </a:cubicBezTo>
                  <a:cubicBezTo>
                    <a:pt x="1099" y="219"/>
                    <a:pt x="1101" y="220"/>
                    <a:pt x="1103" y="220"/>
                  </a:cubicBezTo>
                  <a:cubicBezTo>
                    <a:pt x="1103" y="219"/>
                    <a:pt x="1104" y="218"/>
                    <a:pt x="1105" y="218"/>
                  </a:cubicBezTo>
                  <a:cubicBezTo>
                    <a:pt x="1106" y="218"/>
                    <a:pt x="1107" y="219"/>
                    <a:pt x="1107" y="219"/>
                  </a:cubicBezTo>
                  <a:cubicBezTo>
                    <a:pt x="1109" y="219"/>
                    <a:pt x="1111" y="218"/>
                    <a:pt x="1112" y="218"/>
                  </a:cubicBezTo>
                  <a:cubicBezTo>
                    <a:pt x="1114" y="218"/>
                    <a:pt x="1117" y="220"/>
                    <a:pt x="1118" y="219"/>
                  </a:cubicBezTo>
                  <a:cubicBezTo>
                    <a:pt x="1119" y="218"/>
                    <a:pt x="1119" y="214"/>
                    <a:pt x="1120" y="213"/>
                  </a:cubicBezTo>
                  <a:cubicBezTo>
                    <a:pt x="1121" y="212"/>
                    <a:pt x="1123" y="211"/>
                    <a:pt x="1124" y="210"/>
                  </a:cubicBezTo>
                  <a:cubicBezTo>
                    <a:pt x="1125" y="209"/>
                    <a:pt x="1128" y="207"/>
                    <a:pt x="1128" y="205"/>
                  </a:cubicBezTo>
                  <a:cubicBezTo>
                    <a:pt x="1128" y="204"/>
                    <a:pt x="1126" y="202"/>
                    <a:pt x="1127" y="201"/>
                  </a:cubicBezTo>
                  <a:cubicBezTo>
                    <a:pt x="1127" y="200"/>
                    <a:pt x="1129" y="200"/>
                    <a:pt x="1130" y="200"/>
                  </a:cubicBezTo>
                  <a:cubicBezTo>
                    <a:pt x="1131" y="198"/>
                    <a:pt x="1133" y="195"/>
                    <a:pt x="1133" y="194"/>
                  </a:cubicBezTo>
                  <a:cubicBezTo>
                    <a:pt x="1134" y="192"/>
                    <a:pt x="1133" y="188"/>
                    <a:pt x="1133" y="186"/>
                  </a:cubicBezTo>
                  <a:cubicBezTo>
                    <a:pt x="1134" y="185"/>
                    <a:pt x="1136" y="184"/>
                    <a:pt x="1136" y="183"/>
                  </a:cubicBezTo>
                  <a:cubicBezTo>
                    <a:pt x="1137" y="181"/>
                    <a:pt x="1135" y="178"/>
                    <a:pt x="1136" y="177"/>
                  </a:cubicBezTo>
                  <a:cubicBezTo>
                    <a:pt x="1136" y="176"/>
                    <a:pt x="1138" y="176"/>
                    <a:pt x="1139" y="175"/>
                  </a:cubicBezTo>
                  <a:cubicBezTo>
                    <a:pt x="1140" y="174"/>
                    <a:pt x="1142" y="173"/>
                    <a:pt x="1143" y="172"/>
                  </a:cubicBezTo>
                  <a:cubicBezTo>
                    <a:pt x="1143" y="170"/>
                    <a:pt x="1143" y="168"/>
                    <a:pt x="1144" y="167"/>
                  </a:cubicBezTo>
                  <a:cubicBezTo>
                    <a:pt x="1145" y="166"/>
                    <a:pt x="1147" y="165"/>
                    <a:pt x="1148" y="165"/>
                  </a:cubicBezTo>
                  <a:cubicBezTo>
                    <a:pt x="1149" y="164"/>
                    <a:pt x="1152" y="166"/>
                    <a:pt x="1154" y="165"/>
                  </a:cubicBezTo>
                  <a:cubicBezTo>
                    <a:pt x="1155" y="165"/>
                    <a:pt x="1157" y="163"/>
                    <a:pt x="1158" y="162"/>
                  </a:cubicBezTo>
                  <a:cubicBezTo>
                    <a:pt x="1158" y="161"/>
                    <a:pt x="1158" y="158"/>
                    <a:pt x="1158" y="157"/>
                  </a:cubicBezTo>
                  <a:cubicBezTo>
                    <a:pt x="1159" y="157"/>
                    <a:pt x="1160" y="156"/>
                    <a:pt x="1161" y="155"/>
                  </a:cubicBezTo>
                  <a:cubicBezTo>
                    <a:pt x="1161" y="154"/>
                    <a:pt x="1162" y="153"/>
                    <a:pt x="1162" y="152"/>
                  </a:cubicBezTo>
                  <a:cubicBezTo>
                    <a:pt x="1162" y="151"/>
                    <a:pt x="1159" y="150"/>
                    <a:pt x="1159" y="149"/>
                  </a:cubicBezTo>
                  <a:cubicBezTo>
                    <a:pt x="1159" y="148"/>
                    <a:pt x="1159" y="146"/>
                    <a:pt x="1159" y="146"/>
                  </a:cubicBezTo>
                  <a:cubicBezTo>
                    <a:pt x="1160" y="144"/>
                    <a:pt x="1162" y="142"/>
                    <a:pt x="1162" y="140"/>
                  </a:cubicBezTo>
                  <a:cubicBezTo>
                    <a:pt x="1162" y="138"/>
                    <a:pt x="1159" y="134"/>
                    <a:pt x="1158" y="133"/>
                  </a:cubicBezTo>
                  <a:cubicBezTo>
                    <a:pt x="1157" y="131"/>
                    <a:pt x="1155" y="129"/>
                    <a:pt x="1155" y="128"/>
                  </a:cubicBezTo>
                  <a:cubicBezTo>
                    <a:pt x="1154" y="126"/>
                    <a:pt x="1155" y="123"/>
                    <a:pt x="1155" y="122"/>
                  </a:cubicBezTo>
                  <a:cubicBezTo>
                    <a:pt x="1154" y="120"/>
                    <a:pt x="1153" y="117"/>
                    <a:pt x="1152" y="116"/>
                  </a:cubicBezTo>
                  <a:cubicBezTo>
                    <a:pt x="1151" y="114"/>
                    <a:pt x="1149" y="111"/>
                    <a:pt x="1148" y="110"/>
                  </a:cubicBezTo>
                  <a:cubicBezTo>
                    <a:pt x="1147" y="109"/>
                    <a:pt x="1144" y="107"/>
                    <a:pt x="1143" y="106"/>
                  </a:cubicBezTo>
                  <a:cubicBezTo>
                    <a:pt x="1142" y="105"/>
                    <a:pt x="1140" y="102"/>
                    <a:pt x="1139" y="101"/>
                  </a:cubicBezTo>
                  <a:cubicBezTo>
                    <a:pt x="1138" y="100"/>
                    <a:pt x="1136" y="99"/>
                    <a:pt x="1135" y="98"/>
                  </a:cubicBezTo>
                  <a:cubicBezTo>
                    <a:pt x="1134" y="98"/>
                    <a:pt x="1130" y="97"/>
                    <a:pt x="1129" y="97"/>
                  </a:cubicBezTo>
                  <a:cubicBezTo>
                    <a:pt x="1127" y="97"/>
                    <a:pt x="1125" y="97"/>
                    <a:pt x="1124" y="98"/>
                  </a:cubicBezTo>
                  <a:cubicBezTo>
                    <a:pt x="1122" y="98"/>
                    <a:pt x="1120" y="99"/>
                    <a:pt x="1120" y="100"/>
                  </a:cubicBezTo>
                  <a:cubicBezTo>
                    <a:pt x="1119" y="101"/>
                    <a:pt x="1118" y="102"/>
                    <a:pt x="1118" y="103"/>
                  </a:cubicBezTo>
                  <a:cubicBezTo>
                    <a:pt x="1119" y="104"/>
                    <a:pt x="1121" y="104"/>
                    <a:pt x="1122" y="105"/>
                  </a:cubicBezTo>
                  <a:cubicBezTo>
                    <a:pt x="1122" y="106"/>
                    <a:pt x="1122" y="107"/>
                    <a:pt x="1122" y="107"/>
                  </a:cubicBezTo>
                  <a:cubicBezTo>
                    <a:pt x="1122" y="108"/>
                    <a:pt x="1120" y="109"/>
                    <a:pt x="1120" y="110"/>
                  </a:cubicBezTo>
                  <a:cubicBezTo>
                    <a:pt x="1119" y="111"/>
                    <a:pt x="1119" y="113"/>
                    <a:pt x="1118" y="114"/>
                  </a:cubicBezTo>
                  <a:cubicBezTo>
                    <a:pt x="1117" y="115"/>
                    <a:pt x="1116" y="115"/>
                    <a:pt x="1115" y="115"/>
                  </a:cubicBezTo>
                  <a:cubicBezTo>
                    <a:pt x="1114" y="115"/>
                    <a:pt x="1112" y="115"/>
                    <a:pt x="1111" y="114"/>
                  </a:cubicBezTo>
                  <a:cubicBezTo>
                    <a:pt x="1110" y="113"/>
                    <a:pt x="1109" y="110"/>
                    <a:pt x="1109" y="108"/>
                  </a:cubicBezTo>
                  <a:cubicBezTo>
                    <a:pt x="1108" y="107"/>
                    <a:pt x="1107" y="104"/>
                    <a:pt x="1106" y="103"/>
                  </a:cubicBezTo>
                  <a:cubicBezTo>
                    <a:pt x="1105" y="102"/>
                    <a:pt x="1103" y="102"/>
                    <a:pt x="1102" y="101"/>
                  </a:cubicBezTo>
                  <a:cubicBezTo>
                    <a:pt x="1099" y="101"/>
                    <a:pt x="1093" y="103"/>
                    <a:pt x="1091" y="103"/>
                  </a:cubicBezTo>
                  <a:cubicBezTo>
                    <a:pt x="1088" y="104"/>
                    <a:pt x="1082" y="106"/>
                    <a:pt x="1079" y="107"/>
                  </a:cubicBezTo>
                  <a:cubicBezTo>
                    <a:pt x="1077" y="108"/>
                    <a:pt x="1073" y="111"/>
                    <a:pt x="1072" y="112"/>
                  </a:cubicBezTo>
                  <a:cubicBezTo>
                    <a:pt x="1070" y="113"/>
                    <a:pt x="1069" y="117"/>
                    <a:pt x="1067" y="118"/>
                  </a:cubicBezTo>
                  <a:cubicBezTo>
                    <a:pt x="1066" y="119"/>
                    <a:pt x="1064" y="121"/>
                    <a:pt x="1062" y="121"/>
                  </a:cubicBezTo>
                  <a:cubicBezTo>
                    <a:pt x="1061" y="121"/>
                    <a:pt x="1060" y="118"/>
                    <a:pt x="1059" y="118"/>
                  </a:cubicBezTo>
                  <a:cubicBezTo>
                    <a:pt x="1058" y="117"/>
                    <a:pt x="1055" y="116"/>
                    <a:pt x="1054" y="116"/>
                  </a:cubicBezTo>
                  <a:cubicBezTo>
                    <a:pt x="1052" y="116"/>
                    <a:pt x="1049" y="117"/>
                    <a:pt x="1048" y="118"/>
                  </a:cubicBezTo>
                  <a:cubicBezTo>
                    <a:pt x="1046" y="119"/>
                    <a:pt x="1043" y="123"/>
                    <a:pt x="1041" y="125"/>
                  </a:cubicBezTo>
                  <a:cubicBezTo>
                    <a:pt x="1039" y="126"/>
                    <a:pt x="1035" y="128"/>
                    <a:pt x="1033" y="128"/>
                  </a:cubicBezTo>
                  <a:cubicBezTo>
                    <a:pt x="1031" y="129"/>
                    <a:pt x="1027" y="131"/>
                    <a:pt x="1025" y="132"/>
                  </a:cubicBezTo>
                  <a:cubicBezTo>
                    <a:pt x="1024" y="132"/>
                    <a:pt x="1021" y="133"/>
                    <a:pt x="1020" y="133"/>
                  </a:cubicBezTo>
                  <a:cubicBezTo>
                    <a:pt x="1019" y="132"/>
                    <a:pt x="1017" y="130"/>
                    <a:pt x="1016" y="129"/>
                  </a:cubicBezTo>
                  <a:cubicBezTo>
                    <a:pt x="1016" y="128"/>
                    <a:pt x="1017" y="126"/>
                    <a:pt x="1017" y="125"/>
                  </a:cubicBezTo>
                  <a:cubicBezTo>
                    <a:pt x="1017" y="123"/>
                    <a:pt x="1016" y="121"/>
                    <a:pt x="1016" y="119"/>
                  </a:cubicBezTo>
                  <a:cubicBezTo>
                    <a:pt x="1016" y="118"/>
                    <a:pt x="1018" y="117"/>
                    <a:pt x="1018" y="116"/>
                  </a:cubicBezTo>
                  <a:cubicBezTo>
                    <a:pt x="1019" y="116"/>
                    <a:pt x="1019" y="114"/>
                    <a:pt x="1020" y="114"/>
                  </a:cubicBezTo>
                  <a:cubicBezTo>
                    <a:pt x="1021" y="114"/>
                    <a:pt x="1023" y="113"/>
                    <a:pt x="1024" y="114"/>
                  </a:cubicBezTo>
                  <a:cubicBezTo>
                    <a:pt x="1025" y="114"/>
                    <a:pt x="1026" y="116"/>
                    <a:pt x="1026" y="116"/>
                  </a:cubicBezTo>
                  <a:cubicBezTo>
                    <a:pt x="1027" y="117"/>
                    <a:pt x="1029" y="118"/>
                    <a:pt x="1030" y="118"/>
                  </a:cubicBezTo>
                  <a:cubicBezTo>
                    <a:pt x="1032" y="118"/>
                    <a:pt x="1035" y="116"/>
                    <a:pt x="1036" y="115"/>
                  </a:cubicBezTo>
                  <a:cubicBezTo>
                    <a:pt x="1037" y="115"/>
                    <a:pt x="1038" y="115"/>
                    <a:pt x="1039" y="115"/>
                  </a:cubicBezTo>
                  <a:cubicBezTo>
                    <a:pt x="1041" y="114"/>
                    <a:pt x="1044" y="113"/>
                    <a:pt x="1045" y="112"/>
                  </a:cubicBezTo>
                  <a:cubicBezTo>
                    <a:pt x="1047" y="110"/>
                    <a:pt x="1048" y="107"/>
                    <a:pt x="1049" y="106"/>
                  </a:cubicBezTo>
                  <a:cubicBezTo>
                    <a:pt x="1050" y="104"/>
                    <a:pt x="1051" y="101"/>
                    <a:pt x="1052" y="99"/>
                  </a:cubicBezTo>
                  <a:cubicBezTo>
                    <a:pt x="1053" y="99"/>
                    <a:pt x="1055" y="97"/>
                    <a:pt x="1056" y="97"/>
                  </a:cubicBezTo>
                  <a:cubicBezTo>
                    <a:pt x="1057" y="96"/>
                    <a:pt x="1059" y="97"/>
                    <a:pt x="1060" y="96"/>
                  </a:cubicBezTo>
                  <a:cubicBezTo>
                    <a:pt x="1062" y="96"/>
                    <a:pt x="1064" y="95"/>
                    <a:pt x="1065" y="94"/>
                  </a:cubicBezTo>
                  <a:cubicBezTo>
                    <a:pt x="1066" y="93"/>
                    <a:pt x="1066" y="91"/>
                    <a:pt x="1067" y="90"/>
                  </a:cubicBezTo>
                  <a:cubicBezTo>
                    <a:pt x="1069" y="90"/>
                    <a:pt x="1072" y="91"/>
                    <a:pt x="1074" y="90"/>
                  </a:cubicBezTo>
                  <a:cubicBezTo>
                    <a:pt x="1075" y="90"/>
                    <a:pt x="1076" y="89"/>
                    <a:pt x="1076" y="88"/>
                  </a:cubicBezTo>
                  <a:cubicBezTo>
                    <a:pt x="1077" y="87"/>
                    <a:pt x="1079" y="85"/>
                    <a:pt x="1080" y="84"/>
                  </a:cubicBezTo>
                  <a:cubicBezTo>
                    <a:pt x="1081" y="83"/>
                    <a:pt x="1083" y="82"/>
                    <a:pt x="1084" y="82"/>
                  </a:cubicBezTo>
                  <a:cubicBezTo>
                    <a:pt x="1085" y="81"/>
                    <a:pt x="1087" y="80"/>
                    <a:pt x="1088" y="80"/>
                  </a:cubicBezTo>
                  <a:cubicBezTo>
                    <a:pt x="1089" y="79"/>
                    <a:pt x="1092" y="79"/>
                    <a:pt x="1093" y="79"/>
                  </a:cubicBezTo>
                  <a:cubicBezTo>
                    <a:pt x="1094" y="78"/>
                    <a:pt x="1094" y="75"/>
                    <a:pt x="1094" y="74"/>
                  </a:cubicBezTo>
                  <a:cubicBezTo>
                    <a:pt x="1094" y="73"/>
                    <a:pt x="1093" y="72"/>
                    <a:pt x="1093" y="71"/>
                  </a:cubicBezTo>
                  <a:cubicBezTo>
                    <a:pt x="1094" y="70"/>
                    <a:pt x="1095" y="68"/>
                    <a:pt x="1096" y="68"/>
                  </a:cubicBezTo>
                  <a:cubicBezTo>
                    <a:pt x="1096" y="67"/>
                    <a:pt x="1098" y="67"/>
                    <a:pt x="1099" y="67"/>
                  </a:cubicBezTo>
                  <a:cubicBezTo>
                    <a:pt x="1101" y="68"/>
                    <a:pt x="1104" y="69"/>
                    <a:pt x="1105" y="69"/>
                  </a:cubicBezTo>
                  <a:cubicBezTo>
                    <a:pt x="1106" y="69"/>
                    <a:pt x="1109" y="69"/>
                    <a:pt x="1110" y="68"/>
                  </a:cubicBezTo>
                  <a:cubicBezTo>
                    <a:pt x="1111" y="68"/>
                    <a:pt x="1115" y="67"/>
                    <a:pt x="1116" y="67"/>
                  </a:cubicBezTo>
                  <a:cubicBezTo>
                    <a:pt x="1117" y="67"/>
                    <a:pt x="1119" y="67"/>
                    <a:pt x="1120" y="68"/>
                  </a:cubicBezTo>
                  <a:cubicBezTo>
                    <a:pt x="1121" y="69"/>
                    <a:pt x="1121" y="72"/>
                    <a:pt x="1122" y="73"/>
                  </a:cubicBezTo>
                  <a:cubicBezTo>
                    <a:pt x="1122" y="74"/>
                    <a:pt x="1124" y="76"/>
                    <a:pt x="1124" y="77"/>
                  </a:cubicBezTo>
                  <a:cubicBezTo>
                    <a:pt x="1125" y="77"/>
                    <a:pt x="1128" y="78"/>
                    <a:pt x="1129" y="79"/>
                  </a:cubicBezTo>
                  <a:cubicBezTo>
                    <a:pt x="1130" y="79"/>
                    <a:pt x="1132" y="82"/>
                    <a:pt x="1133" y="81"/>
                  </a:cubicBezTo>
                  <a:cubicBezTo>
                    <a:pt x="1134" y="80"/>
                    <a:pt x="1133" y="78"/>
                    <a:pt x="1133" y="77"/>
                  </a:cubicBezTo>
                  <a:cubicBezTo>
                    <a:pt x="1133" y="75"/>
                    <a:pt x="1131" y="73"/>
                    <a:pt x="1131" y="71"/>
                  </a:cubicBezTo>
                  <a:cubicBezTo>
                    <a:pt x="1130" y="70"/>
                    <a:pt x="1128" y="67"/>
                    <a:pt x="1127" y="66"/>
                  </a:cubicBezTo>
                  <a:cubicBezTo>
                    <a:pt x="1126" y="65"/>
                    <a:pt x="1124" y="64"/>
                    <a:pt x="1124" y="63"/>
                  </a:cubicBezTo>
                  <a:cubicBezTo>
                    <a:pt x="1123" y="62"/>
                    <a:pt x="1123" y="59"/>
                    <a:pt x="1122" y="58"/>
                  </a:cubicBezTo>
                  <a:cubicBezTo>
                    <a:pt x="1121" y="57"/>
                    <a:pt x="1119" y="55"/>
                    <a:pt x="1119" y="55"/>
                  </a:cubicBezTo>
                  <a:cubicBezTo>
                    <a:pt x="1118" y="54"/>
                    <a:pt x="1116" y="52"/>
                    <a:pt x="1116" y="51"/>
                  </a:cubicBezTo>
                  <a:cubicBezTo>
                    <a:pt x="1115" y="50"/>
                    <a:pt x="1115" y="48"/>
                    <a:pt x="1114" y="46"/>
                  </a:cubicBezTo>
                  <a:cubicBezTo>
                    <a:pt x="1114" y="45"/>
                    <a:pt x="1111" y="44"/>
                    <a:pt x="1110" y="43"/>
                  </a:cubicBezTo>
                  <a:cubicBezTo>
                    <a:pt x="1110" y="43"/>
                    <a:pt x="1108" y="40"/>
                    <a:pt x="1108" y="40"/>
                  </a:cubicBezTo>
                  <a:cubicBezTo>
                    <a:pt x="1107" y="38"/>
                    <a:pt x="1104" y="37"/>
                    <a:pt x="1104" y="35"/>
                  </a:cubicBezTo>
                  <a:cubicBezTo>
                    <a:pt x="1103" y="34"/>
                    <a:pt x="1103" y="30"/>
                    <a:pt x="1103" y="28"/>
                  </a:cubicBezTo>
                  <a:cubicBezTo>
                    <a:pt x="1103" y="27"/>
                    <a:pt x="1102" y="24"/>
                    <a:pt x="1101" y="24"/>
                  </a:cubicBezTo>
                  <a:cubicBezTo>
                    <a:pt x="1100" y="23"/>
                    <a:pt x="1098" y="25"/>
                    <a:pt x="1098" y="25"/>
                  </a:cubicBezTo>
                  <a:cubicBezTo>
                    <a:pt x="1097" y="26"/>
                    <a:pt x="1096" y="27"/>
                    <a:pt x="1096" y="27"/>
                  </a:cubicBezTo>
                  <a:cubicBezTo>
                    <a:pt x="1095" y="27"/>
                    <a:pt x="1093" y="25"/>
                    <a:pt x="1093" y="25"/>
                  </a:cubicBezTo>
                  <a:cubicBezTo>
                    <a:pt x="1092" y="24"/>
                    <a:pt x="1091" y="23"/>
                    <a:pt x="1090" y="23"/>
                  </a:cubicBezTo>
                  <a:cubicBezTo>
                    <a:pt x="1088" y="22"/>
                    <a:pt x="1086" y="22"/>
                    <a:pt x="1085" y="21"/>
                  </a:cubicBezTo>
                  <a:cubicBezTo>
                    <a:pt x="1084" y="20"/>
                    <a:pt x="1083" y="18"/>
                    <a:pt x="1083" y="17"/>
                  </a:cubicBezTo>
                  <a:cubicBezTo>
                    <a:pt x="1083" y="16"/>
                    <a:pt x="1084" y="14"/>
                    <a:pt x="1085" y="13"/>
                  </a:cubicBezTo>
                  <a:cubicBezTo>
                    <a:pt x="1087" y="13"/>
                    <a:pt x="1089" y="12"/>
                    <a:pt x="1091" y="12"/>
                  </a:cubicBezTo>
                  <a:cubicBezTo>
                    <a:pt x="1092" y="12"/>
                    <a:pt x="1096" y="13"/>
                    <a:pt x="1098" y="13"/>
                  </a:cubicBezTo>
                  <a:cubicBezTo>
                    <a:pt x="1099" y="13"/>
                    <a:pt x="1101" y="13"/>
                    <a:pt x="1102" y="14"/>
                  </a:cubicBezTo>
                  <a:cubicBezTo>
                    <a:pt x="1102" y="14"/>
                    <a:pt x="1103" y="17"/>
                    <a:pt x="1103" y="18"/>
                  </a:cubicBezTo>
                  <a:cubicBezTo>
                    <a:pt x="1104" y="19"/>
                    <a:pt x="1105" y="20"/>
                    <a:pt x="1106" y="21"/>
                  </a:cubicBezTo>
                  <a:cubicBezTo>
                    <a:pt x="1107" y="21"/>
                    <a:pt x="1110" y="21"/>
                    <a:pt x="1111" y="21"/>
                  </a:cubicBezTo>
                  <a:cubicBezTo>
                    <a:pt x="1111" y="22"/>
                    <a:pt x="1111" y="24"/>
                    <a:pt x="1111" y="25"/>
                  </a:cubicBezTo>
                  <a:cubicBezTo>
                    <a:pt x="1111" y="26"/>
                    <a:pt x="1111" y="28"/>
                    <a:pt x="1111" y="29"/>
                  </a:cubicBezTo>
                  <a:cubicBezTo>
                    <a:pt x="1112" y="30"/>
                    <a:pt x="1114" y="30"/>
                    <a:pt x="1114" y="31"/>
                  </a:cubicBezTo>
                  <a:cubicBezTo>
                    <a:pt x="1115" y="32"/>
                    <a:pt x="1115" y="34"/>
                    <a:pt x="1115" y="35"/>
                  </a:cubicBezTo>
                  <a:cubicBezTo>
                    <a:pt x="1115" y="36"/>
                    <a:pt x="1115" y="39"/>
                    <a:pt x="1116" y="40"/>
                  </a:cubicBezTo>
                  <a:cubicBezTo>
                    <a:pt x="1116" y="41"/>
                    <a:pt x="1117" y="42"/>
                    <a:pt x="1117" y="43"/>
                  </a:cubicBezTo>
                  <a:cubicBezTo>
                    <a:pt x="1118" y="43"/>
                    <a:pt x="1119" y="43"/>
                    <a:pt x="1120" y="44"/>
                  </a:cubicBezTo>
                  <a:cubicBezTo>
                    <a:pt x="1120" y="44"/>
                    <a:pt x="1121" y="46"/>
                    <a:pt x="1122" y="47"/>
                  </a:cubicBezTo>
                  <a:cubicBezTo>
                    <a:pt x="1123" y="49"/>
                    <a:pt x="1126" y="51"/>
                    <a:pt x="1128" y="53"/>
                  </a:cubicBezTo>
                  <a:cubicBezTo>
                    <a:pt x="1129" y="54"/>
                    <a:pt x="1131" y="58"/>
                    <a:pt x="1132" y="59"/>
                  </a:cubicBezTo>
                  <a:cubicBezTo>
                    <a:pt x="1134" y="61"/>
                    <a:pt x="1137" y="65"/>
                    <a:pt x="1138" y="67"/>
                  </a:cubicBezTo>
                  <a:cubicBezTo>
                    <a:pt x="1139" y="69"/>
                    <a:pt x="1141" y="73"/>
                    <a:pt x="1141" y="74"/>
                  </a:cubicBezTo>
                  <a:cubicBezTo>
                    <a:pt x="1142" y="76"/>
                    <a:pt x="1143" y="78"/>
                    <a:pt x="1144" y="80"/>
                  </a:cubicBezTo>
                  <a:cubicBezTo>
                    <a:pt x="1144" y="81"/>
                    <a:pt x="1144" y="83"/>
                    <a:pt x="1144" y="84"/>
                  </a:cubicBezTo>
                  <a:cubicBezTo>
                    <a:pt x="1145" y="85"/>
                    <a:pt x="1145" y="88"/>
                    <a:pt x="1146" y="88"/>
                  </a:cubicBezTo>
                  <a:cubicBezTo>
                    <a:pt x="1147" y="89"/>
                    <a:pt x="1150" y="89"/>
                    <a:pt x="1151" y="89"/>
                  </a:cubicBezTo>
                  <a:cubicBezTo>
                    <a:pt x="1152" y="89"/>
                    <a:pt x="1154" y="89"/>
                    <a:pt x="1154" y="89"/>
                  </a:cubicBezTo>
                  <a:cubicBezTo>
                    <a:pt x="1156" y="90"/>
                    <a:pt x="1158" y="93"/>
                    <a:pt x="1160" y="94"/>
                  </a:cubicBezTo>
                  <a:cubicBezTo>
                    <a:pt x="1161" y="95"/>
                    <a:pt x="1164" y="96"/>
                    <a:pt x="1164" y="98"/>
                  </a:cubicBezTo>
                  <a:cubicBezTo>
                    <a:pt x="1165" y="99"/>
                    <a:pt x="1165" y="101"/>
                    <a:pt x="1164" y="102"/>
                  </a:cubicBezTo>
                  <a:cubicBezTo>
                    <a:pt x="1164" y="102"/>
                    <a:pt x="1163" y="103"/>
                    <a:pt x="1163" y="103"/>
                  </a:cubicBezTo>
                  <a:cubicBezTo>
                    <a:pt x="1162" y="103"/>
                    <a:pt x="1160" y="102"/>
                    <a:pt x="1160" y="101"/>
                  </a:cubicBezTo>
                  <a:cubicBezTo>
                    <a:pt x="1159" y="101"/>
                    <a:pt x="1157" y="99"/>
                    <a:pt x="1156" y="98"/>
                  </a:cubicBezTo>
                  <a:cubicBezTo>
                    <a:pt x="1155" y="98"/>
                    <a:pt x="1152" y="96"/>
                    <a:pt x="1151" y="97"/>
                  </a:cubicBezTo>
                  <a:cubicBezTo>
                    <a:pt x="1150" y="97"/>
                    <a:pt x="1149" y="98"/>
                    <a:pt x="1149" y="99"/>
                  </a:cubicBezTo>
                  <a:cubicBezTo>
                    <a:pt x="1149" y="100"/>
                    <a:pt x="1150" y="102"/>
                    <a:pt x="1151" y="103"/>
                  </a:cubicBezTo>
                  <a:cubicBezTo>
                    <a:pt x="1152" y="104"/>
                    <a:pt x="1155" y="105"/>
                    <a:pt x="1156" y="105"/>
                  </a:cubicBezTo>
                  <a:cubicBezTo>
                    <a:pt x="1157" y="106"/>
                    <a:pt x="1160" y="108"/>
                    <a:pt x="1161" y="109"/>
                  </a:cubicBezTo>
                  <a:cubicBezTo>
                    <a:pt x="1161" y="109"/>
                    <a:pt x="1162" y="111"/>
                    <a:pt x="1162" y="111"/>
                  </a:cubicBezTo>
                  <a:cubicBezTo>
                    <a:pt x="1162" y="112"/>
                    <a:pt x="1161" y="114"/>
                    <a:pt x="1161" y="115"/>
                  </a:cubicBezTo>
                  <a:cubicBezTo>
                    <a:pt x="1161" y="116"/>
                    <a:pt x="1162" y="117"/>
                    <a:pt x="1162" y="117"/>
                  </a:cubicBezTo>
                  <a:cubicBezTo>
                    <a:pt x="1163" y="118"/>
                    <a:pt x="1165" y="118"/>
                    <a:pt x="1166" y="118"/>
                  </a:cubicBezTo>
                  <a:cubicBezTo>
                    <a:pt x="1167" y="118"/>
                    <a:pt x="1169" y="118"/>
                    <a:pt x="1170" y="117"/>
                  </a:cubicBezTo>
                  <a:cubicBezTo>
                    <a:pt x="1170" y="116"/>
                    <a:pt x="1170" y="114"/>
                    <a:pt x="1170" y="114"/>
                  </a:cubicBezTo>
                  <a:cubicBezTo>
                    <a:pt x="1169" y="113"/>
                    <a:pt x="1168" y="111"/>
                    <a:pt x="1167" y="110"/>
                  </a:cubicBezTo>
                  <a:cubicBezTo>
                    <a:pt x="1167" y="109"/>
                    <a:pt x="1165" y="108"/>
                    <a:pt x="1166" y="107"/>
                  </a:cubicBezTo>
                  <a:cubicBezTo>
                    <a:pt x="1166" y="106"/>
                    <a:pt x="1167" y="105"/>
                    <a:pt x="1167" y="105"/>
                  </a:cubicBezTo>
                  <a:cubicBezTo>
                    <a:pt x="1168" y="105"/>
                    <a:pt x="1171" y="108"/>
                    <a:pt x="1171" y="108"/>
                  </a:cubicBezTo>
                  <a:cubicBezTo>
                    <a:pt x="1171" y="108"/>
                    <a:pt x="1172" y="111"/>
                    <a:pt x="1172" y="112"/>
                  </a:cubicBezTo>
                  <a:cubicBezTo>
                    <a:pt x="1173" y="113"/>
                    <a:pt x="1175" y="115"/>
                    <a:pt x="1176" y="116"/>
                  </a:cubicBezTo>
                  <a:cubicBezTo>
                    <a:pt x="1177" y="117"/>
                    <a:pt x="1181" y="119"/>
                    <a:pt x="1182" y="120"/>
                  </a:cubicBezTo>
                  <a:cubicBezTo>
                    <a:pt x="1183" y="122"/>
                    <a:pt x="1185" y="126"/>
                    <a:pt x="1186" y="128"/>
                  </a:cubicBezTo>
                  <a:cubicBezTo>
                    <a:pt x="1187" y="130"/>
                    <a:pt x="1189" y="134"/>
                    <a:pt x="1190" y="136"/>
                  </a:cubicBezTo>
                  <a:cubicBezTo>
                    <a:pt x="1191" y="137"/>
                    <a:pt x="1193" y="139"/>
                    <a:pt x="1194" y="141"/>
                  </a:cubicBezTo>
                  <a:cubicBezTo>
                    <a:pt x="1194" y="142"/>
                    <a:pt x="1195" y="144"/>
                    <a:pt x="1196" y="144"/>
                  </a:cubicBezTo>
                  <a:cubicBezTo>
                    <a:pt x="1196" y="146"/>
                    <a:pt x="1198" y="151"/>
                    <a:pt x="1198" y="153"/>
                  </a:cubicBezTo>
                  <a:cubicBezTo>
                    <a:pt x="1199" y="156"/>
                    <a:pt x="1200" y="164"/>
                    <a:pt x="1200" y="167"/>
                  </a:cubicBezTo>
                  <a:cubicBezTo>
                    <a:pt x="1201" y="172"/>
                    <a:pt x="1202" y="180"/>
                    <a:pt x="1202" y="185"/>
                  </a:cubicBezTo>
                  <a:cubicBezTo>
                    <a:pt x="1202" y="188"/>
                    <a:pt x="1202" y="194"/>
                    <a:pt x="1202" y="198"/>
                  </a:cubicBezTo>
                  <a:cubicBezTo>
                    <a:pt x="1202" y="199"/>
                    <a:pt x="1204" y="201"/>
                    <a:pt x="1204" y="203"/>
                  </a:cubicBezTo>
                  <a:cubicBezTo>
                    <a:pt x="1203" y="204"/>
                    <a:pt x="1202" y="205"/>
                    <a:pt x="1202" y="206"/>
                  </a:cubicBezTo>
                  <a:cubicBezTo>
                    <a:pt x="1201" y="207"/>
                    <a:pt x="1199" y="207"/>
                    <a:pt x="1198" y="208"/>
                  </a:cubicBezTo>
                  <a:cubicBezTo>
                    <a:pt x="1197" y="209"/>
                    <a:pt x="1196" y="211"/>
                    <a:pt x="1195" y="212"/>
                  </a:cubicBezTo>
                  <a:cubicBezTo>
                    <a:pt x="1194" y="213"/>
                    <a:pt x="1191" y="216"/>
                    <a:pt x="1189" y="217"/>
                  </a:cubicBezTo>
                  <a:cubicBezTo>
                    <a:pt x="1189" y="217"/>
                    <a:pt x="1187" y="217"/>
                    <a:pt x="1186" y="217"/>
                  </a:cubicBezTo>
                  <a:cubicBezTo>
                    <a:pt x="1185" y="218"/>
                    <a:pt x="1183" y="219"/>
                    <a:pt x="1182" y="220"/>
                  </a:cubicBezTo>
                  <a:cubicBezTo>
                    <a:pt x="1182" y="221"/>
                    <a:pt x="1180" y="222"/>
                    <a:pt x="1179" y="223"/>
                  </a:cubicBezTo>
                  <a:cubicBezTo>
                    <a:pt x="1178" y="223"/>
                    <a:pt x="1176" y="224"/>
                    <a:pt x="1175" y="225"/>
                  </a:cubicBezTo>
                  <a:cubicBezTo>
                    <a:pt x="1174" y="226"/>
                    <a:pt x="1171" y="230"/>
                    <a:pt x="1169" y="231"/>
                  </a:cubicBezTo>
                  <a:cubicBezTo>
                    <a:pt x="1168" y="233"/>
                    <a:pt x="1164" y="236"/>
                    <a:pt x="1163" y="237"/>
                  </a:cubicBezTo>
                  <a:cubicBezTo>
                    <a:pt x="1161" y="239"/>
                    <a:pt x="1157" y="242"/>
                    <a:pt x="1156" y="243"/>
                  </a:cubicBezTo>
                  <a:cubicBezTo>
                    <a:pt x="1155" y="244"/>
                    <a:pt x="1153" y="246"/>
                    <a:pt x="1151" y="247"/>
                  </a:cubicBezTo>
                  <a:cubicBezTo>
                    <a:pt x="1151" y="247"/>
                    <a:pt x="1149" y="247"/>
                    <a:pt x="1148" y="247"/>
                  </a:cubicBezTo>
                  <a:cubicBezTo>
                    <a:pt x="1148" y="248"/>
                    <a:pt x="1148" y="249"/>
                    <a:pt x="1148" y="250"/>
                  </a:cubicBezTo>
                  <a:cubicBezTo>
                    <a:pt x="1148" y="251"/>
                    <a:pt x="1148" y="252"/>
                    <a:pt x="1148" y="253"/>
                  </a:cubicBezTo>
                  <a:cubicBezTo>
                    <a:pt x="1148" y="254"/>
                    <a:pt x="1148" y="257"/>
                    <a:pt x="1149" y="258"/>
                  </a:cubicBezTo>
                  <a:cubicBezTo>
                    <a:pt x="1150" y="258"/>
                    <a:pt x="1153" y="255"/>
                    <a:pt x="1154" y="254"/>
                  </a:cubicBezTo>
                  <a:cubicBezTo>
                    <a:pt x="1155" y="253"/>
                    <a:pt x="1156" y="250"/>
                    <a:pt x="1157" y="248"/>
                  </a:cubicBezTo>
                  <a:cubicBezTo>
                    <a:pt x="1159" y="246"/>
                    <a:pt x="1163" y="244"/>
                    <a:pt x="1165" y="242"/>
                  </a:cubicBezTo>
                  <a:cubicBezTo>
                    <a:pt x="1168" y="240"/>
                    <a:pt x="1173" y="234"/>
                    <a:pt x="1176" y="232"/>
                  </a:cubicBezTo>
                  <a:cubicBezTo>
                    <a:pt x="1177" y="231"/>
                    <a:pt x="1181" y="228"/>
                    <a:pt x="1183" y="227"/>
                  </a:cubicBezTo>
                  <a:cubicBezTo>
                    <a:pt x="1184" y="226"/>
                    <a:pt x="1188" y="224"/>
                    <a:pt x="1190" y="223"/>
                  </a:cubicBezTo>
                  <a:cubicBezTo>
                    <a:pt x="1191" y="222"/>
                    <a:pt x="1193" y="220"/>
                    <a:pt x="1195" y="219"/>
                  </a:cubicBezTo>
                  <a:cubicBezTo>
                    <a:pt x="1196" y="218"/>
                    <a:pt x="1199" y="216"/>
                    <a:pt x="1200" y="215"/>
                  </a:cubicBezTo>
                  <a:cubicBezTo>
                    <a:pt x="1201" y="215"/>
                    <a:pt x="1203" y="215"/>
                    <a:pt x="1204" y="214"/>
                  </a:cubicBezTo>
                  <a:cubicBezTo>
                    <a:pt x="1205" y="214"/>
                    <a:pt x="1206" y="213"/>
                    <a:pt x="1207" y="212"/>
                  </a:cubicBezTo>
                  <a:cubicBezTo>
                    <a:pt x="1208" y="211"/>
                    <a:pt x="1209" y="208"/>
                    <a:pt x="1210" y="207"/>
                  </a:cubicBezTo>
                  <a:cubicBezTo>
                    <a:pt x="1210" y="205"/>
                    <a:pt x="1209" y="200"/>
                    <a:pt x="1209" y="198"/>
                  </a:cubicBez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8" name="Freeform 67">
              <a:extLst>
                <a:ext uri="{FF2B5EF4-FFF2-40B4-BE49-F238E27FC236}">
                  <a16:creationId xmlns:a16="http://schemas.microsoft.com/office/drawing/2014/main" id="{E7A71E72-CB11-4140-86EC-F2B039BE5C53}"/>
                </a:ext>
              </a:extLst>
            </p:cNvPr>
            <p:cNvSpPr>
              <a:spLocks/>
            </p:cNvSpPr>
            <p:nvPr/>
          </p:nvSpPr>
          <p:spPr bwMode="auto">
            <a:xfrm>
              <a:off x="5897557" y="3284542"/>
              <a:ext cx="61912" cy="152400"/>
            </a:xfrm>
            <a:custGeom>
              <a:avLst/>
              <a:gdLst>
                <a:gd name="T0" fmla="*/ 74 w 74"/>
                <a:gd name="T1" fmla="*/ 0 h 181"/>
                <a:gd name="T2" fmla="*/ 67 w 74"/>
                <a:gd name="T3" fmla="*/ 18 h 181"/>
                <a:gd name="T4" fmla="*/ 67 w 74"/>
                <a:gd name="T5" fmla="*/ 31 h 181"/>
                <a:gd name="T6" fmla="*/ 59 w 74"/>
                <a:gd name="T7" fmla="*/ 32 h 181"/>
                <a:gd name="T8" fmla="*/ 50 w 74"/>
                <a:gd name="T9" fmla="*/ 43 h 181"/>
                <a:gd name="T10" fmla="*/ 46 w 74"/>
                <a:gd name="T11" fmla="*/ 61 h 181"/>
                <a:gd name="T12" fmla="*/ 44 w 74"/>
                <a:gd name="T13" fmla="*/ 82 h 181"/>
                <a:gd name="T14" fmla="*/ 47 w 74"/>
                <a:gd name="T15" fmla="*/ 89 h 181"/>
                <a:gd name="T16" fmla="*/ 45 w 74"/>
                <a:gd name="T17" fmla="*/ 98 h 181"/>
                <a:gd name="T18" fmla="*/ 43 w 74"/>
                <a:gd name="T19" fmla="*/ 109 h 181"/>
                <a:gd name="T20" fmla="*/ 44 w 74"/>
                <a:gd name="T21" fmla="*/ 119 h 181"/>
                <a:gd name="T22" fmla="*/ 40 w 74"/>
                <a:gd name="T23" fmla="*/ 133 h 181"/>
                <a:gd name="T24" fmla="*/ 35 w 74"/>
                <a:gd name="T25" fmla="*/ 142 h 181"/>
                <a:gd name="T26" fmla="*/ 35 w 74"/>
                <a:gd name="T27" fmla="*/ 148 h 181"/>
                <a:gd name="T28" fmla="*/ 37 w 74"/>
                <a:gd name="T29" fmla="*/ 155 h 181"/>
                <a:gd name="T30" fmla="*/ 36 w 74"/>
                <a:gd name="T31" fmla="*/ 164 h 181"/>
                <a:gd name="T32" fmla="*/ 31 w 74"/>
                <a:gd name="T33" fmla="*/ 172 h 181"/>
                <a:gd name="T34" fmla="*/ 25 w 74"/>
                <a:gd name="T35" fmla="*/ 179 h 181"/>
                <a:gd name="T36" fmla="*/ 21 w 74"/>
                <a:gd name="T37" fmla="*/ 178 h 181"/>
                <a:gd name="T38" fmla="*/ 16 w 74"/>
                <a:gd name="T39" fmla="*/ 179 h 181"/>
                <a:gd name="T40" fmla="*/ 12 w 74"/>
                <a:gd name="T41" fmla="*/ 170 h 181"/>
                <a:gd name="T42" fmla="*/ 6 w 74"/>
                <a:gd name="T43" fmla="*/ 164 h 181"/>
                <a:gd name="T44" fmla="*/ 1 w 74"/>
                <a:gd name="T45" fmla="*/ 148 h 181"/>
                <a:gd name="T46" fmla="*/ 5 w 74"/>
                <a:gd name="T47" fmla="*/ 134 h 181"/>
                <a:gd name="T48" fmla="*/ 1 w 74"/>
                <a:gd name="T49" fmla="*/ 123 h 181"/>
                <a:gd name="T50" fmla="*/ 1 w 74"/>
                <a:gd name="T51" fmla="*/ 98 h 181"/>
                <a:gd name="T52" fmla="*/ 3 w 74"/>
                <a:gd name="T53" fmla="*/ 89 h 181"/>
                <a:gd name="T54" fmla="*/ 6 w 74"/>
                <a:gd name="T55" fmla="*/ 76 h 181"/>
                <a:gd name="T56" fmla="*/ 10 w 74"/>
                <a:gd name="T57" fmla="*/ 69 h 181"/>
                <a:gd name="T58" fmla="*/ 12 w 74"/>
                <a:gd name="T59" fmla="*/ 62 h 181"/>
                <a:gd name="T60" fmla="*/ 11 w 74"/>
                <a:gd name="T61" fmla="*/ 56 h 181"/>
                <a:gd name="T62" fmla="*/ 20 w 74"/>
                <a:gd name="T63" fmla="*/ 48 h 181"/>
                <a:gd name="T64" fmla="*/ 22 w 74"/>
                <a:gd name="T65" fmla="*/ 41 h 181"/>
                <a:gd name="T66" fmla="*/ 16 w 74"/>
                <a:gd name="T67" fmla="*/ 38 h 181"/>
                <a:gd name="T68" fmla="*/ 11 w 74"/>
                <a:gd name="T69" fmla="*/ 40 h 181"/>
                <a:gd name="T70" fmla="*/ 13 w 74"/>
                <a:gd name="T71" fmla="*/ 34 h 181"/>
                <a:gd name="T72" fmla="*/ 16 w 74"/>
                <a:gd name="T73" fmla="*/ 29 h 181"/>
                <a:gd name="T74" fmla="*/ 24 w 74"/>
                <a:gd name="T75" fmla="*/ 28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4" h="181">
                  <a:moveTo>
                    <a:pt x="24" y="21"/>
                  </a:moveTo>
                  <a:cubicBezTo>
                    <a:pt x="74" y="0"/>
                    <a:pt x="74" y="0"/>
                    <a:pt x="74" y="0"/>
                  </a:cubicBezTo>
                  <a:cubicBezTo>
                    <a:pt x="73" y="3"/>
                    <a:pt x="71" y="7"/>
                    <a:pt x="71" y="9"/>
                  </a:cubicBezTo>
                  <a:cubicBezTo>
                    <a:pt x="70" y="11"/>
                    <a:pt x="67" y="15"/>
                    <a:pt x="67" y="18"/>
                  </a:cubicBezTo>
                  <a:cubicBezTo>
                    <a:pt x="67" y="20"/>
                    <a:pt x="69" y="23"/>
                    <a:pt x="69" y="24"/>
                  </a:cubicBezTo>
                  <a:cubicBezTo>
                    <a:pt x="69" y="26"/>
                    <a:pt x="68" y="30"/>
                    <a:pt x="67" y="31"/>
                  </a:cubicBezTo>
                  <a:cubicBezTo>
                    <a:pt x="66" y="32"/>
                    <a:pt x="64" y="35"/>
                    <a:pt x="63" y="35"/>
                  </a:cubicBezTo>
                  <a:cubicBezTo>
                    <a:pt x="62" y="35"/>
                    <a:pt x="60" y="32"/>
                    <a:pt x="59" y="32"/>
                  </a:cubicBezTo>
                  <a:cubicBezTo>
                    <a:pt x="58" y="32"/>
                    <a:pt x="55" y="33"/>
                    <a:pt x="54" y="34"/>
                  </a:cubicBezTo>
                  <a:cubicBezTo>
                    <a:pt x="53" y="35"/>
                    <a:pt x="51" y="40"/>
                    <a:pt x="50" y="43"/>
                  </a:cubicBezTo>
                  <a:cubicBezTo>
                    <a:pt x="49" y="44"/>
                    <a:pt x="48" y="47"/>
                    <a:pt x="47" y="49"/>
                  </a:cubicBezTo>
                  <a:cubicBezTo>
                    <a:pt x="46" y="52"/>
                    <a:pt x="46" y="58"/>
                    <a:pt x="46" y="61"/>
                  </a:cubicBezTo>
                  <a:cubicBezTo>
                    <a:pt x="46" y="63"/>
                    <a:pt x="46" y="69"/>
                    <a:pt x="46" y="72"/>
                  </a:cubicBezTo>
                  <a:cubicBezTo>
                    <a:pt x="46" y="74"/>
                    <a:pt x="44" y="79"/>
                    <a:pt x="44" y="82"/>
                  </a:cubicBezTo>
                  <a:cubicBezTo>
                    <a:pt x="44" y="83"/>
                    <a:pt x="44" y="86"/>
                    <a:pt x="45" y="87"/>
                  </a:cubicBezTo>
                  <a:cubicBezTo>
                    <a:pt x="45" y="88"/>
                    <a:pt x="47" y="88"/>
                    <a:pt x="47" y="89"/>
                  </a:cubicBezTo>
                  <a:cubicBezTo>
                    <a:pt x="48" y="90"/>
                    <a:pt x="48" y="93"/>
                    <a:pt x="48" y="94"/>
                  </a:cubicBezTo>
                  <a:cubicBezTo>
                    <a:pt x="48" y="95"/>
                    <a:pt x="45" y="96"/>
                    <a:pt x="45" y="98"/>
                  </a:cubicBezTo>
                  <a:cubicBezTo>
                    <a:pt x="45" y="99"/>
                    <a:pt x="46" y="101"/>
                    <a:pt x="45" y="102"/>
                  </a:cubicBezTo>
                  <a:cubicBezTo>
                    <a:pt x="45" y="104"/>
                    <a:pt x="43" y="107"/>
                    <a:pt x="43" y="109"/>
                  </a:cubicBezTo>
                  <a:cubicBezTo>
                    <a:pt x="43" y="109"/>
                    <a:pt x="44" y="111"/>
                    <a:pt x="44" y="112"/>
                  </a:cubicBezTo>
                  <a:cubicBezTo>
                    <a:pt x="45" y="114"/>
                    <a:pt x="44" y="117"/>
                    <a:pt x="44" y="119"/>
                  </a:cubicBezTo>
                  <a:cubicBezTo>
                    <a:pt x="43" y="120"/>
                    <a:pt x="41" y="123"/>
                    <a:pt x="41" y="124"/>
                  </a:cubicBezTo>
                  <a:cubicBezTo>
                    <a:pt x="40" y="126"/>
                    <a:pt x="40" y="131"/>
                    <a:pt x="40" y="133"/>
                  </a:cubicBezTo>
                  <a:cubicBezTo>
                    <a:pt x="40" y="135"/>
                    <a:pt x="39" y="138"/>
                    <a:pt x="38" y="140"/>
                  </a:cubicBezTo>
                  <a:cubicBezTo>
                    <a:pt x="37" y="140"/>
                    <a:pt x="36" y="142"/>
                    <a:pt x="35" y="142"/>
                  </a:cubicBezTo>
                  <a:cubicBezTo>
                    <a:pt x="34" y="143"/>
                    <a:pt x="33" y="143"/>
                    <a:pt x="33" y="144"/>
                  </a:cubicBezTo>
                  <a:cubicBezTo>
                    <a:pt x="33" y="145"/>
                    <a:pt x="35" y="148"/>
                    <a:pt x="35" y="148"/>
                  </a:cubicBezTo>
                  <a:cubicBezTo>
                    <a:pt x="35" y="148"/>
                    <a:pt x="35" y="151"/>
                    <a:pt x="35" y="152"/>
                  </a:cubicBezTo>
                  <a:cubicBezTo>
                    <a:pt x="35" y="152"/>
                    <a:pt x="37" y="154"/>
                    <a:pt x="37" y="155"/>
                  </a:cubicBezTo>
                  <a:cubicBezTo>
                    <a:pt x="37" y="156"/>
                    <a:pt x="38" y="158"/>
                    <a:pt x="37" y="159"/>
                  </a:cubicBezTo>
                  <a:cubicBezTo>
                    <a:pt x="37" y="160"/>
                    <a:pt x="36" y="163"/>
                    <a:pt x="36" y="164"/>
                  </a:cubicBezTo>
                  <a:cubicBezTo>
                    <a:pt x="35" y="165"/>
                    <a:pt x="34" y="166"/>
                    <a:pt x="33" y="167"/>
                  </a:cubicBezTo>
                  <a:cubicBezTo>
                    <a:pt x="32" y="168"/>
                    <a:pt x="32" y="171"/>
                    <a:pt x="31" y="172"/>
                  </a:cubicBezTo>
                  <a:cubicBezTo>
                    <a:pt x="31" y="174"/>
                    <a:pt x="29" y="177"/>
                    <a:pt x="28" y="178"/>
                  </a:cubicBezTo>
                  <a:cubicBezTo>
                    <a:pt x="27" y="178"/>
                    <a:pt x="26" y="180"/>
                    <a:pt x="25" y="179"/>
                  </a:cubicBezTo>
                  <a:cubicBezTo>
                    <a:pt x="24" y="179"/>
                    <a:pt x="25" y="177"/>
                    <a:pt x="24" y="176"/>
                  </a:cubicBezTo>
                  <a:cubicBezTo>
                    <a:pt x="24" y="176"/>
                    <a:pt x="22" y="177"/>
                    <a:pt x="21" y="178"/>
                  </a:cubicBezTo>
                  <a:cubicBezTo>
                    <a:pt x="20" y="178"/>
                    <a:pt x="19" y="180"/>
                    <a:pt x="18" y="181"/>
                  </a:cubicBezTo>
                  <a:cubicBezTo>
                    <a:pt x="18" y="181"/>
                    <a:pt x="16" y="179"/>
                    <a:pt x="16" y="179"/>
                  </a:cubicBezTo>
                  <a:cubicBezTo>
                    <a:pt x="15" y="178"/>
                    <a:pt x="16" y="176"/>
                    <a:pt x="15" y="175"/>
                  </a:cubicBezTo>
                  <a:cubicBezTo>
                    <a:pt x="15" y="173"/>
                    <a:pt x="13" y="171"/>
                    <a:pt x="12" y="170"/>
                  </a:cubicBezTo>
                  <a:cubicBezTo>
                    <a:pt x="11" y="169"/>
                    <a:pt x="10" y="168"/>
                    <a:pt x="9" y="168"/>
                  </a:cubicBezTo>
                  <a:cubicBezTo>
                    <a:pt x="8" y="167"/>
                    <a:pt x="7" y="165"/>
                    <a:pt x="6" y="164"/>
                  </a:cubicBezTo>
                  <a:cubicBezTo>
                    <a:pt x="5" y="161"/>
                    <a:pt x="3" y="156"/>
                    <a:pt x="3" y="154"/>
                  </a:cubicBezTo>
                  <a:cubicBezTo>
                    <a:pt x="2" y="152"/>
                    <a:pt x="1" y="149"/>
                    <a:pt x="1" y="148"/>
                  </a:cubicBezTo>
                  <a:cubicBezTo>
                    <a:pt x="1" y="146"/>
                    <a:pt x="2" y="143"/>
                    <a:pt x="3" y="141"/>
                  </a:cubicBezTo>
                  <a:cubicBezTo>
                    <a:pt x="4" y="139"/>
                    <a:pt x="5" y="136"/>
                    <a:pt x="5" y="134"/>
                  </a:cubicBezTo>
                  <a:cubicBezTo>
                    <a:pt x="5" y="132"/>
                    <a:pt x="3" y="130"/>
                    <a:pt x="3" y="129"/>
                  </a:cubicBezTo>
                  <a:cubicBezTo>
                    <a:pt x="2" y="128"/>
                    <a:pt x="1" y="125"/>
                    <a:pt x="1" y="123"/>
                  </a:cubicBezTo>
                  <a:cubicBezTo>
                    <a:pt x="0" y="120"/>
                    <a:pt x="1" y="114"/>
                    <a:pt x="1" y="110"/>
                  </a:cubicBezTo>
                  <a:cubicBezTo>
                    <a:pt x="1" y="107"/>
                    <a:pt x="1" y="101"/>
                    <a:pt x="1" y="98"/>
                  </a:cubicBezTo>
                  <a:cubicBezTo>
                    <a:pt x="1" y="97"/>
                    <a:pt x="1" y="94"/>
                    <a:pt x="1" y="93"/>
                  </a:cubicBezTo>
                  <a:cubicBezTo>
                    <a:pt x="1" y="92"/>
                    <a:pt x="3" y="90"/>
                    <a:pt x="3" y="89"/>
                  </a:cubicBezTo>
                  <a:cubicBezTo>
                    <a:pt x="4" y="88"/>
                    <a:pt x="5" y="85"/>
                    <a:pt x="5" y="84"/>
                  </a:cubicBezTo>
                  <a:cubicBezTo>
                    <a:pt x="6" y="82"/>
                    <a:pt x="6" y="78"/>
                    <a:pt x="6" y="76"/>
                  </a:cubicBezTo>
                  <a:cubicBezTo>
                    <a:pt x="7" y="75"/>
                    <a:pt x="8" y="74"/>
                    <a:pt x="9" y="73"/>
                  </a:cubicBezTo>
                  <a:cubicBezTo>
                    <a:pt x="9" y="72"/>
                    <a:pt x="9" y="70"/>
                    <a:pt x="10" y="69"/>
                  </a:cubicBezTo>
                  <a:cubicBezTo>
                    <a:pt x="10" y="68"/>
                    <a:pt x="11" y="67"/>
                    <a:pt x="11" y="66"/>
                  </a:cubicBezTo>
                  <a:cubicBezTo>
                    <a:pt x="12" y="65"/>
                    <a:pt x="12" y="63"/>
                    <a:pt x="12" y="62"/>
                  </a:cubicBezTo>
                  <a:cubicBezTo>
                    <a:pt x="11" y="61"/>
                    <a:pt x="8" y="60"/>
                    <a:pt x="8" y="58"/>
                  </a:cubicBezTo>
                  <a:cubicBezTo>
                    <a:pt x="8" y="57"/>
                    <a:pt x="10" y="56"/>
                    <a:pt x="11" y="56"/>
                  </a:cubicBezTo>
                  <a:cubicBezTo>
                    <a:pt x="12" y="55"/>
                    <a:pt x="15" y="55"/>
                    <a:pt x="16" y="55"/>
                  </a:cubicBezTo>
                  <a:cubicBezTo>
                    <a:pt x="17" y="53"/>
                    <a:pt x="19" y="50"/>
                    <a:pt x="20" y="48"/>
                  </a:cubicBezTo>
                  <a:cubicBezTo>
                    <a:pt x="20" y="47"/>
                    <a:pt x="21" y="46"/>
                    <a:pt x="22" y="45"/>
                  </a:cubicBezTo>
                  <a:cubicBezTo>
                    <a:pt x="22" y="44"/>
                    <a:pt x="23" y="42"/>
                    <a:pt x="22" y="41"/>
                  </a:cubicBezTo>
                  <a:cubicBezTo>
                    <a:pt x="22" y="40"/>
                    <a:pt x="20" y="38"/>
                    <a:pt x="19" y="38"/>
                  </a:cubicBezTo>
                  <a:cubicBezTo>
                    <a:pt x="18" y="38"/>
                    <a:pt x="17" y="38"/>
                    <a:pt x="16" y="38"/>
                  </a:cubicBezTo>
                  <a:cubicBezTo>
                    <a:pt x="15" y="39"/>
                    <a:pt x="14" y="41"/>
                    <a:pt x="13" y="41"/>
                  </a:cubicBezTo>
                  <a:cubicBezTo>
                    <a:pt x="12" y="41"/>
                    <a:pt x="11" y="41"/>
                    <a:pt x="11" y="40"/>
                  </a:cubicBezTo>
                  <a:cubicBezTo>
                    <a:pt x="11" y="40"/>
                    <a:pt x="10" y="38"/>
                    <a:pt x="11" y="37"/>
                  </a:cubicBezTo>
                  <a:cubicBezTo>
                    <a:pt x="11" y="36"/>
                    <a:pt x="12" y="35"/>
                    <a:pt x="13" y="34"/>
                  </a:cubicBezTo>
                  <a:cubicBezTo>
                    <a:pt x="13" y="34"/>
                    <a:pt x="15" y="33"/>
                    <a:pt x="15" y="32"/>
                  </a:cubicBezTo>
                  <a:cubicBezTo>
                    <a:pt x="16" y="32"/>
                    <a:pt x="16" y="30"/>
                    <a:pt x="16" y="29"/>
                  </a:cubicBezTo>
                  <a:cubicBezTo>
                    <a:pt x="17" y="29"/>
                    <a:pt x="17" y="29"/>
                    <a:pt x="17" y="28"/>
                  </a:cubicBezTo>
                  <a:cubicBezTo>
                    <a:pt x="24" y="28"/>
                    <a:pt x="24" y="28"/>
                    <a:pt x="24" y="28"/>
                  </a:cubicBezTo>
                  <a:lnTo>
                    <a:pt x="24" y="21"/>
                  </a:ln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9" name="Freeform 68">
              <a:extLst>
                <a:ext uri="{FF2B5EF4-FFF2-40B4-BE49-F238E27FC236}">
                  <a16:creationId xmlns:a16="http://schemas.microsoft.com/office/drawing/2014/main" id="{A85B38B5-B58A-4F95-B834-E6B298D63C6D}"/>
                </a:ext>
              </a:extLst>
            </p:cNvPr>
            <p:cNvSpPr>
              <a:spLocks/>
            </p:cNvSpPr>
            <p:nvPr/>
          </p:nvSpPr>
          <p:spPr bwMode="auto">
            <a:xfrm>
              <a:off x="5064121" y="3163891"/>
              <a:ext cx="881061" cy="530225"/>
            </a:xfrm>
            <a:custGeom>
              <a:avLst/>
              <a:gdLst>
                <a:gd name="T0" fmla="*/ 1000 w 1044"/>
                <a:gd name="T1" fmla="*/ 361 h 629"/>
                <a:gd name="T2" fmla="*/ 964 w 1044"/>
                <a:gd name="T3" fmla="*/ 370 h 629"/>
                <a:gd name="T4" fmla="*/ 935 w 1044"/>
                <a:gd name="T5" fmla="*/ 364 h 629"/>
                <a:gd name="T6" fmla="*/ 911 w 1044"/>
                <a:gd name="T7" fmla="*/ 339 h 629"/>
                <a:gd name="T8" fmla="*/ 898 w 1044"/>
                <a:gd name="T9" fmla="*/ 337 h 629"/>
                <a:gd name="T10" fmla="*/ 924 w 1044"/>
                <a:gd name="T11" fmla="*/ 347 h 629"/>
                <a:gd name="T12" fmla="*/ 956 w 1044"/>
                <a:gd name="T13" fmla="*/ 362 h 629"/>
                <a:gd name="T14" fmla="*/ 954 w 1044"/>
                <a:gd name="T15" fmla="*/ 329 h 629"/>
                <a:gd name="T16" fmla="*/ 932 w 1044"/>
                <a:gd name="T17" fmla="*/ 322 h 629"/>
                <a:gd name="T18" fmla="*/ 938 w 1044"/>
                <a:gd name="T19" fmla="*/ 300 h 629"/>
                <a:gd name="T20" fmla="*/ 955 w 1044"/>
                <a:gd name="T21" fmla="*/ 300 h 629"/>
                <a:gd name="T22" fmla="*/ 939 w 1044"/>
                <a:gd name="T23" fmla="*/ 271 h 629"/>
                <a:gd name="T24" fmla="*/ 924 w 1044"/>
                <a:gd name="T25" fmla="*/ 257 h 629"/>
                <a:gd name="T26" fmla="*/ 883 w 1044"/>
                <a:gd name="T27" fmla="*/ 237 h 629"/>
                <a:gd name="T28" fmla="*/ 873 w 1044"/>
                <a:gd name="T29" fmla="*/ 224 h 629"/>
                <a:gd name="T30" fmla="*/ 906 w 1044"/>
                <a:gd name="T31" fmla="*/ 244 h 629"/>
                <a:gd name="T32" fmla="*/ 935 w 1044"/>
                <a:gd name="T33" fmla="*/ 252 h 629"/>
                <a:gd name="T34" fmla="*/ 936 w 1044"/>
                <a:gd name="T35" fmla="*/ 235 h 629"/>
                <a:gd name="T36" fmla="*/ 924 w 1044"/>
                <a:gd name="T37" fmla="*/ 194 h 629"/>
                <a:gd name="T38" fmla="*/ 878 w 1044"/>
                <a:gd name="T39" fmla="*/ 174 h 629"/>
                <a:gd name="T40" fmla="*/ 847 w 1044"/>
                <a:gd name="T41" fmla="*/ 174 h 629"/>
                <a:gd name="T42" fmla="*/ 814 w 1044"/>
                <a:gd name="T43" fmla="*/ 154 h 629"/>
                <a:gd name="T44" fmla="*/ 791 w 1044"/>
                <a:gd name="T45" fmla="*/ 156 h 629"/>
                <a:gd name="T46" fmla="*/ 769 w 1044"/>
                <a:gd name="T47" fmla="*/ 131 h 629"/>
                <a:gd name="T48" fmla="*/ 779 w 1044"/>
                <a:gd name="T49" fmla="*/ 108 h 629"/>
                <a:gd name="T50" fmla="*/ 794 w 1044"/>
                <a:gd name="T51" fmla="*/ 81 h 629"/>
                <a:gd name="T52" fmla="*/ 772 w 1044"/>
                <a:gd name="T53" fmla="*/ 48 h 629"/>
                <a:gd name="T54" fmla="*/ 730 w 1044"/>
                <a:gd name="T55" fmla="*/ 40 h 629"/>
                <a:gd name="T56" fmla="*/ 715 w 1044"/>
                <a:gd name="T57" fmla="*/ 10 h 629"/>
                <a:gd name="T58" fmla="*/ 680 w 1044"/>
                <a:gd name="T59" fmla="*/ 6 h 629"/>
                <a:gd name="T60" fmla="*/ 593 w 1044"/>
                <a:gd name="T61" fmla="*/ 8 h 629"/>
                <a:gd name="T62" fmla="*/ 596 w 1044"/>
                <a:gd name="T63" fmla="*/ 41 h 629"/>
                <a:gd name="T64" fmla="*/ 583 w 1044"/>
                <a:gd name="T65" fmla="*/ 75 h 629"/>
                <a:gd name="T66" fmla="*/ 567 w 1044"/>
                <a:gd name="T67" fmla="*/ 103 h 629"/>
                <a:gd name="T68" fmla="*/ 527 w 1044"/>
                <a:gd name="T69" fmla="*/ 142 h 629"/>
                <a:gd name="T70" fmla="*/ 518 w 1044"/>
                <a:gd name="T71" fmla="*/ 183 h 629"/>
                <a:gd name="T72" fmla="*/ 456 w 1044"/>
                <a:gd name="T73" fmla="*/ 191 h 629"/>
                <a:gd name="T74" fmla="*/ 454 w 1044"/>
                <a:gd name="T75" fmla="*/ 229 h 629"/>
                <a:gd name="T76" fmla="*/ 436 w 1044"/>
                <a:gd name="T77" fmla="*/ 262 h 629"/>
                <a:gd name="T78" fmla="*/ 427 w 1044"/>
                <a:gd name="T79" fmla="*/ 307 h 629"/>
                <a:gd name="T80" fmla="*/ 409 w 1044"/>
                <a:gd name="T81" fmla="*/ 345 h 629"/>
                <a:gd name="T82" fmla="*/ 414 w 1044"/>
                <a:gd name="T83" fmla="*/ 374 h 629"/>
                <a:gd name="T84" fmla="*/ 385 w 1044"/>
                <a:gd name="T85" fmla="*/ 404 h 629"/>
                <a:gd name="T86" fmla="*/ 272 w 1044"/>
                <a:gd name="T87" fmla="*/ 451 h 629"/>
                <a:gd name="T88" fmla="*/ 243 w 1044"/>
                <a:gd name="T89" fmla="*/ 480 h 629"/>
                <a:gd name="T90" fmla="*/ 194 w 1044"/>
                <a:gd name="T91" fmla="*/ 459 h 629"/>
                <a:gd name="T92" fmla="*/ 186 w 1044"/>
                <a:gd name="T93" fmla="*/ 439 h 629"/>
                <a:gd name="T94" fmla="*/ 114 w 1044"/>
                <a:gd name="T95" fmla="*/ 515 h 629"/>
                <a:gd name="T96" fmla="*/ 98 w 1044"/>
                <a:gd name="T97" fmla="*/ 543 h 629"/>
                <a:gd name="T98" fmla="*/ 78 w 1044"/>
                <a:gd name="T99" fmla="*/ 576 h 629"/>
                <a:gd name="T100" fmla="*/ 56 w 1044"/>
                <a:gd name="T101" fmla="*/ 593 h 629"/>
                <a:gd name="T102" fmla="*/ 35 w 1044"/>
                <a:gd name="T103" fmla="*/ 611 h 629"/>
                <a:gd name="T104" fmla="*/ 0 w 1044"/>
                <a:gd name="T105" fmla="*/ 629 h 629"/>
                <a:gd name="T106" fmla="*/ 227 w 1044"/>
                <a:gd name="T107" fmla="*/ 582 h 629"/>
                <a:gd name="T108" fmla="*/ 256 w 1044"/>
                <a:gd name="T109" fmla="*/ 580 h 629"/>
                <a:gd name="T110" fmla="*/ 379 w 1044"/>
                <a:gd name="T111" fmla="*/ 564 h 629"/>
                <a:gd name="T112" fmla="*/ 599 w 1044"/>
                <a:gd name="T113" fmla="*/ 519 h 6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044" h="629">
                  <a:moveTo>
                    <a:pt x="1042" y="407"/>
                  </a:moveTo>
                  <a:cubicBezTo>
                    <a:pt x="1041" y="405"/>
                    <a:pt x="1037" y="401"/>
                    <a:pt x="1035" y="398"/>
                  </a:cubicBezTo>
                  <a:cubicBezTo>
                    <a:pt x="1033" y="396"/>
                    <a:pt x="1031" y="391"/>
                    <a:pt x="1029" y="388"/>
                  </a:cubicBezTo>
                  <a:cubicBezTo>
                    <a:pt x="1027" y="386"/>
                    <a:pt x="1024" y="381"/>
                    <a:pt x="1022" y="379"/>
                  </a:cubicBezTo>
                  <a:cubicBezTo>
                    <a:pt x="1021" y="377"/>
                    <a:pt x="1019" y="372"/>
                    <a:pt x="1018" y="370"/>
                  </a:cubicBezTo>
                  <a:cubicBezTo>
                    <a:pt x="1017" y="368"/>
                    <a:pt x="1016" y="363"/>
                    <a:pt x="1014" y="360"/>
                  </a:cubicBezTo>
                  <a:cubicBezTo>
                    <a:pt x="1013" y="359"/>
                    <a:pt x="1012" y="356"/>
                    <a:pt x="1010" y="355"/>
                  </a:cubicBezTo>
                  <a:cubicBezTo>
                    <a:pt x="1009" y="355"/>
                    <a:pt x="1007" y="355"/>
                    <a:pt x="1007" y="355"/>
                  </a:cubicBezTo>
                  <a:cubicBezTo>
                    <a:pt x="1005" y="356"/>
                    <a:pt x="1003" y="357"/>
                    <a:pt x="1003" y="358"/>
                  </a:cubicBezTo>
                  <a:cubicBezTo>
                    <a:pt x="1002" y="358"/>
                    <a:pt x="1001" y="360"/>
                    <a:pt x="1000" y="361"/>
                  </a:cubicBezTo>
                  <a:cubicBezTo>
                    <a:pt x="999" y="362"/>
                    <a:pt x="997" y="363"/>
                    <a:pt x="995" y="363"/>
                  </a:cubicBezTo>
                  <a:cubicBezTo>
                    <a:pt x="994" y="363"/>
                    <a:pt x="990" y="362"/>
                    <a:pt x="989" y="362"/>
                  </a:cubicBezTo>
                  <a:cubicBezTo>
                    <a:pt x="987" y="362"/>
                    <a:pt x="983" y="362"/>
                    <a:pt x="981" y="362"/>
                  </a:cubicBezTo>
                  <a:cubicBezTo>
                    <a:pt x="979" y="362"/>
                    <a:pt x="977" y="360"/>
                    <a:pt x="975" y="360"/>
                  </a:cubicBezTo>
                  <a:cubicBezTo>
                    <a:pt x="974" y="359"/>
                    <a:pt x="972" y="358"/>
                    <a:pt x="971" y="358"/>
                  </a:cubicBezTo>
                  <a:cubicBezTo>
                    <a:pt x="970" y="359"/>
                    <a:pt x="970" y="361"/>
                    <a:pt x="969" y="361"/>
                  </a:cubicBezTo>
                  <a:cubicBezTo>
                    <a:pt x="968" y="362"/>
                    <a:pt x="966" y="361"/>
                    <a:pt x="965" y="362"/>
                  </a:cubicBezTo>
                  <a:cubicBezTo>
                    <a:pt x="965" y="362"/>
                    <a:pt x="964" y="363"/>
                    <a:pt x="964" y="364"/>
                  </a:cubicBezTo>
                  <a:cubicBezTo>
                    <a:pt x="964" y="365"/>
                    <a:pt x="966" y="367"/>
                    <a:pt x="966" y="368"/>
                  </a:cubicBezTo>
                  <a:cubicBezTo>
                    <a:pt x="966" y="369"/>
                    <a:pt x="965" y="370"/>
                    <a:pt x="964" y="370"/>
                  </a:cubicBezTo>
                  <a:cubicBezTo>
                    <a:pt x="963" y="370"/>
                    <a:pt x="961" y="369"/>
                    <a:pt x="960" y="370"/>
                  </a:cubicBezTo>
                  <a:cubicBezTo>
                    <a:pt x="959" y="370"/>
                    <a:pt x="958" y="373"/>
                    <a:pt x="958" y="373"/>
                  </a:cubicBezTo>
                  <a:cubicBezTo>
                    <a:pt x="957" y="374"/>
                    <a:pt x="955" y="376"/>
                    <a:pt x="955" y="376"/>
                  </a:cubicBezTo>
                  <a:cubicBezTo>
                    <a:pt x="955" y="376"/>
                    <a:pt x="953" y="375"/>
                    <a:pt x="952" y="376"/>
                  </a:cubicBezTo>
                  <a:cubicBezTo>
                    <a:pt x="951" y="376"/>
                    <a:pt x="951" y="378"/>
                    <a:pt x="951" y="379"/>
                  </a:cubicBezTo>
                  <a:cubicBezTo>
                    <a:pt x="950" y="379"/>
                    <a:pt x="949" y="380"/>
                    <a:pt x="949" y="380"/>
                  </a:cubicBezTo>
                  <a:cubicBezTo>
                    <a:pt x="947" y="379"/>
                    <a:pt x="946" y="376"/>
                    <a:pt x="945" y="374"/>
                  </a:cubicBezTo>
                  <a:cubicBezTo>
                    <a:pt x="945" y="373"/>
                    <a:pt x="944" y="369"/>
                    <a:pt x="943" y="368"/>
                  </a:cubicBezTo>
                  <a:cubicBezTo>
                    <a:pt x="943" y="367"/>
                    <a:pt x="941" y="366"/>
                    <a:pt x="940" y="366"/>
                  </a:cubicBezTo>
                  <a:cubicBezTo>
                    <a:pt x="939" y="365"/>
                    <a:pt x="936" y="364"/>
                    <a:pt x="935" y="364"/>
                  </a:cubicBezTo>
                  <a:cubicBezTo>
                    <a:pt x="933" y="363"/>
                    <a:pt x="930" y="361"/>
                    <a:pt x="929" y="360"/>
                  </a:cubicBezTo>
                  <a:cubicBezTo>
                    <a:pt x="928" y="359"/>
                    <a:pt x="926" y="358"/>
                    <a:pt x="925" y="358"/>
                  </a:cubicBezTo>
                  <a:cubicBezTo>
                    <a:pt x="924" y="358"/>
                    <a:pt x="923" y="361"/>
                    <a:pt x="922" y="361"/>
                  </a:cubicBezTo>
                  <a:cubicBezTo>
                    <a:pt x="920" y="361"/>
                    <a:pt x="918" y="361"/>
                    <a:pt x="917" y="360"/>
                  </a:cubicBezTo>
                  <a:cubicBezTo>
                    <a:pt x="916" y="360"/>
                    <a:pt x="915" y="358"/>
                    <a:pt x="915" y="357"/>
                  </a:cubicBezTo>
                  <a:cubicBezTo>
                    <a:pt x="915" y="356"/>
                    <a:pt x="914" y="354"/>
                    <a:pt x="915" y="353"/>
                  </a:cubicBezTo>
                  <a:cubicBezTo>
                    <a:pt x="915" y="352"/>
                    <a:pt x="916" y="351"/>
                    <a:pt x="916" y="351"/>
                  </a:cubicBezTo>
                  <a:cubicBezTo>
                    <a:pt x="916" y="350"/>
                    <a:pt x="915" y="348"/>
                    <a:pt x="915" y="347"/>
                  </a:cubicBezTo>
                  <a:cubicBezTo>
                    <a:pt x="914" y="346"/>
                    <a:pt x="913" y="345"/>
                    <a:pt x="913" y="344"/>
                  </a:cubicBezTo>
                  <a:cubicBezTo>
                    <a:pt x="912" y="343"/>
                    <a:pt x="911" y="340"/>
                    <a:pt x="911" y="339"/>
                  </a:cubicBezTo>
                  <a:cubicBezTo>
                    <a:pt x="910" y="338"/>
                    <a:pt x="909" y="336"/>
                    <a:pt x="908" y="336"/>
                  </a:cubicBezTo>
                  <a:cubicBezTo>
                    <a:pt x="907" y="337"/>
                    <a:pt x="907" y="338"/>
                    <a:pt x="907" y="339"/>
                  </a:cubicBezTo>
                  <a:cubicBezTo>
                    <a:pt x="906" y="340"/>
                    <a:pt x="906" y="342"/>
                    <a:pt x="905" y="343"/>
                  </a:cubicBezTo>
                  <a:cubicBezTo>
                    <a:pt x="905" y="343"/>
                    <a:pt x="903" y="344"/>
                    <a:pt x="903" y="344"/>
                  </a:cubicBezTo>
                  <a:cubicBezTo>
                    <a:pt x="902" y="344"/>
                    <a:pt x="900" y="343"/>
                    <a:pt x="899" y="343"/>
                  </a:cubicBezTo>
                  <a:cubicBezTo>
                    <a:pt x="898" y="342"/>
                    <a:pt x="897" y="341"/>
                    <a:pt x="896" y="341"/>
                  </a:cubicBezTo>
                  <a:cubicBezTo>
                    <a:pt x="896" y="341"/>
                    <a:pt x="894" y="341"/>
                    <a:pt x="894" y="341"/>
                  </a:cubicBezTo>
                  <a:cubicBezTo>
                    <a:pt x="893" y="341"/>
                    <a:pt x="892" y="339"/>
                    <a:pt x="892" y="339"/>
                  </a:cubicBezTo>
                  <a:cubicBezTo>
                    <a:pt x="892" y="338"/>
                    <a:pt x="893" y="337"/>
                    <a:pt x="894" y="336"/>
                  </a:cubicBezTo>
                  <a:cubicBezTo>
                    <a:pt x="895" y="336"/>
                    <a:pt x="897" y="337"/>
                    <a:pt x="898" y="337"/>
                  </a:cubicBezTo>
                  <a:cubicBezTo>
                    <a:pt x="898" y="337"/>
                    <a:pt x="899" y="335"/>
                    <a:pt x="899" y="335"/>
                  </a:cubicBezTo>
                  <a:cubicBezTo>
                    <a:pt x="900" y="334"/>
                    <a:pt x="902" y="331"/>
                    <a:pt x="903" y="331"/>
                  </a:cubicBezTo>
                  <a:cubicBezTo>
                    <a:pt x="904" y="330"/>
                    <a:pt x="906" y="330"/>
                    <a:pt x="907" y="329"/>
                  </a:cubicBezTo>
                  <a:cubicBezTo>
                    <a:pt x="909" y="329"/>
                    <a:pt x="913" y="329"/>
                    <a:pt x="914" y="330"/>
                  </a:cubicBezTo>
                  <a:cubicBezTo>
                    <a:pt x="915" y="331"/>
                    <a:pt x="915" y="334"/>
                    <a:pt x="916" y="335"/>
                  </a:cubicBezTo>
                  <a:cubicBezTo>
                    <a:pt x="916" y="335"/>
                    <a:pt x="918" y="336"/>
                    <a:pt x="918" y="337"/>
                  </a:cubicBezTo>
                  <a:cubicBezTo>
                    <a:pt x="918" y="338"/>
                    <a:pt x="917" y="339"/>
                    <a:pt x="917" y="340"/>
                  </a:cubicBezTo>
                  <a:cubicBezTo>
                    <a:pt x="917" y="341"/>
                    <a:pt x="917" y="343"/>
                    <a:pt x="918" y="343"/>
                  </a:cubicBezTo>
                  <a:cubicBezTo>
                    <a:pt x="918" y="344"/>
                    <a:pt x="920" y="346"/>
                    <a:pt x="921" y="346"/>
                  </a:cubicBezTo>
                  <a:cubicBezTo>
                    <a:pt x="921" y="346"/>
                    <a:pt x="923" y="346"/>
                    <a:pt x="924" y="347"/>
                  </a:cubicBezTo>
                  <a:cubicBezTo>
                    <a:pt x="925" y="347"/>
                    <a:pt x="926" y="350"/>
                    <a:pt x="927" y="350"/>
                  </a:cubicBezTo>
                  <a:cubicBezTo>
                    <a:pt x="929" y="350"/>
                    <a:pt x="931" y="348"/>
                    <a:pt x="932" y="349"/>
                  </a:cubicBezTo>
                  <a:cubicBezTo>
                    <a:pt x="933" y="349"/>
                    <a:pt x="934" y="351"/>
                    <a:pt x="935" y="352"/>
                  </a:cubicBezTo>
                  <a:cubicBezTo>
                    <a:pt x="935" y="353"/>
                    <a:pt x="938" y="354"/>
                    <a:pt x="939" y="354"/>
                  </a:cubicBezTo>
                  <a:cubicBezTo>
                    <a:pt x="940" y="355"/>
                    <a:pt x="942" y="355"/>
                    <a:pt x="943" y="355"/>
                  </a:cubicBezTo>
                  <a:cubicBezTo>
                    <a:pt x="944" y="356"/>
                    <a:pt x="946" y="358"/>
                    <a:pt x="946" y="359"/>
                  </a:cubicBezTo>
                  <a:cubicBezTo>
                    <a:pt x="947" y="359"/>
                    <a:pt x="947" y="361"/>
                    <a:pt x="947" y="361"/>
                  </a:cubicBezTo>
                  <a:cubicBezTo>
                    <a:pt x="948" y="362"/>
                    <a:pt x="949" y="363"/>
                    <a:pt x="949" y="364"/>
                  </a:cubicBezTo>
                  <a:cubicBezTo>
                    <a:pt x="950" y="364"/>
                    <a:pt x="952" y="365"/>
                    <a:pt x="953" y="365"/>
                  </a:cubicBezTo>
                  <a:cubicBezTo>
                    <a:pt x="954" y="365"/>
                    <a:pt x="956" y="363"/>
                    <a:pt x="956" y="362"/>
                  </a:cubicBezTo>
                  <a:cubicBezTo>
                    <a:pt x="957" y="361"/>
                    <a:pt x="956" y="358"/>
                    <a:pt x="957" y="357"/>
                  </a:cubicBezTo>
                  <a:cubicBezTo>
                    <a:pt x="957" y="357"/>
                    <a:pt x="959" y="355"/>
                    <a:pt x="960" y="355"/>
                  </a:cubicBezTo>
                  <a:cubicBezTo>
                    <a:pt x="961" y="355"/>
                    <a:pt x="962" y="355"/>
                    <a:pt x="963" y="355"/>
                  </a:cubicBezTo>
                  <a:cubicBezTo>
                    <a:pt x="964" y="355"/>
                    <a:pt x="966" y="355"/>
                    <a:pt x="966" y="354"/>
                  </a:cubicBezTo>
                  <a:cubicBezTo>
                    <a:pt x="967" y="352"/>
                    <a:pt x="967" y="349"/>
                    <a:pt x="967" y="347"/>
                  </a:cubicBezTo>
                  <a:cubicBezTo>
                    <a:pt x="967" y="345"/>
                    <a:pt x="967" y="341"/>
                    <a:pt x="966" y="339"/>
                  </a:cubicBezTo>
                  <a:cubicBezTo>
                    <a:pt x="966" y="338"/>
                    <a:pt x="965" y="336"/>
                    <a:pt x="964" y="335"/>
                  </a:cubicBezTo>
                  <a:cubicBezTo>
                    <a:pt x="964" y="334"/>
                    <a:pt x="963" y="331"/>
                    <a:pt x="961" y="331"/>
                  </a:cubicBezTo>
                  <a:cubicBezTo>
                    <a:pt x="960" y="331"/>
                    <a:pt x="957" y="333"/>
                    <a:pt x="956" y="332"/>
                  </a:cubicBezTo>
                  <a:cubicBezTo>
                    <a:pt x="955" y="332"/>
                    <a:pt x="955" y="329"/>
                    <a:pt x="954" y="329"/>
                  </a:cubicBezTo>
                  <a:cubicBezTo>
                    <a:pt x="953" y="328"/>
                    <a:pt x="952" y="328"/>
                    <a:pt x="951" y="328"/>
                  </a:cubicBezTo>
                  <a:cubicBezTo>
                    <a:pt x="950" y="329"/>
                    <a:pt x="949" y="331"/>
                    <a:pt x="948" y="331"/>
                  </a:cubicBezTo>
                  <a:cubicBezTo>
                    <a:pt x="948" y="332"/>
                    <a:pt x="946" y="330"/>
                    <a:pt x="946" y="329"/>
                  </a:cubicBezTo>
                  <a:cubicBezTo>
                    <a:pt x="946" y="328"/>
                    <a:pt x="947" y="327"/>
                    <a:pt x="947" y="326"/>
                  </a:cubicBezTo>
                  <a:cubicBezTo>
                    <a:pt x="947" y="325"/>
                    <a:pt x="946" y="323"/>
                    <a:pt x="946" y="322"/>
                  </a:cubicBezTo>
                  <a:cubicBezTo>
                    <a:pt x="945" y="321"/>
                    <a:pt x="944" y="319"/>
                    <a:pt x="943" y="319"/>
                  </a:cubicBezTo>
                  <a:cubicBezTo>
                    <a:pt x="943" y="319"/>
                    <a:pt x="941" y="320"/>
                    <a:pt x="941" y="321"/>
                  </a:cubicBezTo>
                  <a:cubicBezTo>
                    <a:pt x="940" y="321"/>
                    <a:pt x="939" y="323"/>
                    <a:pt x="938" y="324"/>
                  </a:cubicBezTo>
                  <a:cubicBezTo>
                    <a:pt x="937" y="324"/>
                    <a:pt x="935" y="324"/>
                    <a:pt x="934" y="324"/>
                  </a:cubicBezTo>
                  <a:cubicBezTo>
                    <a:pt x="933" y="324"/>
                    <a:pt x="932" y="323"/>
                    <a:pt x="932" y="322"/>
                  </a:cubicBezTo>
                  <a:cubicBezTo>
                    <a:pt x="931" y="321"/>
                    <a:pt x="931" y="319"/>
                    <a:pt x="931" y="319"/>
                  </a:cubicBezTo>
                  <a:cubicBezTo>
                    <a:pt x="932" y="318"/>
                    <a:pt x="934" y="318"/>
                    <a:pt x="935" y="317"/>
                  </a:cubicBezTo>
                  <a:cubicBezTo>
                    <a:pt x="936" y="317"/>
                    <a:pt x="937" y="316"/>
                    <a:pt x="938" y="315"/>
                  </a:cubicBezTo>
                  <a:cubicBezTo>
                    <a:pt x="939" y="314"/>
                    <a:pt x="940" y="313"/>
                    <a:pt x="940" y="312"/>
                  </a:cubicBezTo>
                  <a:cubicBezTo>
                    <a:pt x="942" y="312"/>
                    <a:pt x="945" y="313"/>
                    <a:pt x="946" y="312"/>
                  </a:cubicBezTo>
                  <a:cubicBezTo>
                    <a:pt x="947" y="312"/>
                    <a:pt x="948" y="311"/>
                    <a:pt x="948" y="310"/>
                  </a:cubicBezTo>
                  <a:cubicBezTo>
                    <a:pt x="949" y="310"/>
                    <a:pt x="947" y="308"/>
                    <a:pt x="946" y="308"/>
                  </a:cubicBezTo>
                  <a:cubicBezTo>
                    <a:pt x="945" y="308"/>
                    <a:pt x="944" y="307"/>
                    <a:pt x="943" y="307"/>
                  </a:cubicBezTo>
                  <a:cubicBezTo>
                    <a:pt x="942" y="306"/>
                    <a:pt x="941" y="304"/>
                    <a:pt x="940" y="302"/>
                  </a:cubicBezTo>
                  <a:cubicBezTo>
                    <a:pt x="939" y="302"/>
                    <a:pt x="938" y="300"/>
                    <a:pt x="938" y="300"/>
                  </a:cubicBezTo>
                  <a:cubicBezTo>
                    <a:pt x="937" y="299"/>
                    <a:pt x="934" y="299"/>
                    <a:pt x="933" y="299"/>
                  </a:cubicBezTo>
                  <a:cubicBezTo>
                    <a:pt x="932" y="298"/>
                    <a:pt x="931" y="297"/>
                    <a:pt x="931" y="296"/>
                  </a:cubicBezTo>
                  <a:cubicBezTo>
                    <a:pt x="931" y="295"/>
                    <a:pt x="933" y="293"/>
                    <a:pt x="933" y="293"/>
                  </a:cubicBezTo>
                  <a:cubicBezTo>
                    <a:pt x="934" y="292"/>
                    <a:pt x="934" y="290"/>
                    <a:pt x="935" y="289"/>
                  </a:cubicBezTo>
                  <a:cubicBezTo>
                    <a:pt x="936" y="289"/>
                    <a:pt x="938" y="291"/>
                    <a:pt x="938" y="292"/>
                  </a:cubicBezTo>
                  <a:cubicBezTo>
                    <a:pt x="939" y="292"/>
                    <a:pt x="940" y="294"/>
                    <a:pt x="941" y="294"/>
                  </a:cubicBezTo>
                  <a:cubicBezTo>
                    <a:pt x="942" y="295"/>
                    <a:pt x="944" y="294"/>
                    <a:pt x="945" y="294"/>
                  </a:cubicBezTo>
                  <a:cubicBezTo>
                    <a:pt x="946" y="294"/>
                    <a:pt x="948" y="295"/>
                    <a:pt x="949" y="296"/>
                  </a:cubicBezTo>
                  <a:cubicBezTo>
                    <a:pt x="950" y="297"/>
                    <a:pt x="951" y="299"/>
                    <a:pt x="952" y="300"/>
                  </a:cubicBezTo>
                  <a:cubicBezTo>
                    <a:pt x="952" y="300"/>
                    <a:pt x="954" y="301"/>
                    <a:pt x="955" y="300"/>
                  </a:cubicBezTo>
                  <a:cubicBezTo>
                    <a:pt x="956" y="300"/>
                    <a:pt x="957" y="298"/>
                    <a:pt x="957" y="297"/>
                  </a:cubicBezTo>
                  <a:cubicBezTo>
                    <a:pt x="958" y="296"/>
                    <a:pt x="957" y="293"/>
                    <a:pt x="957" y="291"/>
                  </a:cubicBezTo>
                  <a:cubicBezTo>
                    <a:pt x="957" y="289"/>
                    <a:pt x="958" y="285"/>
                    <a:pt x="958" y="283"/>
                  </a:cubicBezTo>
                  <a:cubicBezTo>
                    <a:pt x="958" y="281"/>
                    <a:pt x="955" y="278"/>
                    <a:pt x="954" y="276"/>
                  </a:cubicBezTo>
                  <a:cubicBezTo>
                    <a:pt x="953" y="275"/>
                    <a:pt x="951" y="272"/>
                    <a:pt x="950" y="270"/>
                  </a:cubicBezTo>
                  <a:cubicBezTo>
                    <a:pt x="950" y="269"/>
                    <a:pt x="949" y="267"/>
                    <a:pt x="948" y="266"/>
                  </a:cubicBezTo>
                  <a:cubicBezTo>
                    <a:pt x="947" y="266"/>
                    <a:pt x="945" y="265"/>
                    <a:pt x="944" y="266"/>
                  </a:cubicBezTo>
                  <a:cubicBezTo>
                    <a:pt x="944" y="266"/>
                    <a:pt x="945" y="269"/>
                    <a:pt x="945" y="270"/>
                  </a:cubicBezTo>
                  <a:cubicBezTo>
                    <a:pt x="944" y="270"/>
                    <a:pt x="943" y="271"/>
                    <a:pt x="942" y="272"/>
                  </a:cubicBezTo>
                  <a:cubicBezTo>
                    <a:pt x="941" y="272"/>
                    <a:pt x="940" y="271"/>
                    <a:pt x="939" y="271"/>
                  </a:cubicBezTo>
                  <a:cubicBezTo>
                    <a:pt x="938" y="270"/>
                    <a:pt x="937" y="269"/>
                    <a:pt x="937" y="268"/>
                  </a:cubicBezTo>
                  <a:cubicBezTo>
                    <a:pt x="936" y="267"/>
                    <a:pt x="937" y="265"/>
                    <a:pt x="938" y="264"/>
                  </a:cubicBezTo>
                  <a:cubicBezTo>
                    <a:pt x="938" y="264"/>
                    <a:pt x="940" y="263"/>
                    <a:pt x="941" y="263"/>
                  </a:cubicBezTo>
                  <a:cubicBezTo>
                    <a:pt x="941" y="262"/>
                    <a:pt x="943" y="261"/>
                    <a:pt x="943" y="260"/>
                  </a:cubicBezTo>
                  <a:cubicBezTo>
                    <a:pt x="943" y="260"/>
                    <a:pt x="942" y="258"/>
                    <a:pt x="942" y="258"/>
                  </a:cubicBezTo>
                  <a:cubicBezTo>
                    <a:pt x="941" y="257"/>
                    <a:pt x="938" y="257"/>
                    <a:pt x="937" y="257"/>
                  </a:cubicBezTo>
                  <a:cubicBezTo>
                    <a:pt x="936" y="257"/>
                    <a:pt x="933" y="258"/>
                    <a:pt x="932" y="259"/>
                  </a:cubicBezTo>
                  <a:cubicBezTo>
                    <a:pt x="932" y="259"/>
                    <a:pt x="931" y="260"/>
                    <a:pt x="930" y="260"/>
                  </a:cubicBezTo>
                  <a:cubicBezTo>
                    <a:pt x="929" y="260"/>
                    <a:pt x="928" y="259"/>
                    <a:pt x="927" y="259"/>
                  </a:cubicBezTo>
                  <a:cubicBezTo>
                    <a:pt x="926" y="258"/>
                    <a:pt x="925" y="257"/>
                    <a:pt x="924" y="257"/>
                  </a:cubicBezTo>
                  <a:cubicBezTo>
                    <a:pt x="923" y="256"/>
                    <a:pt x="922" y="255"/>
                    <a:pt x="921" y="255"/>
                  </a:cubicBezTo>
                  <a:cubicBezTo>
                    <a:pt x="919" y="255"/>
                    <a:pt x="916" y="257"/>
                    <a:pt x="915" y="257"/>
                  </a:cubicBezTo>
                  <a:cubicBezTo>
                    <a:pt x="913" y="257"/>
                    <a:pt x="911" y="258"/>
                    <a:pt x="910" y="257"/>
                  </a:cubicBezTo>
                  <a:cubicBezTo>
                    <a:pt x="909" y="257"/>
                    <a:pt x="907" y="256"/>
                    <a:pt x="906" y="256"/>
                  </a:cubicBezTo>
                  <a:cubicBezTo>
                    <a:pt x="905" y="255"/>
                    <a:pt x="902" y="253"/>
                    <a:pt x="902" y="252"/>
                  </a:cubicBezTo>
                  <a:cubicBezTo>
                    <a:pt x="901" y="250"/>
                    <a:pt x="900" y="247"/>
                    <a:pt x="899" y="246"/>
                  </a:cubicBezTo>
                  <a:cubicBezTo>
                    <a:pt x="898" y="245"/>
                    <a:pt x="896" y="242"/>
                    <a:pt x="895" y="241"/>
                  </a:cubicBezTo>
                  <a:cubicBezTo>
                    <a:pt x="894" y="241"/>
                    <a:pt x="893" y="239"/>
                    <a:pt x="892" y="239"/>
                  </a:cubicBezTo>
                  <a:cubicBezTo>
                    <a:pt x="891" y="238"/>
                    <a:pt x="889" y="239"/>
                    <a:pt x="888" y="239"/>
                  </a:cubicBezTo>
                  <a:cubicBezTo>
                    <a:pt x="887" y="239"/>
                    <a:pt x="884" y="238"/>
                    <a:pt x="883" y="237"/>
                  </a:cubicBezTo>
                  <a:cubicBezTo>
                    <a:pt x="882" y="237"/>
                    <a:pt x="882" y="236"/>
                    <a:pt x="881" y="235"/>
                  </a:cubicBezTo>
                  <a:cubicBezTo>
                    <a:pt x="880" y="235"/>
                    <a:pt x="878" y="234"/>
                    <a:pt x="877" y="233"/>
                  </a:cubicBezTo>
                  <a:cubicBezTo>
                    <a:pt x="876" y="233"/>
                    <a:pt x="874" y="232"/>
                    <a:pt x="873" y="231"/>
                  </a:cubicBezTo>
                  <a:cubicBezTo>
                    <a:pt x="872" y="231"/>
                    <a:pt x="871" y="229"/>
                    <a:pt x="870" y="229"/>
                  </a:cubicBezTo>
                  <a:cubicBezTo>
                    <a:pt x="870" y="228"/>
                    <a:pt x="868" y="227"/>
                    <a:pt x="867" y="227"/>
                  </a:cubicBezTo>
                  <a:cubicBezTo>
                    <a:pt x="866" y="226"/>
                    <a:pt x="865" y="224"/>
                    <a:pt x="864" y="223"/>
                  </a:cubicBezTo>
                  <a:cubicBezTo>
                    <a:pt x="864" y="223"/>
                    <a:pt x="864" y="221"/>
                    <a:pt x="865" y="220"/>
                  </a:cubicBezTo>
                  <a:cubicBezTo>
                    <a:pt x="866" y="219"/>
                    <a:pt x="868" y="219"/>
                    <a:pt x="870" y="219"/>
                  </a:cubicBezTo>
                  <a:cubicBezTo>
                    <a:pt x="870" y="219"/>
                    <a:pt x="871" y="220"/>
                    <a:pt x="872" y="221"/>
                  </a:cubicBezTo>
                  <a:cubicBezTo>
                    <a:pt x="872" y="222"/>
                    <a:pt x="873" y="223"/>
                    <a:pt x="873" y="224"/>
                  </a:cubicBezTo>
                  <a:cubicBezTo>
                    <a:pt x="874" y="224"/>
                    <a:pt x="875" y="225"/>
                    <a:pt x="876" y="225"/>
                  </a:cubicBezTo>
                  <a:cubicBezTo>
                    <a:pt x="877" y="226"/>
                    <a:pt x="877" y="227"/>
                    <a:pt x="878" y="227"/>
                  </a:cubicBezTo>
                  <a:cubicBezTo>
                    <a:pt x="879" y="228"/>
                    <a:pt x="883" y="226"/>
                    <a:pt x="884" y="227"/>
                  </a:cubicBezTo>
                  <a:cubicBezTo>
                    <a:pt x="884" y="227"/>
                    <a:pt x="885" y="229"/>
                    <a:pt x="885" y="229"/>
                  </a:cubicBezTo>
                  <a:cubicBezTo>
                    <a:pt x="886" y="230"/>
                    <a:pt x="887" y="230"/>
                    <a:pt x="888" y="231"/>
                  </a:cubicBezTo>
                  <a:cubicBezTo>
                    <a:pt x="889" y="231"/>
                    <a:pt x="891" y="231"/>
                    <a:pt x="892" y="231"/>
                  </a:cubicBezTo>
                  <a:cubicBezTo>
                    <a:pt x="893" y="232"/>
                    <a:pt x="893" y="233"/>
                    <a:pt x="894" y="233"/>
                  </a:cubicBezTo>
                  <a:cubicBezTo>
                    <a:pt x="895" y="234"/>
                    <a:pt x="898" y="234"/>
                    <a:pt x="899" y="235"/>
                  </a:cubicBezTo>
                  <a:cubicBezTo>
                    <a:pt x="900" y="236"/>
                    <a:pt x="902" y="239"/>
                    <a:pt x="903" y="240"/>
                  </a:cubicBezTo>
                  <a:cubicBezTo>
                    <a:pt x="903" y="241"/>
                    <a:pt x="905" y="243"/>
                    <a:pt x="906" y="244"/>
                  </a:cubicBezTo>
                  <a:cubicBezTo>
                    <a:pt x="906" y="245"/>
                    <a:pt x="906" y="248"/>
                    <a:pt x="907" y="249"/>
                  </a:cubicBezTo>
                  <a:cubicBezTo>
                    <a:pt x="907" y="249"/>
                    <a:pt x="909" y="251"/>
                    <a:pt x="909" y="252"/>
                  </a:cubicBezTo>
                  <a:cubicBezTo>
                    <a:pt x="910" y="252"/>
                    <a:pt x="912" y="252"/>
                    <a:pt x="912" y="252"/>
                  </a:cubicBezTo>
                  <a:cubicBezTo>
                    <a:pt x="913" y="251"/>
                    <a:pt x="912" y="249"/>
                    <a:pt x="912" y="248"/>
                  </a:cubicBezTo>
                  <a:cubicBezTo>
                    <a:pt x="913" y="247"/>
                    <a:pt x="916" y="247"/>
                    <a:pt x="917" y="247"/>
                  </a:cubicBezTo>
                  <a:cubicBezTo>
                    <a:pt x="918" y="247"/>
                    <a:pt x="919" y="248"/>
                    <a:pt x="920" y="248"/>
                  </a:cubicBezTo>
                  <a:cubicBezTo>
                    <a:pt x="921" y="249"/>
                    <a:pt x="924" y="251"/>
                    <a:pt x="925" y="251"/>
                  </a:cubicBezTo>
                  <a:cubicBezTo>
                    <a:pt x="926" y="252"/>
                    <a:pt x="928" y="251"/>
                    <a:pt x="929" y="251"/>
                  </a:cubicBezTo>
                  <a:cubicBezTo>
                    <a:pt x="930" y="251"/>
                    <a:pt x="931" y="252"/>
                    <a:pt x="932" y="252"/>
                  </a:cubicBezTo>
                  <a:cubicBezTo>
                    <a:pt x="933" y="253"/>
                    <a:pt x="934" y="252"/>
                    <a:pt x="935" y="252"/>
                  </a:cubicBezTo>
                  <a:cubicBezTo>
                    <a:pt x="936" y="252"/>
                    <a:pt x="937" y="251"/>
                    <a:pt x="937" y="251"/>
                  </a:cubicBezTo>
                  <a:cubicBezTo>
                    <a:pt x="939" y="250"/>
                    <a:pt x="944" y="252"/>
                    <a:pt x="945" y="250"/>
                  </a:cubicBezTo>
                  <a:cubicBezTo>
                    <a:pt x="945" y="249"/>
                    <a:pt x="943" y="248"/>
                    <a:pt x="943" y="247"/>
                  </a:cubicBezTo>
                  <a:cubicBezTo>
                    <a:pt x="942" y="246"/>
                    <a:pt x="940" y="245"/>
                    <a:pt x="939" y="245"/>
                  </a:cubicBezTo>
                  <a:cubicBezTo>
                    <a:pt x="939" y="245"/>
                    <a:pt x="937" y="246"/>
                    <a:pt x="936" y="246"/>
                  </a:cubicBezTo>
                  <a:cubicBezTo>
                    <a:pt x="936" y="246"/>
                    <a:pt x="934" y="246"/>
                    <a:pt x="933" y="245"/>
                  </a:cubicBezTo>
                  <a:cubicBezTo>
                    <a:pt x="933" y="245"/>
                    <a:pt x="932" y="243"/>
                    <a:pt x="932" y="242"/>
                  </a:cubicBezTo>
                  <a:cubicBezTo>
                    <a:pt x="932" y="242"/>
                    <a:pt x="934" y="241"/>
                    <a:pt x="934" y="240"/>
                  </a:cubicBezTo>
                  <a:cubicBezTo>
                    <a:pt x="935" y="240"/>
                    <a:pt x="936" y="238"/>
                    <a:pt x="936" y="238"/>
                  </a:cubicBezTo>
                  <a:cubicBezTo>
                    <a:pt x="936" y="237"/>
                    <a:pt x="936" y="235"/>
                    <a:pt x="936" y="235"/>
                  </a:cubicBezTo>
                  <a:cubicBezTo>
                    <a:pt x="936" y="234"/>
                    <a:pt x="934" y="232"/>
                    <a:pt x="934" y="231"/>
                  </a:cubicBezTo>
                  <a:cubicBezTo>
                    <a:pt x="934" y="230"/>
                    <a:pt x="933" y="228"/>
                    <a:pt x="933" y="227"/>
                  </a:cubicBezTo>
                  <a:cubicBezTo>
                    <a:pt x="933" y="225"/>
                    <a:pt x="931" y="223"/>
                    <a:pt x="931" y="222"/>
                  </a:cubicBezTo>
                  <a:cubicBezTo>
                    <a:pt x="931" y="221"/>
                    <a:pt x="930" y="219"/>
                    <a:pt x="930" y="218"/>
                  </a:cubicBezTo>
                  <a:cubicBezTo>
                    <a:pt x="930" y="217"/>
                    <a:pt x="931" y="216"/>
                    <a:pt x="932" y="215"/>
                  </a:cubicBezTo>
                  <a:cubicBezTo>
                    <a:pt x="933" y="215"/>
                    <a:pt x="935" y="215"/>
                    <a:pt x="936" y="214"/>
                  </a:cubicBezTo>
                  <a:cubicBezTo>
                    <a:pt x="937" y="213"/>
                    <a:pt x="939" y="211"/>
                    <a:pt x="939" y="209"/>
                  </a:cubicBezTo>
                  <a:cubicBezTo>
                    <a:pt x="940" y="207"/>
                    <a:pt x="939" y="204"/>
                    <a:pt x="938" y="202"/>
                  </a:cubicBezTo>
                  <a:cubicBezTo>
                    <a:pt x="937" y="201"/>
                    <a:pt x="935" y="199"/>
                    <a:pt x="934" y="198"/>
                  </a:cubicBezTo>
                  <a:cubicBezTo>
                    <a:pt x="932" y="197"/>
                    <a:pt x="927" y="195"/>
                    <a:pt x="924" y="194"/>
                  </a:cubicBezTo>
                  <a:cubicBezTo>
                    <a:pt x="923" y="193"/>
                    <a:pt x="921" y="193"/>
                    <a:pt x="919" y="193"/>
                  </a:cubicBezTo>
                  <a:cubicBezTo>
                    <a:pt x="917" y="192"/>
                    <a:pt x="914" y="193"/>
                    <a:pt x="912" y="193"/>
                  </a:cubicBezTo>
                  <a:cubicBezTo>
                    <a:pt x="911" y="193"/>
                    <a:pt x="908" y="193"/>
                    <a:pt x="907" y="192"/>
                  </a:cubicBezTo>
                  <a:cubicBezTo>
                    <a:pt x="906" y="191"/>
                    <a:pt x="904" y="189"/>
                    <a:pt x="903" y="189"/>
                  </a:cubicBezTo>
                  <a:cubicBezTo>
                    <a:pt x="902" y="188"/>
                    <a:pt x="900" y="187"/>
                    <a:pt x="899" y="187"/>
                  </a:cubicBezTo>
                  <a:cubicBezTo>
                    <a:pt x="898" y="187"/>
                    <a:pt x="896" y="187"/>
                    <a:pt x="895" y="186"/>
                  </a:cubicBezTo>
                  <a:cubicBezTo>
                    <a:pt x="893" y="186"/>
                    <a:pt x="893" y="183"/>
                    <a:pt x="892" y="182"/>
                  </a:cubicBezTo>
                  <a:cubicBezTo>
                    <a:pt x="891" y="181"/>
                    <a:pt x="888" y="179"/>
                    <a:pt x="887" y="178"/>
                  </a:cubicBezTo>
                  <a:cubicBezTo>
                    <a:pt x="886" y="177"/>
                    <a:pt x="883" y="177"/>
                    <a:pt x="881" y="177"/>
                  </a:cubicBezTo>
                  <a:cubicBezTo>
                    <a:pt x="881" y="176"/>
                    <a:pt x="879" y="175"/>
                    <a:pt x="878" y="174"/>
                  </a:cubicBezTo>
                  <a:cubicBezTo>
                    <a:pt x="878" y="173"/>
                    <a:pt x="877" y="171"/>
                    <a:pt x="876" y="170"/>
                  </a:cubicBezTo>
                  <a:cubicBezTo>
                    <a:pt x="876" y="169"/>
                    <a:pt x="874" y="168"/>
                    <a:pt x="873" y="169"/>
                  </a:cubicBezTo>
                  <a:cubicBezTo>
                    <a:pt x="872" y="169"/>
                    <a:pt x="871" y="171"/>
                    <a:pt x="870" y="171"/>
                  </a:cubicBezTo>
                  <a:cubicBezTo>
                    <a:pt x="869" y="171"/>
                    <a:pt x="866" y="170"/>
                    <a:pt x="865" y="170"/>
                  </a:cubicBezTo>
                  <a:cubicBezTo>
                    <a:pt x="864" y="170"/>
                    <a:pt x="863" y="172"/>
                    <a:pt x="862" y="173"/>
                  </a:cubicBezTo>
                  <a:cubicBezTo>
                    <a:pt x="862" y="173"/>
                    <a:pt x="862" y="174"/>
                    <a:pt x="861" y="174"/>
                  </a:cubicBezTo>
                  <a:cubicBezTo>
                    <a:pt x="861" y="175"/>
                    <a:pt x="859" y="174"/>
                    <a:pt x="858" y="174"/>
                  </a:cubicBezTo>
                  <a:cubicBezTo>
                    <a:pt x="858" y="173"/>
                    <a:pt x="857" y="172"/>
                    <a:pt x="857" y="171"/>
                  </a:cubicBezTo>
                  <a:cubicBezTo>
                    <a:pt x="856" y="171"/>
                    <a:pt x="853" y="171"/>
                    <a:pt x="852" y="171"/>
                  </a:cubicBezTo>
                  <a:cubicBezTo>
                    <a:pt x="851" y="172"/>
                    <a:pt x="849" y="174"/>
                    <a:pt x="847" y="174"/>
                  </a:cubicBezTo>
                  <a:cubicBezTo>
                    <a:pt x="846" y="175"/>
                    <a:pt x="843" y="175"/>
                    <a:pt x="842" y="174"/>
                  </a:cubicBezTo>
                  <a:cubicBezTo>
                    <a:pt x="841" y="174"/>
                    <a:pt x="840" y="173"/>
                    <a:pt x="839" y="172"/>
                  </a:cubicBezTo>
                  <a:cubicBezTo>
                    <a:pt x="838" y="171"/>
                    <a:pt x="835" y="171"/>
                    <a:pt x="834" y="171"/>
                  </a:cubicBezTo>
                  <a:cubicBezTo>
                    <a:pt x="833" y="170"/>
                    <a:pt x="830" y="171"/>
                    <a:pt x="829" y="170"/>
                  </a:cubicBezTo>
                  <a:cubicBezTo>
                    <a:pt x="828" y="170"/>
                    <a:pt x="827" y="169"/>
                    <a:pt x="827" y="168"/>
                  </a:cubicBezTo>
                  <a:cubicBezTo>
                    <a:pt x="826" y="167"/>
                    <a:pt x="827" y="166"/>
                    <a:pt x="827" y="165"/>
                  </a:cubicBezTo>
                  <a:cubicBezTo>
                    <a:pt x="826" y="164"/>
                    <a:pt x="825" y="162"/>
                    <a:pt x="825" y="162"/>
                  </a:cubicBezTo>
                  <a:cubicBezTo>
                    <a:pt x="824" y="161"/>
                    <a:pt x="822" y="159"/>
                    <a:pt x="821" y="159"/>
                  </a:cubicBezTo>
                  <a:cubicBezTo>
                    <a:pt x="820" y="158"/>
                    <a:pt x="817" y="158"/>
                    <a:pt x="816" y="157"/>
                  </a:cubicBezTo>
                  <a:cubicBezTo>
                    <a:pt x="815" y="157"/>
                    <a:pt x="814" y="155"/>
                    <a:pt x="814" y="154"/>
                  </a:cubicBezTo>
                  <a:cubicBezTo>
                    <a:pt x="813" y="153"/>
                    <a:pt x="813" y="150"/>
                    <a:pt x="813" y="148"/>
                  </a:cubicBezTo>
                  <a:cubicBezTo>
                    <a:pt x="813" y="147"/>
                    <a:pt x="813" y="145"/>
                    <a:pt x="813" y="144"/>
                  </a:cubicBezTo>
                  <a:cubicBezTo>
                    <a:pt x="812" y="144"/>
                    <a:pt x="811" y="142"/>
                    <a:pt x="810" y="142"/>
                  </a:cubicBezTo>
                  <a:cubicBezTo>
                    <a:pt x="809" y="142"/>
                    <a:pt x="807" y="142"/>
                    <a:pt x="806" y="143"/>
                  </a:cubicBezTo>
                  <a:cubicBezTo>
                    <a:pt x="805" y="143"/>
                    <a:pt x="805" y="145"/>
                    <a:pt x="805" y="146"/>
                  </a:cubicBezTo>
                  <a:cubicBezTo>
                    <a:pt x="804" y="146"/>
                    <a:pt x="803" y="147"/>
                    <a:pt x="803" y="148"/>
                  </a:cubicBezTo>
                  <a:cubicBezTo>
                    <a:pt x="802" y="148"/>
                    <a:pt x="800" y="147"/>
                    <a:pt x="800" y="148"/>
                  </a:cubicBezTo>
                  <a:cubicBezTo>
                    <a:pt x="799" y="148"/>
                    <a:pt x="798" y="150"/>
                    <a:pt x="797" y="150"/>
                  </a:cubicBezTo>
                  <a:cubicBezTo>
                    <a:pt x="797" y="151"/>
                    <a:pt x="795" y="153"/>
                    <a:pt x="794" y="154"/>
                  </a:cubicBezTo>
                  <a:cubicBezTo>
                    <a:pt x="794" y="154"/>
                    <a:pt x="792" y="156"/>
                    <a:pt x="791" y="156"/>
                  </a:cubicBezTo>
                  <a:cubicBezTo>
                    <a:pt x="790" y="157"/>
                    <a:pt x="789" y="157"/>
                    <a:pt x="788" y="157"/>
                  </a:cubicBezTo>
                  <a:cubicBezTo>
                    <a:pt x="787" y="158"/>
                    <a:pt x="785" y="159"/>
                    <a:pt x="784" y="159"/>
                  </a:cubicBezTo>
                  <a:cubicBezTo>
                    <a:pt x="783" y="159"/>
                    <a:pt x="781" y="159"/>
                    <a:pt x="781" y="158"/>
                  </a:cubicBezTo>
                  <a:cubicBezTo>
                    <a:pt x="780" y="158"/>
                    <a:pt x="779" y="157"/>
                    <a:pt x="778" y="156"/>
                  </a:cubicBezTo>
                  <a:cubicBezTo>
                    <a:pt x="778" y="156"/>
                    <a:pt x="777" y="154"/>
                    <a:pt x="777" y="153"/>
                  </a:cubicBezTo>
                  <a:cubicBezTo>
                    <a:pt x="776" y="152"/>
                    <a:pt x="775" y="151"/>
                    <a:pt x="774" y="150"/>
                  </a:cubicBezTo>
                  <a:cubicBezTo>
                    <a:pt x="773" y="149"/>
                    <a:pt x="772" y="146"/>
                    <a:pt x="771" y="144"/>
                  </a:cubicBezTo>
                  <a:cubicBezTo>
                    <a:pt x="770" y="143"/>
                    <a:pt x="769" y="142"/>
                    <a:pt x="769" y="141"/>
                  </a:cubicBezTo>
                  <a:cubicBezTo>
                    <a:pt x="769" y="139"/>
                    <a:pt x="768" y="137"/>
                    <a:pt x="768" y="135"/>
                  </a:cubicBezTo>
                  <a:cubicBezTo>
                    <a:pt x="768" y="134"/>
                    <a:pt x="768" y="132"/>
                    <a:pt x="769" y="131"/>
                  </a:cubicBezTo>
                  <a:cubicBezTo>
                    <a:pt x="769" y="130"/>
                    <a:pt x="771" y="128"/>
                    <a:pt x="771" y="127"/>
                  </a:cubicBezTo>
                  <a:cubicBezTo>
                    <a:pt x="771" y="126"/>
                    <a:pt x="772" y="123"/>
                    <a:pt x="772" y="122"/>
                  </a:cubicBezTo>
                  <a:cubicBezTo>
                    <a:pt x="772" y="121"/>
                    <a:pt x="773" y="119"/>
                    <a:pt x="773" y="118"/>
                  </a:cubicBezTo>
                  <a:cubicBezTo>
                    <a:pt x="773" y="117"/>
                    <a:pt x="772" y="115"/>
                    <a:pt x="772" y="113"/>
                  </a:cubicBezTo>
                  <a:cubicBezTo>
                    <a:pt x="772" y="112"/>
                    <a:pt x="771" y="110"/>
                    <a:pt x="771" y="109"/>
                  </a:cubicBezTo>
                  <a:cubicBezTo>
                    <a:pt x="771" y="108"/>
                    <a:pt x="772" y="107"/>
                    <a:pt x="773" y="106"/>
                  </a:cubicBezTo>
                  <a:cubicBezTo>
                    <a:pt x="773" y="106"/>
                    <a:pt x="774" y="105"/>
                    <a:pt x="774" y="105"/>
                  </a:cubicBezTo>
                  <a:cubicBezTo>
                    <a:pt x="775" y="105"/>
                    <a:pt x="776" y="106"/>
                    <a:pt x="776" y="106"/>
                  </a:cubicBezTo>
                  <a:cubicBezTo>
                    <a:pt x="776" y="106"/>
                    <a:pt x="777" y="108"/>
                    <a:pt x="777" y="108"/>
                  </a:cubicBezTo>
                  <a:cubicBezTo>
                    <a:pt x="778" y="108"/>
                    <a:pt x="779" y="108"/>
                    <a:pt x="779" y="108"/>
                  </a:cubicBezTo>
                  <a:cubicBezTo>
                    <a:pt x="780" y="107"/>
                    <a:pt x="782" y="107"/>
                    <a:pt x="782" y="106"/>
                  </a:cubicBezTo>
                  <a:cubicBezTo>
                    <a:pt x="783" y="105"/>
                    <a:pt x="783" y="104"/>
                    <a:pt x="783" y="104"/>
                  </a:cubicBezTo>
                  <a:cubicBezTo>
                    <a:pt x="784" y="103"/>
                    <a:pt x="784" y="101"/>
                    <a:pt x="785" y="101"/>
                  </a:cubicBezTo>
                  <a:cubicBezTo>
                    <a:pt x="785" y="101"/>
                    <a:pt x="785" y="101"/>
                    <a:pt x="785" y="101"/>
                  </a:cubicBezTo>
                  <a:cubicBezTo>
                    <a:pt x="786" y="100"/>
                    <a:pt x="786" y="100"/>
                    <a:pt x="786" y="99"/>
                  </a:cubicBezTo>
                  <a:cubicBezTo>
                    <a:pt x="786" y="98"/>
                    <a:pt x="785" y="94"/>
                    <a:pt x="785" y="94"/>
                  </a:cubicBezTo>
                  <a:cubicBezTo>
                    <a:pt x="785" y="93"/>
                    <a:pt x="787" y="90"/>
                    <a:pt x="788" y="89"/>
                  </a:cubicBezTo>
                  <a:cubicBezTo>
                    <a:pt x="789" y="89"/>
                    <a:pt x="792" y="89"/>
                    <a:pt x="792" y="88"/>
                  </a:cubicBezTo>
                  <a:cubicBezTo>
                    <a:pt x="793" y="87"/>
                    <a:pt x="794" y="86"/>
                    <a:pt x="794" y="85"/>
                  </a:cubicBezTo>
                  <a:cubicBezTo>
                    <a:pt x="794" y="84"/>
                    <a:pt x="794" y="82"/>
                    <a:pt x="794" y="81"/>
                  </a:cubicBezTo>
                  <a:cubicBezTo>
                    <a:pt x="793" y="80"/>
                    <a:pt x="792" y="78"/>
                    <a:pt x="792" y="76"/>
                  </a:cubicBezTo>
                  <a:cubicBezTo>
                    <a:pt x="792" y="75"/>
                    <a:pt x="792" y="73"/>
                    <a:pt x="792" y="72"/>
                  </a:cubicBezTo>
                  <a:cubicBezTo>
                    <a:pt x="792" y="72"/>
                    <a:pt x="792" y="72"/>
                    <a:pt x="792" y="72"/>
                  </a:cubicBezTo>
                  <a:cubicBezTo>
                    <a:pt x="792" y="71"/>
                    <a:pt x="792" y="68"/>
                    <a:pt x="792" y="67"/>
                  </a:cubicBezTo>
                  <a:cubicBezTo>
                    <a:pt x="791" y="66"/>
                    <a:pt x="790" y="62"/>
                    <a:pt x="788" y="60"/>
                  </a:cubicBezTo>
                  <a:cubicBezTo>
                    <a:pt x="788" y="59"/>
                    <a:pt x="785" y="58"/>
                    <a:pt x="784" y="58"/>
                  </a:cubicBezTo>
                  <a:cubicBezTo>
                    <a:pt x="783" y="57"/>
                    <a:pt x="779" y="56"/>
                    <a:pt x="778" y="55"/>
                  </a:cubicBezTo>
                  <a:cubicBezTo>
                    <a:pt x="777" y="54"/>
                    <a:pt x="776" y="53"/>
                    <a:pt x="775" y="52"/>
                  </a:cubicBezTo>
                  <a:cubicBezTo>
                    <a:pt x="775" y="52"/>
                    <a:pt x="775" y="52"/>
                    <a:pt x="775" y="52"/>
                  </a:cubicBezTo>
                  <a:cubicBezTo>
                    <a:pt x="774" y="51"/>
                    <a:pt x="773" y="49"/>
                    <a:pt x="772" y="48"/>
                  </a:cubicBezTo>
                  <a:cubicBezTo>
                    <a:pt x="771" y="48"/>
                    <a:pt x="768" y="47"/>
                    <a:pt x="767" y="47"/>
                  </a:cubicBezTo>
                  <a:cubicBezTo>
                    <a:pt x="766" y="47"/>
                    <a:pt x="765" y="48"/>
                    <a:pt x="764" y="48"/>
                  </a:cubicBezTo>
                  <a:cubicBezTo>
                    <a:pt x="763" y="49"/>
                    <a:pt x="761" y="49"/>
                    <a:pt x="760" y="48"/>
                  </a:cubicBezTo>
                  <a:cubicBezTo>
                    <a:pt x="759" y="48"/>
                    <a:pt x="757" y="48"/>
                    <a:pt x="756" y="47"/>
                  </a:cubicBezTo>
                  <a:cubicBezTo>
                    <a:pt x="755" y="46"/>
                    <a:pt x="755" y="44"/>
                    <a:pt x="754" y="43"/>
                  </a:cubicBezTo>
                  <a:cubicBezTo>
                    <a:pt x="754" y="42"/>
                    <a:pt x="753" y="41"/>
                    <a:pt x="752" y="40"/>
                  </a:cubicBezTo>
                  <a:cubicBezTo>
                    <a:pt x="751" y="39"/>
                    <a:pt x="749" y="39"/>
                    <a:pt x="748" y="38"/>
                  </a:cubicBezTo>
                  <a:cubicBezTo>
                    <a:pt x="746" y="38"/>
                    <a:pt x="743" y="37"/>
                    <a:pt x="741" y="37"/>
                  </a:cubicBezTo>
                  <a:cubicBezTo>
                    <a:pt x="740" y="36"/>
                    <a:pt x="737" y="37"/>
                    <a:pt x="736" y="38"/>
                  </a:cubicBezTo>
                  <a:cubicBezTo>
                    <a:pt x="734" y="38"/>
                    <a:pt x="731" y="40"/>
                    <a:pt x="730" y="40"/>
                  </a:cubicBezTo>
                  <a:cubicBezTo>
                    <a:pt x="728" y="40"/>
                    <a:pt x="725" y="39"/>
                    <a:pt x="724" y="38"/>
                  </a:cubicBezTo>
                  <a:cubicBezTo>
                    <a:pt x="724" y="38"/>
                    <a:pt x="723" y="36"/>
                    <a:pt x="722" y="35"/>
                  </a:cubicBezTo>
                  <a:cubicBezTo>
                    <a:pt x="722" y="35"/>
                    <a:pt x="720" y="34"/>
                    <a:pt x="720" y="34"/>
                  </a:cubicBezTo>
                  <a:cubicBezTo>
                    <a:pt x="719" y="33"/>
                    <a:pt x="716" y="34"/>
                    <a:pt x="715" y="34"/>
                  </a:cubicBezTo>
                  <a:cubicBezTo>
                    <a:pt x="714" y="33"/>
                    <a:pt x="713" y="31"/>
                    <a:pt x="713" y="30"/>
                  </a:cubicBezTo>
                  <a:cubicBezTo>
                    <a:pt x="713" y="29"/>
                    <a:pt x="713" y="27"/>
                    <a:pt x="713" y="25"/>
                  </a:cubicBezTo>
                  <a:cubicBezTo>
                    <a:pt x="713" y="25"/>
                    <a:pt x="714" y="23"/>
                    <a:pt x="715" y="22"/>
                  </a:cubicBezTo>
                  <a:cubicBezTo>
                    <a:pt x="715" y="21"/>
                    <a:pt x="717" y="20"/>
                    <a:pt x="718" y="20"/>
                  </a:cubicBezTo>
                  <a:cubicBezTo>
                    <a:pt x="719" y="18"/>
                    <a:pt x="719" y="16"/>
                    <a:pt x="718" y="14"/>
                  </a:cubicBezTo>
                  <a:cubicBezTo>
                    <a:pt x="718" y="13"/>
                    <a:pt x="716" y="11"/>
                    <a:pt x="715" y="10"/>
                  </a:cubicBezTo>
                  <a:cubicBezTo>
                    <a:pt x="714" y="10"/>
                    <a:pt x="712" y="11"/>
                    <a:pt x="711" y="11"/>
                  </a:cubicBezTo>
                  <a:cubicBezTo>
                    <a:pt x="710" y="10"/>
                    <a:pt x="707" y="9"/>
                    <a:pt x="706" y="9"/>
                  </a:cubicBezTo>
                  <a:cubicBezTo>
                    <a:pt x="705" y="8"/>
                    <a:pt x="704" y="5"/>
                    <a:pt x="703" y="4"/>
                  </a:cubicBezTo>
                  <a:cubicBezTo>
                    <a:pt x="702" y="4"/>
                    <a:pt x="700" y="3"/>
                    <a:pt x="699" y="3"/>
                  </a:cubicBezTo>
                  <a:cubicBezTo>
                    <a:pt x="698" y="3"/>
                    <a:pt x="696" y="5"/>
                    <a:pt x="695" y="5"/>
                  </a:cubicBezTo>
                  <a:cubicBezTo>
                    <a:pt x="694" y="6"/>
                    <a:pt x="692" y="5"/>
                    <a:pt x="691" y="5"/>
                  </a:cubicBezTo>
                  <a:cubicBezTo>
                    <a:pt x="690" y="5"/>
                    <a:pt x="688" y="3"/>
                    <a:pt x="686" y="3"/>
                  </a:cubicBezTo>
                  <a:cubicBezTo>
                    <a:pt x="685" y="3"/>
                    <a:pt x="684" y="4"/>
                    <a:pt x="684" y="4"/>
                  </a:cubicBezTo>
                  <a:cubicBezTo>
                    <a:pt x="683" y="4"/>
                    <a:pt x="683" y="4"/>
                    <a:pt x="683" y="5"/>
                  </a:cubicBezTo>
                  <a:cubicBezTo>
                    <a:pt x="682" y="5"/>
                    <a:pt x="681" y="6"/>
                    <a:pt x="680" y="6"/>
                  </a:cubicBezTo>
                  <a:cubicBezTo>
                    <a:pt x="680" y="7"/>
                    <a:pt x="679" y="8"/>
                    <a:pt x="678" y="9"/>
                  </a:cubicBezTo>
                  <a:cubicBezTo>
                    <a:pt x="678" y="10"/>
                    <a:pt x="678" y="13"/>
                    <a:pt x="678" y="14"/>
                  </a:cubicBezTo>
                  <a:cubicBezTo>
                    <a:pt x="677" y="16"/>
                    <a:pt x="678" y="18"/>
                    <a:pt x="678" y="20"/>
                  </a:cubicBezTo>
                  <a:cubicBezTo>
                    <a:pt x="678" y="21"/>
                    <a:pt x="676" y="22"/>
                    <a:pt x="676" y="23"/>
                  </a:cubicBezTo>
                  <a:cubicBezTo>
                    <a:pt x="675" y="25"/>
                    <a:pt x="676" y="29"/>
                    <a:pt x="675" y="31"/>
                  </a:cubicBezTo>
                  <a:cubicBezTo>
                    <a:pt x="675" y="32"/>
                    <a:pt x="676" y="35"/>
                    <a:pt x="675" y="36"/>
                  </a:cubicBezTo>
                  <a:cubicBezTo>
                    <a:pt x="675" y="37"/>
                    <a:pt x="675" y="40"/>
                    <a:pt x="675" y="40"/>
                  </a:cubicBezTo>
                  <a:cubicBezTo>
                    <a:pt x="594" y="0"/>
                    <a:pt x="594" y="0"/>
                    <a:pt x="594" y="0"/>
                  </a:cubicBezTo>
                  <a:cubicBezTo>
                    <a:pt x="594" y="0"/>
                    <a:pt x="595" y="4"/>
                    <a:pt x="595" y="6"/>
                  </a:cubicBezTo>
                  <a:cubicBezTo>
                    <a:pt x="595" y="6"/>
                    <a:pt x="593" y="8"/>
                    <a:pt x="593" y="8"/>
                  </a:cubicBezTo>
                  <a:cubicBezTo>
                    <a:pt x="594" y="9"/>
                    <a:pt x="596" y="10"/>
                    <a:pt x="596" y="11"/>
                  </a:cubicBezTo>
                  <a:cubicBezTo>
                    <a:pt x="597" y="11"/>
                    <a:pt x="597" y="13"/>
                    <a:pt x="597" y="14"/>
                  </a:cubicBezTo>
                  <a:cubicBezTo>
                    <a:pt x="597" y="15"/>
                    <a:pt x="596" y="16"/>
                    <a:pt x="596" y="16"/>
                  </a:cubicBezTo>
                  <a:cubicBezTo>
                    <a:pt x="596" y="17"/>
                    <a:pt x="597" y="17"/>
                    <a:pt x="598" y="18"/>
                  </a:cubicBezTo>
                  <a:cubicBezTo>
                    <a:pt x="598" y="19"/>
                    <a:pt x="598" y="23"/>
                    <a:pt x="598" y="24"/>
                  </a:cubicBezTo>
                  <a:cubicBezTo>
                    <a:pt x="598" y="25"/>
                    <a:pt x="597" y="28"/>
                    <a:pt x="597" y="29"/>
                  </a:cubicBezTo>
                  <a:cubicBezTo>
                    <a:pt x="596" y="29"/>
                    <a:pt x="594" y="31"/>
                    <a:pt x="593" y="31"/>
                  </a:cubicBezTo>
                  <a:cubicBezTo>
                    <a:pt x="593" y="32"/>
                    <a:pt x="591" y="34"/>
                    <a:pt x="592" y="35"/>
                  </a:cubicBezTo>
                  <a:cubicBezTo>
                    <a:pt x="592" y="36"/>
                    <a:pt x="596" y="36"/>
                    <a:pt x="596" y="38"/>
                  </a:cubicBezTo>
                  <a:cubicBezTo>
                    <a:pt x="597" y="38"/>
                    <a:pt x="597" y="40"/>
                    <a:pt x="596" y="41"/>
                  </a:cubicBezTo>
                  <a:cubicBezTo>
                    <a:pt x="596" y="43"/>
                    <a:pt x="592" y="44"/>
                    <a:pt x="592" y="45"/>
                  </a:cubicBezTo>
                  <a:cubicBezTo>
                    <a:pt x="592" y="46"/>
                    <a:pt x="592" y="48"/>
                    <a:pt x="593" y="49"/>
                  </a:cubicBezTo>
                  <a:cubicBezTo>
                    <a:pt x="593" y="50"/>
                    <a:pt x="596" y="50"/>
                    <a:pt x="597" y="51"/>
                  </a:cubicBezTo>
                  <a:cubicBezTo>
                    <a:pt x="597" y="52"/>
                    <a:pt x="597" y="54"/>
                    <a:pt x="597" y="55"/>
                  </a:cubicBezTo>
                  <a:cubicBezTo>
                    <a:pt x="596" y="56"/>
                    <a:pt x="595" y="58"/>
                    <a:pt x="594" y="59"/>
                  </a:cubicBezTo>
                  <a:cubicBezTo>
                    <a:pt x="594" y="60"/>
                    <a:pt x="594" y="62"/>
                    <a:pt x="593" y="62"/>
                  </a:cubicBezTo>
                  <a:cubicBezTo>
                    <a:pt x="593" y="63"/>
                    <a:pt x="591" y="63"/>
                    <a:pt x="590" y="64"/>
                  </a:cubicBezTo>
                  <a:cubicBezTo>
                    <a:pt x="589" y="65"/>
                    <a:pt x="587" y="67"/>
                    <a:pt x="587" y="69"/>
                  </a:cubicBezTo>
                  <a:cubicBezTo>
                    <a:pt x="586" y="70"/>
                    <a:pt x="586" y="72"/>
                    <a:pt x="586" y="73"/>
                  </a:cubicBezTo>
                  <a:cubicBezTo>
                    <a:pt x="585" y="74"/>
                    <a:pt x="583" y="74"/>
                    <a:pt x="583" y="75"/>
                  </a:cubicBezTo>
                  <a:cubicBezTo>
                    <a:pt x="582" y="76"/>
                    <a:pt x="581" y="78"/>
                    <a:pt x="581" y="80"/>
                  </a:cubicBezTo>
                  <a:cubicBezTo>
                    <a:pt x="582" y="80"/>
                    <a:pt x="584" y="80"/>
                    <a:pt x="584" y="81"/>
                  </a:cubicBezTo>
                  <a:cubicBezTo>
                    <a:pt x="585" y="82"/>
                    <a:pt x="583" y="85"/>
                    <a:pt x="583" y="86"/>
                  </a:cubicBezTo>
                  <a:cubicBezTo>
                    <a:pt x="582" y="87"/>
                    <a:pt x="582" y="90"/>
                    <a:pt x="581" y="91"/>
                  </a:cubicBezTo>
                  <a:cubicBezTo>
                    <a:pt x="580" y="91"/>
                    <a:pt x="579" y="91"/>
                    <a:pt x="578" y="91"/>
                  </a:cubicBezTo>
                  <a:cubicBezTo>
                    <a:pt x="577" y="91"/>
                    <a:pt x="575" y="92"/>
                    <a:pt x="574" y="93"/>
                  </a:cubicBezTo>
                  <a:cubicBezTo>
                    <a:pt x="573" y="93"/>
                    <a:pt x="573" y="96"/>
                    <a:pt x="573" y="98"/>
                  </a:cubicBezTo>
                  <a:cubicBezTo>
                    <a:pt x="573" y="98"/>
                    <a:pt x="572" y="100"/>
                    <a:pt x="571" y="101"/>
                  </a:cubicBezTo>
                  <a:cubicBezTo>
                    <a:pt x="571" y="102"/>
                    <a:pt x="570" y="105"/>
                    <a:pt x="568" y="105"/>
                  </a:cubicBezTo>
                  <a:cubicBezTo>
                    <a:pt x="568" y="105"/>
                    <a:pt x="567" y="104"/>
                    <a:pt x="567" y="103"/>
                  </a:cubicBezTo>
                  <a:cubicBezTo>
                    <a:pt x="566" y="102"/>
                    <a:pt x="566" y="100"/>
                    <a:pt x="565" y="100"/>
                  </a:cubicBezTo>
                  <a:cubicBezTo>
                    <a:pt x="564" y="100"/>
                    <a:pt x="563" y="102"/>
                    <a:pt x="562" y="103"/>
                  </a:cubicBezTo>
                  <a:cubicBezTo>
                    <a:pt x="562" y="104"/>
                    <a:pt x="562" y="107"/>
                    <a:pt x="561" y="108"/>
                  </a:cubicBezTo>
                  <a:cubicBezTo>
                    <a:pt x="560" y="109"/>
                    <a:pt x="559" y="110"/>
                    <a:pt x="559" y="110"/>
                  </a:cubicBezTo>
                  <a:cubicBezTo>
                    <a:pt x="553" y="136"/>
                    <a:pt x="553" y="136"/>
                    <a:pt x="553" y="136"/>
                  </a:cubicBezTo>
                  <a:cubicBezTo>
                    <a:pt x="533" y="123"/>
                    <a:pt x="533" y="123"/>
                    <a:pt x="533" y="123"/>
                  </a:cubicBezTo>
                  <a:cubicBezTo>
                    <a:pt x="533" y="123"/>
                    <a:pt x="531" y="128"/>
                    <a:pt x="531" y="129"/>
                  </a:cubicBezTo>
                  <a:cubicBezTo>
                    <a:pt x="530" y="130"/>
                    <a:pt x="531" y="133"/>
                    <a:pt x="530" y="135"/>
                  </a:cubicBezTo>
                  <a:cubicBezTo>
                    <a:pt x="529" y="135"/>
                    <a:pt x="528" y="135"/>
                    <a:pt x="527" y="136"/>
                  </a:cubicBezTo>
                  <a:cubicBezTo>
                    <a:pt x="527" y="137"/>
                    <a:pt x="527" y="141"/>
                    <a:pt x="527" y="142"/>
                  </a:cubicBezTo>
                  <a:cubicBezTo>
                    <a:pt x="527" y="143"/>
                    <a:pt x="525" y="145"/>
                    <a:pt x="525" y="145"/>
                  </a:cubicBezTo>
                  <a:cubicBezTo>
                    <a:pt x="525" y="147"/>
                    <a:pt x="524" y="149"/>
                    <a:pt x="525" y="150"/>
                  </a:cubicBezTo>
                  <a:cubicBezTo>
                    <a:pt x="525" y="151"/>
                    <a:pt x="528" y="153"/>
                    <a:pt x="528" y="154"/>
                  </a:cubicBezTo>
                  <a:cubicBezTo>
                    <a:pt x="528" y="155"/>
                    <a:pt x="528" y="158"/>
                    <a:pt x="527" y="159"/>
                  </a:cubicBezTo>
                  <a:cubicBezTo>
                    <a:pt x="527" y="160"/>
                    <a:pt x="525" y="159"/>
                    <a:pt x="524" y="160"/>
                  </a:cubicBezTo>
                  <a:cubicBezTo>
                    <a:pt x="523" y="160"/>
                    <a:pt x="522" y="162"/>
                    <a:pt x="522" y="163"/>
                  </a:cubicBezTo>
                  <a:cubicBezTo>
                    <a:pt x="521" y="164"/>
                    <a:pt x="520" y="167"/>
                    <a:pt x="520" y="169"/>
                  </a:cubicBezTo>
                  <a:cubicBezTo>
                    <a:pt x="520" y="170"/>
                    <a:pt x="520" y="173"/>
                    <a:pt x="520" y="174"/>
                  </a:cubicBezTo>
                  <a:cubicBezTo>
                    <a:pt x="520" y="175"/>
                    <a:pt x="520" y="179"/>
                    <a:pt x="520" y="180"/>
                  </a:cubicBezTo>
                  <a:cubicBezTo>
                    <a:pt x="520" y="181"/>
                    <a:pt x="518" y="182"/>
                    <a:pt x="518" y="183"/>
                  </a:cubicBezTo>
                  <a:cubicBezTo>
                    <a:pt x="518" y="184"/>
                    <a:pt x="518" y="185"/>
                    <a:pt x="518" y="186"/>
                  </a:cubicBezTo>
                  <a:cubicBezTo>
                    <a:pt x="518" y="188"/>
                    <a:pt x="518" y="191"/>
                    <a:pt x="518" y="193"/>
                  </a:cubicBezTo>
                  <a:cubicBezTo>
                    <a:pt x="517" y="194"/>
                    <a:pt x="515" y="195"/>
                    <a:pt x="515" y="196"/>
                  </a:cubicBezTo>
                  <a:cubicBezTo>
                    <a:pt x="514" y="196"/>
                    <a:pt x="514" y="198"/>
                    <a:pt x="514" y="199"/>
                  </a:cubicBezTo>
                  <a:cubicBezTo>
                    <a:pt x="513" y="200"/>
                    <a:pt x="511" y="203"/>
                    <a:pt x="511" y="204"/>
                  </a:cubicBezTo>
                  <a:cubicBezTo>
                    <a:pt x="510" y="205"/>
                    <a:pt x="509" y="208"/>
                    <a:pt x="509" y="208"/>
                  </a:cubicBezTo>
                  <a:cubicBezTo>
                    <a:pt x="484" y="206"/>
                    <a:pt x="484" y="206"/>
                    <a:pt x="484" y="206"/>
                  </a:cubicBezTo>
                  <a:cubicBezTo>
                    <a:pt x="472" y="191"/>
                    <a:pt x="472" y="191"/>
                    <a:pt x="472" y="191"/>
                  </a:cubicBezTo>
                  <a:cubicBezTo>
                    <a:pt x="456" y="187"/>
                    <a:pt x="456" y="187"/>
                    <a:pt x="456" y="187"/>
                  </a:cubicBezTo>
                  <a:cubicBezTo>
                    <a:pt x="456" y="187"/>
                    <a:pt x="457" y="190"/>
                    <a:pt x="456" y="191"/>
                  </a:cubicBezTo>
                  <a:cubicBezTo>
                    <a:pt x="456" y="192"/>
                    <a:pt x="455" y="193"/>
                    <a:pt x="455" y="194"/>
                  </a:cubicBezTo>
                  <a:cubicBezTo>
                    <a:pt x="455" y="195"/>
                    <a:pt x="457" y="197"/>
                    <a:pt x="457" y="198"/>
                  </a:cubicBezTo>
                  <a:cubicBezTo>
                    <a:pt x="457" y="199"/>
                    <a:pt x="458" y="201"/>
                    <a:pt x="457" y="202"/>
                  </a:cubicBezTo>
                  <a:cubicBezTo>
                    <a:pt x="457" y="203"/>
                    <a:pt x="455" y="203"/>
                    <a:pt x="454" y="203"/>
                  </a:cubicBezTo>
                  <a:cubicBezTo>
                    <a:pt x="454" y="204"/>
                    <a:pt x="453" y="206"/>
                    <a:pt x="454" y="206"/>
                  </a:cubicBezTo>
                  <a:cubicBezTo>
                    <a:pt x="454" y="208"/>
                    <a:pt x="456" y="210"/>
                    <a:pt x="456" y="212"/>
                  </a:cubicBezTo>
                  <a:cubicBezTo>
                    <a:pt x="456" y="213"/>
                    <a:pt x="457" y="215"/>
                    <a:pt x="457" y="216"/>
                  </a:cubicBezTo>
                  <a:cubicBezTo>
                    <a:pt x="457" y="217"/>
                    <a:pt x="455" y="218"/>
                    <a:pt x="454" y="219"/>
                  </a:cubicBezTo>
                  <a:cubicBezTo>
                    <a:pt x="454" y="220"/>
                    <a:pt x="454" y="222"/>
                    <a:pt x="454" y="223"/>
                  </a:cubicBezTo>
                  <a:cubicBezTo>
                    <a:pt x="454" y="224"/>
                    <a:pt x="455" y="228"/>
                    <a:pt x="454" y="229"/>
                  </a:cubicBezTo>
                  <a:cubicBezTo>
                    <a:pt x="453" y="229"/>
                    <a:pt x="451" y="229"/>
                    <a:pt x="451" y="230"/>
                  </a:cubicBezTo>
                  <a:cubicBezTo>
                    <a:pt x="450" y="230"/>
                    <a:pt x="450" y="232"/>
                    <a:pt x="450" y="232"/>
                  </a:cubicBezTo>
                  <a:cubicBezTo>
                    <a:pt x="449" y="233"/>
                    <a:pt x="450" y="235"/>
                    <a:pt x="450" y="235"/>
                  </a:cubicBezTo>
                  <a:cubicBezTo>
                    <a:pt x="449" y="236"/>
                    <a:pt x="446" y="237"/>
                    <a:pt x="445" y="238"/>
                  </a:cubicBezTo>
                  <a:cubicBezTo>
                    <a:pt x="445" y="239"/>
                    <a:pt x="444" y="241"/>
                    <a:pt x="445" y="242"/>
                  </a:cubicBezTo>
                  <a:cubicBezTo>
                    <a:pt x="445" y="242"/>
                    <a:pt x="448" y="242"/>
                    <a:pt x="449" y="243"/>
                  </a:cubicBezTo>
                  <a:cubicBezTo>
                    <a:pt x="450" y="244"/>
                    <a:pt x="450" y="246"/>
                    <a:pt x="449" y="247"/>
                  </a:cubicBezTo>
                  <a:cubicBezTo>
                    <a:pt x="449" y="249"/>
                    <a:pt x="447" y="250"/>
                    <a:pt x="446" y="251"/>
                  </a:cubicBezTo>
                  <a:cubicBezTo>
                    <a:pt x="445" y="253"/>
                    <a:pt x="442" y="255"/>
                    <a:pt x="440" y="257"/>
                  </a:cubicBezTo>
                  <a:cubicBezTo>
                    <a:pt x="439" y="258"/>
                    <a:pt x="437" y="260"/>
                    <a:pt x="436" y="262"/>
                  </a:cubicBezTo>
                  <a:cubicBezTo>
                    <a:pt x="436" y="263"/>
                    <a:pt x="436" y="264"/>
                    <a:pt x="436" y="264"/>
                  </a:cubicBezTo>
                  <a:cubicBezTo>
                    <a:pt x="436" y="266"/>
                    <a:pt x="437" y="268"/>
                    <a:pt x="437" y="270"/>
                  </a:cubicBezTo>
                  <a:cubicBezTo>
                    <a:pt x="437" y="270"/>
                    <a:pt x="436" y="272"/>
                    <a:pt x="436" y="272"/>
                  </a:cubicBezTo>
                  <a:cubicBezTo>
                    <a:pt x="436" y="273"/>
                    <a:pt x="434" y="274"/>
                    <a:pt x="434" y="275"/>
                  </a:cubicBezTo>
                  <a:cubicBezTo>
                    <a:pt x="434" y="276"/>
                    <a:pt x="436" y="277"/>
                    <a:pt x="436" y="278"/>
                  </a:cubicBezTo>
                  <a:cubicBezTo>
                    <a:pt x="437" y="279"/>
                    <a:pt x="436" y="281"/>
                    <a:pt x="436" y="282"/>
                  </a:cubicBezTo>
                  <a:cubicBezTo>
                    <a:pt x="436" y="283"/>
                    <a:pt x="434" y="287"/>
                    <a:pt x="434" y="288"/>
                  </a:cubicBezTo>
                  <a:cubicBezTo>
                    <a:pt x="434" y="290"/>
                    <a:pt x="433" y="292"/>
                    <a:pt x="433" y="294"/>
                  </a:cubicBezTo>
                  <a:cubicBezTo>
                    <a:pt x="432" y="295"/>
                    <a:pt x="431" y="299"/>
                    <a:pt x="430" y="300"/>
                  </a:cubicBezTo>
                  <a:cubicBezTo>
                    <a:pt x="429" y="302"/>
                    <a:pt x="428" y="305"/>
                    <a:pt x="427" y="307"/>
                  </a:cubicBezTo>
                  <a:cubicBezTo>
                    <a:pt x="426" y="309"/>
                    <a:pt x="423" y="312"/>
                    <a:pt x="422" y="314"/>
                  </a:cubicBezTo>
                  <a:cubicBezTo>
                    <a:pt x="421" y="316"/>
                    <a:pt x="420" y="319"/>
                    <a:pt x="418" y="321"/>
                  </a:cubicBezTo>
                  <a:cubicBezTo>
                    <a:pt x="418" y="322"/>
                    <a:pt x="416" y="322"/>
                    <a:pt x="415" y="323"/>
                  </a:cubicBezTo>
                  <a:cubicBezTo>
                    <a:pt x="414" y="324"/>
                    <a:pt x="414" y="326"/>
                    <a:pt x="413" y="327"/>
                  </a:cubicBezTo>
                  <a:cubicBezTo>
                    <a:pt x="413" y="327"/>
                    <a:pt x="414" y="329"/>
                    <a:pt x="413" y="330"/>
                  </a:cubicBezTo>
                  <a:cubicBezTo>
                    <a:pt x="413" y="331"/>
                    <a:pt x="412" y="332"/>
                    <a:pt x="411" y="332"/>
                  </a:cubicBezTo>
                  <a:cubicBezTo>
                    <a:pt x="411" y="333"/>
                    <a:pt x="411" y="335"/>
                    <a:pt x="410" y="336"/>
                  </a:cubicBezTo>
                  <a:cubicBezTo>
                    <a:pt x="410" y="336"/>
                    <a:pt x="409" y="337"/>
                    <a:pt x="409" y="337"/>
                  </a:cubicBezTo>
                  <a:cubicBezTo>
                    <a:pt x="409" y="338"/>
                    <a:pt x="409" y="340"/>
                    <a:pt x="409" y="341"/>
                  </a:cubicBezTo>
                  <a:cubicBezTo>
                    <a:pt x="409" y="342"/>
                    <a:pt x="409" y="344"/>
                    <a:pt x="409" y="345"/>
                  </a:cubicBezTo>
                  <a:cubicBezTo>
                    <a:pt x="408" y="345"/>
                    <a:pt x="407" y="345"/>
                    <a:pt x="406" y="346"/>
                  </a:cubicBezTo>
                  <a:cubicBezTo>
                    <a:pt x="406" y="347"/>
                    <a:pt x="406" y="348"/>
                    <a:pt x="406" y="349"/>
                  </a:cubicBezTo>
                  <a:cubicBezTo>
                    <a:pt x="406" y="350"/>
                    <a:pt x="407" y="352"/>
                    <a:pt x="406" y="353"/>
                  </a:cubicBezTo>
                  <a:cubicBezTo>
                    <a:pt x="406" y="354"/>
                    <a:pt x="405" y="355"/>
                    <a:pt x="405" y="355"/>
                  </a:cubicBezTo>
                  <a:cubicBezTo>
                    <a:pt x="405" y="356"/>
                    <a:pt x="403" y="358"/>
                    <a:pt x="403" y="359"/>
                  </a:cubicBezTo>
                  <a:cubicBezTo>
                    <a:pt x="403" y="361"/>
                    <a:pt x="404" y="363"/>
                    <a:pt x="405" y="364"/>
                  </a:cubicBezTo>
                  <a:cubicBezTo>
                    <a:pt x="405" y="365"/>
                    <a:pt x="407" y="366"/>
                    <a:pt x="407" y="367"/>
                  </a:cubicBezTo>
                  <a:cubicBezTo>
                    <a:pt x="408" y="367"/>
                    <a:pt x="410" y="367"/>
                    <a:pt x="411" y="367"/>
                  </a:cubicBezTo>
                  <a:cubicBezTo>
                    <a:pt x="412" y="367"/>
                    <a:pt x="415" y="368"/>
                    <a:pt x="415" y="369"/>
                  </a:cubicBezTo>
                  <a:cubicBezTo>
                    <a:pt x="416" y="370"/>
                    <a:pt x="414" y="373"/>
                    <a:pt x="414" y="374"/>
                  </a:cubicBezTo>
                  <a:cubicBezTo>
                    <a:pt x="413" y="375"/>
                    <a:pt x="411" y="376"/>
                    <a:pt x="410" y="377"/>
                  </a:cubicBezTo>
                  <a:cubicBezTo>
                    <a:pt x="410" y="377"/>
                    <a:pt x="408" y="378"/>
                    <a:pt x="407" y="379"/>
                  </a:cubicBezTo>
                  <a:cubicBezTo>
                    <a:pt x="406" y="380"/>
                    <a:pt x="404" y="381"/>
                    <a:pt x="404" y="383"/>
                  </a:cubicBezTo>
                  <a:cubicBezTo>
                    <a:pt x="403" y="384"/>
                    <a:pt x="403" y="386"/>
                    <a:pt x="404" y="387"/>
                  </a:cubicBezTo>
                  <a:cubicBezTo>
                    <a:pt x="405" y="388"/>
                    <a:pt x="406" y="387"/>
                    <a:pt x="407" y="387"/>
                  </a:cubicBezTo>
                  <a:cubicBezTo>
                    <a:pt x="408" y="387"/>
                    <a:pt x="410" y="387"/>
                    <a:pt x="411" y="387"/>
                  </a:cubicBezTo>
                  <a:cubicBezTo>
                    <a:pt x="411" y="388"/>
                    <a:pt x="410" y="392"/>
                    <a:pt x="410" y="392"/>
                  </a:cubicBezTo>
                  <a:cubicBezTo>
                    <a:pt x="389" y="412"/>
                    <a:pt x="389" y="412"/>
                    <a:pt x="389" y="412"/>
                  </a:cubicBezTo>
                  <a:cubicBezTo>
                    <a:pt x="389" y="412"/>
                    <a:pt x="386" y="413"/>
                    <a:pt x="385" y="412"/>
                  </a:cubicBezTo>
                  <a:cubicBezTo>
                    <a:pt x="384" y="411"/>
                    <a:pt x="386" y="406"/>
                    <a:pt x="385" y="404"/>
                  </a:cubicBezTo>
                  <a:cubicBezTo>
                    <a:pt x="384" y="403"/>
                    <a:pt x="377" y="404"/>
                    <a:pt x="377" y="404"/>
                  </a:cubicBezTo>
                  <a:cubicBezTo>
                    <a:pt x="352" y="428"/>
                    <a:pt x="352" y="428"/>
                    <a:pt x="352" y="428"/>
                  </a:cubicBezTo>
                  <a:cubicBezTo>
                    <a:pt x="340" y="421"/>
                    <a:pt x="340" y="421"/>
                    <a:pt x="340" y="421"/>
                  </a:cubicBezTo>
                  <a:cubicBezTo>
                    <a:pt x="336" y="421"/>
                    <a:pt x="336" y="421"/>
                    <a:pt x="336" y="421"/>
                  </a:cubicBezTo>
                  <a:cubicBezTo>
                    <a:pt x="336" y="432"/>
                    <a:pt x="336" y="432"/>
                    <a:pt x="336" y="432"/>
                  </a:cubicBezTo>
                  <a:cubicBezTo>
                    <a:pt x="341" y="435"/>
                    <a:pt x="341" y="435"/>
                    <a:pt x="341" y="435"/>
                  </a:cubicBezTo>
                  <a:cubicBezTo>
                    <a:pt x="329" y="447"/>
                    <a:pt x="329" y="447"/>
                    <a:pt x="329" y="447"/>
                  </a:cubicBezTo>
                  <a:cubicBezTo>
                    <a:pt x="320" y="447"/>
                    <a:pt x="320" y="447"/>
                    <a:pt x="320" y="447"/>
                  </a:cubicBezTo>
                  <a:cubicBezTo>
                    <a:pt x="294" y="465"/>
                    <a:pt x="294" y="465"/>
                    <a:pt x="294" y="465"/>
                  </a:cubicBezTo>
                  <a:cubicBezTo>
                    <a:pt x="272" y="451"/>
                    <a:pt x="272" y="451"/>
                    <a:pt x="272" y="451"/>
                  </a:cubicBezTo>
                  <a:cubicBezTo>
                    <a:pt x="272" y="451"/>
                    <a:pt x="269" y="454"/>
                    <a:pt x="268" y="456"/>
                  </a:cubicBezTo>
                  <a:cubicBezTo>
                    <a:pt x="267" y="457"/>
                    <a:pt x="267" y="461"/>
                    <a:pt x="266" y="462"/>
                  </a:cubicBezTo>
                  <a:cubicBezTo>
                    <a:pt x="265" y="463"/>
                    <a:pt x="265" y="464"/>
                    <a:pt x="264" y="464"/>
                  </a:cubicBezTo>
                  <a:cubicBezTo>
                    <a:pt x="264" y="465"/>
                    <a:pt x="262" y="465"/>
                    <a:pt x="262" y="466"/>
                  </a:cubicBezTo>
                  <a:cubicBezTo>
                    <a:pt x="261" y="466"/>
                    <a:pt x="260" y="468"/>
                    <a:pt x="260" y="468"/>
                  </a:cubicBezTo>
                  <a:cubicBezTo>
                    <a:pt x="259" y="469"/>
                    <a:pt x="258" y="469"/>
                    <a:pt x="258" y="469"/>
                  </a:cubicBezTo>
                  <a:cubicBezTo>
                    <a:pt x="257" y="470"/>
                    <a:pt x="256" y="472"/>
                    <a:pt x="255" y="473"/>
                  </a:cubicBezTo>
                  <a:cubicBezTo>
                    <a:pt x="254" y="474"/>
                    <a:pt x="253" y="475"/>
                    <a:pt x="252" y="476"/>
                  </a:cubicBezTo>
                  <a:cubicBezTo>
                    <a:pt x="251" y="477"/>
                    <a:pt x="250" y="479"/>
                    <a:pt x="249" y="479"/>
                  </a:cubicBezTo>
                  <a:cubicBezTo>
                    <a:pt x="248" y="480"/>
                    <a:pt x="245" y="479"/>
                    <a:pt x="243" y="480"/>
                  </a:cubicBezTo>
                  <a:cubicBezTo>
                    <a:pt x="242" y="480"/>
                    <a:pt x="240" y="482"/>
                    <a:pt x="239" y="482"/>
                  </a:cubicBezTo>
                  <a:cubicBezTo>
                    <a:pt x="237" y="483"/>
                    <a:pt x="234" y="483"/>
                    <a:pt x="233" y="482"/>
                  </a:cubicBezTo>
                  <a:cubicBezTo>
                    <a:pt x="232" y="482"/>
                    <a:pt x="230" y="479"/>
                    <a:pt x="229" y="478"/>
                  </a:cubicBezTo>
                  <a:cubicBezTo>
                    <a:pt x="228" y="476"/>
                    <a:pt x="225" y="473"/>
                    <a:pt x="224" y="473"/>
                  </a:cubicBezTo>
                  <a:cubicBezTo>
                    <a:pt x="222" y="472"/>
                    <a:pt x="219" y="471"/>
                    <a:pt x="217" y="471"/>
                  </a:cubicBezTo>
                  <a:cubicBezTo>
                    <a:pt x="215" y="471"/>
                    <a:pt x="212" y="473"/>
                    <a:pt x="210" y="473"/>
                  </a:cubicBezTo>
                  <a:cubicBezTo>
                    <a:pt x="209" y="472"/>
                    <a:pt x="208" y="470"/>
                    <a:pt x="207" y="470"/>
                  </a:cubicBezTo>
                  <a:cubicBezTo>
                    <a:pt x="206" y="469"/>
                    <a:pt x="204" y="466"/>
                    <a:pt x="203" y="465"/>
                  </a:cubicBezTo>
                  <a:cubicBezTo>
                    <a:pt x="201" y="465"/>
                    <a:pt x="198" y="463"/>
                    <a:pt x="197" y="462"/>
                  </a:cubicBezTo>
                  <a:cubicBezTo>
                    <a:pt x="196" y="462"/>
                    <a:pt x="194" y="460"/>
                    <a:pt x="194" y="459"/>
                  </a:cubicBezTo>
                  <a:cubicBezTo>
                    <a:pt x="193" y="458"/>
                    <a:pt x="194" y="455"/>
                    <a:pt x="194" y="454"/>
                  </a:cubicBezTo>
                  <a:cubicBezTo>
                    <a:pt x="194" y="452"/>
                    <a:pt x="193" y="450"/>
                    <a:pt x="192" y="449"/>
                  </a:cubicBezTo>
                  <a:cubicBezTo>
                    <a:pt x="191" y="448"/>
                    <a:pt x="188" y="448"/>
                    <a:pt x="187" y="448"/>
                  </a:cubicBezTo>
                  <a:cubicBezTo>
                    <a:pt x="186" y="448"/>
                    <a:pt x="184" y="447"/>
                    <a:pt x="184" y="446"/>
                  </a:cubicBezTo>
                  <a:cubicBezTo>
                    <a:pt x="183" y="445"/>
                    <a:pt x="183" y="444"/>
                    <a:pt x="184" y="443"/>
                  </a:cubicBezTo>
                  <a:cubicBezTo>
                    <a:pt x="184" y="442"/>
                    <a:pt x="187" y="442"/>
                    <a:pt x="188" y="441"/>
                  </a:cubicBezTo>
                  <a:cubicBezTo>
                    <a:pt x="189" y="440"/>
                    <a:pt x="189" y="438"/>
                    <a:pt x="189" y="437"/>
                  </a:cubicBezTo>
                  <a:cubicBezTo>
                    <a:pt x="189" y="436"/>
                    <a:pt x="188" y="434"/>
                    <a:pt x="188" y="434"/>
                  </a:cubicBezTo>
                  <a:cubicBezTo>
                    <a:pt x="187" y="433"/>
                    <a:pt x="186" y="432"/>
                    <a:pt x="186" y="432"/>
                  </a:cubicBezTo>
                  <a:cubicBezTo>
                    <a:pt x="186" y="439"/>
                    <a:pt x="186" y="439"/>
                    <a:pt x="186" y="439"/>
                  </a:cubicBezTo>
                  <a:cubicBezTo>
                    <a:pt x="147" y="490"/>
                    <a:pt x="147" y="490"/>
                    <a:pt x="147" y="490"/>
                  </a:cubicBezTo>
                  <a:cubicBezTo>
                    <a:pt x="145" y="491"/>
                    <a:pt x="143" y="494"/>
                    <a:pt x="141" y="495"/>
                  </a:cubicBezTo>
                  <a:cubicBezTo>
                    <a:pt x="140" y="496"/>
                    <a:pt x="138" y="497"/>
                    <a:pt x="136" y="497"/>
                  </a:cubicBezTo>
                  <a:cubicBezTo>
                    <a:pt x="135" y="498"/>
                    <a:pt x="134" y="498"/>
                    <a:pt x="134" y="498"/>
                  </a:cubicBezTo>
                  <a:cubicBezTo>
                    <a:pt x="133" y="499"/>
                    <a:pt x="131" y="500"/>
                    <a:pt x="129" y="501"/>
                  </a:cubicBezTo>
                  <a:cubicBezTo>
                    <a:pt x="128" y="502"/>
                    <a:pt x="127" y="503"/>
                    <a:pt x="127" y="503"/>
                  </a:cubicBezTo>
                  <a:cubicBezTo>
                    <a:pt x="126" y="504"/>
                    <a:pt x="125" y="505"/>
                    <a:pt x="123" y="506"/>
                  </a:cubicBezTo>
                  <a:cubicBezTo>
                    <a:pt x="122" y="507"/>
                    <a:pt x="119" y="508"/>
                    <a:pt x="118" y="509"/>
                  </a:cubicBezTo>
                  <a:cubicBezTo>
                    <a:pt x="118" y="510"/>
                    <a:pt x="117" y="511"/>
                    <a:pt x="116" y="512"/>
                  </a:cubicBezTo>
                  <a:cubicBezTo>
                    <a:pt x="115" y="513"/>
                    <a:pt x="114" y="514"/>
                    <a:pt x="114" y="515"/>
                  </a:cubicBezTo>
                  <a:cubicBezTo>
                    <a:pt x="113" y="515"/>
                    <a:pt x="113" y="515"/>
                    <a:pt x="113" y="515"/>
                  </a:cubicBezTo>
                  <a:cubicBezTo>
                    <a:pt x="111" y="518"/>
                    <a:pt x="108" y="521"/>
                    <a:pt x="106" y="522"/>
                  </a:cubicBezTo>
                  <a:cubicBezTo>
                    <a:pt x="105" y="523"/>
                    <a:pt x="104" y="524"/>
                    <a:pt x="103" y="524"/>
                  </a:cubicBezTo>
                  <a:cubicBezTo>
                    <a:pt x="102" y="524"/>
                    <a:pt x="102" y="525"/>
                    <a:pt x="102" y="525"/>
                  </a:cubicBezTo>
                  <a:cubicBezTo>
                    <a:pt x="101" y="525"/>
                    <a:pt x="101" y="525"/>
                    <a:pt x="101" y="526"/>
                  </a:cubicBezTo>
                  <a:cubicBezTo>
                    <a:pt x="101" y="526"/>
                    <a:pt x="102" y="526"/>
                    <a:pt x="102" y="527"/>
                  </a:cubicBezTo>
                  <a:cubicBezTo>
                    <a:pt x="102" y="528"/>
                    <a:pt x="102" y="529"/>
                    <a:pt x="102" y="530"/>
                  </a:cubicBezTo>
                  <a:cubicBezTo>
                    <a:pt x="102" y="530"/>
                    <a:pt x="103" y="535"/>
                    <a:pt x="101" y="538"/>
                  </a:cubicBezTo>
                  <a:cubicBezTo>
                    <a:pt x="101" y="539"/>
                    <a:pt x="99" y="541"/>
                    <a:pt x="98" y="542"/>
                  </a:cubicBezTo>
                  <a:cubicBezTo>
                    <a:pt x="98" y="542"/>
                    <a:pt x="98" y="542"/>
                    <a:pt x="98" y="543"/>
                  </a:cubicBezTo>
                  <a:cubicBezTo>
                    <a:pt x="98" y="543"/>
                    <a:pt x="97" y="543"/>
                    <a:pt x="97" y="543"/>
                  </a:cubicBezTo>
                  <a:cubicBezTo>
                    <a:pt x="97" y="545"/>
                    <a:pt x="96" y="548"/>
                    <a:pt x="94" y="549"/>
                  </a:cubicBezTo>
                  <a:cubicBezTo>
                    <a:pt x="93" y="550"/>
                    <a:pt x="91" y="550"/>
                    <a:pt x="90" y="550"/>
                  </a:cubicBezTo>
                  <a:cubicBezTo>
                    <a:pt x="89" y="550"/>
                    <a:pt x="89" y="550"/>
                    <a:pt x="88" y="550"/>
                  </a:cubicBezTo>
                  <a:cubicBezTo>
                    <a:pt x="88" y="551"/>
                    <a:pt x="87" y="552"/>
                    <a:pt x="87" y="553"/>
                  </a:cubicBezTo>
                  <a:cubicBezTo>
                    <a:pt x="86" y="554"/>
                    <a:pt x="86" y="554"/>
                    <a:pt x="85" y="554"/>
                  </a:cubicBezTo>
                  <a:cubicBezTo>
                    <a:pt x="86" y="556"/>
                    <a:pt x="86" y="557"/>
                    <a:pt x="86" y="558"/>
                  </a:cubicBezTo>
                  <a:cubicBezTo>
                    <a:pt x="87" y="560"/>
                    <a:pt x="87" y="564"/>
                    <a:pt x="86" y="565"/>
                  </a:cubicBezTo>
                  <a:cubicBezTo>
                    <a:pt x="86" y="568"/>
                    <a:pt x="86" y="570"/>
                    <a:pt x="85" y="572"/>
                  </a:cubicBezTo>
                  <a:cubicBezTo>
                    <a:pt x="83" y="573"/>
                    <a:pt x="82" y="575"/>
                    <a:pt x="78" y="576"/>
                  </a:cubicBezTo>
                  <a:cubicBezTo>
                    <a:pt x="77" y="577"/>
                    <a:pt x="76" y="577"/>
                    <a:pt x="75" y="578"/>
                  </a:cubicBezTo>
                  <a:cubicBezTo>
                    <a:pt x="74" y="578"/>
                    <a:pt x="73" y="578"/>
                    <a:pt x="73" y="578"/>
                  </a:cubicBezTo>
                  <a:cubicBezTo>
                    <a:pt x="73" y="578"/>
                    <a:pt x="72" y="579"/>
                    <a:pt x="72" y="579"/>
                  </a:cubicBezTo>
                  <a:cubicBezTo>
                    <a:pt x="70" y="580"/>
                    <a:pt x="69" y="581"/>
                    <a:pt x="68" y="582"/>
                  </a:cubicBezTo>
                  <a:cubicBezTo>
                    <a:pt x="66" y="583"/>
                    <a:pt x="64" y="584"/>
                    <a:pt x="62" y="584"/>
                  </a:cubicBezTo>
                  <a:cubicBezTo>
                    <a:pt x="60" y="584"/>
                    <a:pt x="59" y="583"/>
                    <a:pt x="59" y="583"/>
                  </a:cubicBezTo>
                  <a:cubicBezTo>
                    <a:pt x="58" y="583"/>
                    <a:pt x="58" y="583"/>
                    <a:pt x="58" y="583"/>
                  </a:cubicBezTo>
                  <a:cubicBezTo>
                    <a:pt x="58" y="584"/>
                    <a:pt x="58" y="584"/>
                    <a:pt x="58" y="585"/>
                  </a:cubicBezTo>
                  <a:cubicBezTo>
                    <a:pt x="58" y="587"/>
                    <a:pt x="57" y="589"/>
                    <a:pt x="57" y="591"/>
                  </a:cubicBezTo>
                  <a:cubicBezTo>
                    <a:pt x="56" y="592"/>
                    <a:pt x="56" y="592"/>
                    <a:pt x="56" y="593"/>
                  </a:cubicBezTo>
                  <a:cubicBezTo>
                    <a:pt x="55" y="593"/>
                    <a:pt x="55" y="593"/>
                    <a:pt x="55" y="594"/>
                  </a:cubicBezTo>
                  <a:cubicBezTo>
                    <a:pt x="55" y="594"/>
                    <a:pt x="55" y="594"/>
                    <a:pt x="55" y="594"/>
                  </a:cubicBezTo>
                  <a:cubicBezTo>
                    <a:pt x="56" y="596"/>
                    <a:pt x="56" y="598"/>
                    <a:pt x="55" y="600"/>
                  </a:cubicBezTo>
                  <a:cubicBezTo>
                    <a:pt x="54" y="602"/>
                    <a:pt x="52" y="605"/>
                    <a:pt x="49" y="606"/>
                  </a:cubicBezTo>
                  <a:cubicBezTo>
                    <a:pt x="48" y="606"/>
                    <a:pt x="47" y="606"/>
                    <a:pt x="46" y="606"/>
                  </a:cubicBezTo>
                  <a:cubicBezTo>
                    <a:pt x="45" y="606"/>
                    <a:pt x="45" y="606"/>
                    <a:pt x="44" y="606"/>
                  </a:cubicBezTo>
                  <a:cubicBezTo>
                    <a:pt x="44" y="606"/>
                    <a:pt x="44" y="606"/>
                    <a:pt x="43" y="606"/>
                  </a:cubicBezTo>
                  <a:cubicBezTo>
                    <a:pt x="43" y="607"/>
                    <a:pt x="42" y="607"/>
                    <a:pt x="41" y="608"/>
                  </a:cubicBezTo>
                  <a:cubicBezTo>
                    <a:pt x="40" y="608"/>
                    <a:pt x="40" y="608"/>
                    <a:pt x="39" y="609"/>
                  </a:cubicBezTo>
                  <a:cubicBezTo>
                    <a:pt x="38" y="609"/>
                    <a:pt x="36" y="610"/>
                    <a:pt x="35" y="611"/>
                  </a:cubicBezTo>
                  <a:cubicBezTo>
                    <a:pt x="33" y="612"/>
                    <a:pt x="31" y="613"/>
                    <a:pt x="29" y="613"/>
                  </a:cubicBezTo>
                  <a:cubicBezTo>
                    <a:pt x="28" y="614"/>
                    <a:pt x="25" y="616"/>
                    <a:pt x="23" y="617"/>
                  </a:cubicBezTo>
                  <a:cubicBezTo>
                    <a:pt x="23" y="617"/>
                    <a:pt x="22" y="618"/>
                    <a:pt x="22" y="619"/>
                  </a:cubicBezTo>
                  <a:cubicBezTo>
                    <a:pt x="21" y="620"/>
                    <a:pt x="19" y="622"/>
                    <a:pt x="17" y="623"/>
                  </a:cubicBezTo>
                  <a:cubicBezTo>
                    <a:pt x="16" y="624"/>
                    <a:pt x="14" y="624"/>
                    <a:pt x="11" y="625"/>
                  </a:cubicBezTo>
                  <a:cubicBezTo>
                    <a:pt x="11" y="625"/>
                    <a:pt x="11" y="625"/>
                    <a:pt x="11" y="625"/>
                  </a:cubicBezTo>
                  <a:cubicBezTo>
                    <a:pt x="10" y="625"/>
                    <a:pt x="8" y="625"/>
                    <a:pt x="7" y="625"/>
                  </a:cubicBezTo>
                  <a:cubicBezTo>
                    <a:pt x="6" y="625"/>
                    <a:pt x="4" y="625"/>
                    <a:pt x="4" y="625"/>
                  </a:cubicBezTo>
                  <a:cubicBezTo>
                    <a:pt x="3" y="626"/>
                    <a:pt x="2" y="627"/>
                    <a:pt x="2" y="627"/>
                  </a:cubicBezTo>
                  <a:cubicBezTo>
                    <a:pt x="1" y="628"/>
                    <a:pt x="1" y="628"/>
                    <a:pt x="0" y="629"/>
                  </a:cubicBezTo>
                  <a:cubicBezTo>
                    <a:pt x="40" y="622"/>
                    <a:pt x="40" y="622"/>
                    <a:pt x="40" y="622"/>
                  </a:cubicBezTo>
                  <a:cubicBezTo>
                    <a:pt x="41" y="622"/>
                    <a:pt x="107" y="611"/>
                    <a:pt x="128" y="607"/>
                  </a:cubicBezTo>
                  <a:cubicBezTo>
                    <a:pt x="142" y="605"/>
                    <a:pt x="166" y="600"/>
                    <a:pt x="185" y="596"/>
                  </a:cubicBezTo>
                  <a:cubicBezTo>
                    <a:pt x="192" y="595"/>
                    <a:pt x="199" y="593"/>
                    <a:pt x="204" y="592"/>
                  </a:cubicBezTo>
                  <a:cubicBezTo>
                    <a:pt x="205" y="592"/>
                    <a:pt x="207" y="592"/>
                    <a:pt x="208" y="592"/>
                  </a:cubicBezTo>
                  <a:cubicBezTo>
                    <a:pt x="210" y="591"/>
                    <a:pt x="213" y="591"/>
                    <a:pt x="214" y="591"/>
                  </a:cubicBezTo>
                  <a:cubicBezTo>
                    <a:pt x="214" y="590"/>
                    <a:pt x="214" y="590"/>
                    <a:pt x="214" y="590"/>
                  </a:cubicBezTo>
                  <a:cubicBezTo>
                    <a:pt x="215" y="589"/>
                    <a:pt x="216" y="588"/>
                    <a:pt x="217" y="587"/>
                  </a:cubicBezTo>
                  <a:cubicBezTo>
                    <a:pt x="218" y="586"/>
                    <a:pt x="222" y="583"/>
                    <a:pt x="224" y="583"/>
                  </a:cubicBezTo>
                  <a:cubicBezTo>
                    <a:pt x="225" y="582"/>
                    <a:pt x="226" y="582"/>
                    <a:pt x="227" y="582"/>
                  </a:cubicBezTo>
                  <a:cubicBezTo>
                    <a:pt x="228" y="582"/>
                    <a:pt x="229" y="582"/>
                    <a:pt x="230" y="582"/>
                  </a:cubicBezTo>
                  <a:cubicBezTo>
                    <a:pt x="231" y="583"/>
                    <a:pt x="232" y="583"/>
                    <a:pt x="232" y="583"/>
                  </a:cubicBezTo>
                  <a:cubicBezTo>
                    <a:pt x="232" y="583"/>
                    <a:pt x="232" y="583"/>
                    <a:pt x="232" y="583"/>
                  </a:cubicBezTo>
                  <a:cubicBezTo>
                    <a:pt x="232" y="583"/>
                    <a:pt x="232" y="583"/>
                    <a:pt x="232" y="583"/>
                  </a:cubicBezTo>
                  <a:cubicBezTo>
                    <a:pt x="233" y="582"/>
                    <a:pt x="234" y="582"/>
                    <a:pt x="235" y="582"/>
                  </a:cubicBezTo>
                  <a:cubicBezTo>
                    <a:pt x="237" y="582"/>
                    <a:pt x="240" y="582"/>
                    <a:pt x="241" y="582"/>
                  </a:cubicBezTo>
                  <a:cubicBezTo>
                    <a:pt x="242" y="582"/>
                    <a:pt x="242" y="581"/>
                    <a:pt x="243" y="581"/>
                  </a:cubicBezTo>
                  <a:cubicBezTo>
                    <a:pt x="245" y="581"/>
                    <a:pt x="248" y="580"/>
                    <a:pt x="249" y="580"/>
                  </a:cubicBezTo>
                  <a:cubicBezTo>
                    <a:pt x="250" y="580"/>
                    <a:pt x="251" y="579"/>
                    <a:pt x="252" y="579"/>
                  </a:cubicBezTo>
                  <a:cubicBezTo>
                    <a:pt x="254" y="579"/>
                    <a:pt x="255" y="580"/>
                    <a:pt x="256" y="580"/>
                  </a:cubicBezTo>
                  <a:cubicBezTo>
                    <a:pt x="257" y="581"/>
                    <a:pt x="257" y="581"/>
                    <a:pt x="257" y="581"/>
                  </a:cubicBezTo>
                  <a:cubicBezTo>
                    <a:pt x="258" y="581"/>
                    <a:pt x="259" y="582"/>
                    <a:pt x="259" y="582"/>
                  </a:cubicBezTo>
                  <a:cubicBezTo>
                    <a:pt x="259" y="582"/>
                    <a:pt x="259" y="582"/>
                    <a:pt x="259" y="582"/>
                  </a:cubicBezTo>
                  <a:cubicBezTo>
                    <a:pt x="262" y="582"/>
                    <a:pt x="262" y="582"/>
                    <a:pt x="262" y="582"/>
                  </a:cubicBezTo>
                  <a:cubicBezTo>
                    <a:pt x="263" y="582"/>
                    <a:pt x="263" y="582"/>
                    <a:pt x="264" y="582"/>
                  </a:cubicBezTo>
                  <a:cubicBezTo>
                    <a:pt x="268" y="582"/>
                    <a:pt x="276" y="581"/>
                    <a:pt x="280" y="581"/>
                  </a:cubicBezTo>
                  <a:cubicBezTo>
                    <a:pt x="286" y="580"/>
                    <a:pt x="296" y="578"/>
                    <a:pt x="305" y="576"/>
                  </a:cubicBezTo>
                  <a:cubicBezTo>
                    <a:pt x="311" y="575"/>
                    <a:pt x="317" y="574"/>
                    <a:pt x="321" y="573"/>
                  </a:cubicBezTo>
                  <a:cubicBezTo>
                    <a:pt x="328" y="572"/>
                    <a:pt x="339" y="570"/>
                    <a:pt x="349" y="569"/>
                  </a:cubicBezTo>
                  <a:cubicBezTo>
                    <a:pt x="360" y="567"/>
                    <a:pt x="372" y="565"/>
                    <a:pt x="379" y="564"/>
                  </a:cubicBezTo>
                  <a:cubicBezTo>
                    <a:pt x="382" y="563"/>
                    <a:pt x="386" y="563"/>
                    <a:pt x="390" y="562"/>
                  </a:cubicBezTo>
                  <a:cubicBezTo>
                    <a:pt x="395" y="561"/>
                    <a:pt x="399" y="560"/>
                    <a:pt x="402" y="559"/>
                  </a:cubicBezTo>
                  <a:cubicBezTo>
                    <a:pt x="406" y="559"/>
                    <a:pt x="412" y="558"/>
                    <a:pt x="418" y="557"/>
                  </a:cubicBezTo>
                  <a:cubicBezTo>
                    <a:pt x="424" y="556"/>
                    <a:pt x="430" y="555"/>
                    <a:pt x="434" y="555"/>
                  </a:cubicBezTo>
                  <a:cubicBezTo>
                    <a:pt x="444" y="553"/>
                    <a:pt x="462" y="549"/>
                    <a:pt x="477" y="546"/>
                  </a:cubicBezTo>
                  <a:cubicBezTo>
                    <a:pt x="482" y="545"/>
                    <a:pt x="487" y="544"/>
                    <a:pt x="491" y="543"/>
                  </a:cubicBezTo>
                  <a:cubicBezTo>
                    <a:pt x="494" y="543"/>
                    <a:pt x="498" y="542"/>
                    <a:pt x="502" y="541"/>
                  </a:cubicBezTo>
                  <a:cubicBezTo>
                    <a:pt x="516" y="538"/>
                    <a:pt x="536" y="534"/>
                    <a:pt x="547" y="531"/>
                  </a:cubicBezTo>
                  <a:cubicBezTo>
                    <a:pt x="554" y="530"/>
                    <a:pt x="565" y="527"/>
                    <a:pt x="575" y="525"/>
                  </a:cubicBezTo>
                  <a:cubicBezTo>
                    <a:pt x="584" y="523"/>
                    <a:pt x="593" y="521"/>
                    <a:pt x="599" y="519"/>
                  </a:cubicBezTo>
                  <a:cubicBezTo>
                    <a:pt x="606" y="518"/>
                    <a:pt x="617" y="515"/>
                    <a:pt x="627" y="513"/>
                  </a:cubicBezTo>
                  <a:cubicBezTo>
                    <a:pt x="638" y="511"/>
                    <a:pt x="649" y="509"/>
                    <a:pt x="656" y="507"/>
                  </a:cubicBezTo>
                  <a:cubicBezTo>
                    <a:pt x="672" y="504"/>
                    <a:pt x="700" y="497"/>
                    <a:pt x="721" y="492"/>
                  </a:cubicBezTo>
                  <a:cubicBezTo>
                    <a:pt x="726" y="490"/>
                    <a:pt x="732" y="489"/>
                    <a:pt x="736" y="488"/>
                  </a:cubicBezTo>
                  <a:cubicBezTo>
                    <a:pt x="759" y="482"/>
                    <a:pt x="802" y="472"/>
                    <a:pt x="824" y="467"/>
                  </a:cubicBezTo>
                  <a:cubicBezTo>
                    <a:pt x="849" y="460"/>
                    <a:pt x="925" y="441"/>
                    <a:pt x="926" y="441"/>
                  </a:cubicBezTo>
                  <a:cubicBezTo>
                    <a:pt x="1044" y="411"/>
                    <a:pt x="1044" y="411"/>
                    <a:pt x="1044" y="411"/>
                  </a:cubicBezTo>
                  <a:cubicBezTo>
                    <a:pt x="1043" y="409"/>
                    <a:pt x="1043" y="408"/>
                    <a:pt x="1042" y="407"/>
                  </a:cubicBez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0" name="Freeform 69">
              <a:extLst>
                <a:ext uri="{FF2B5EF4-FFF2-40B4-BE49-F238E27FC236}">
                  <a16:creationId xmlns:a16="http://schemas.microsoft.com/office/drawing/2014/main" id="{B6A82CCF-1A49-43BF-A13B-B8BD0ACD4A84}"/>
                </a:ext>
              </a:extLst>
            </p:cNvPr>
            <p:cNvSpPr>
              <a:spLocks/>
            </p:cNvSpPr>
            <p:nvPr/>
          </p:nvSpPr>
          <p:spPr bwMode="auto">
            <a:xfrm>
              <a:off x="5432420" y="3057527"/>
              <a:ext cx="534987" cy="261939"/>
            </a:xfrm>
            <a:custGeom>
              <a:avLst/>
              <a:gdLst>
                <a:gd name="T0" fmla="*/ 18 w 634"/>
                <a:gd name="T1" fmla="*/ 204 h 312"/>
                <a:gd name="T2" fmla="*/ 41 w 634"/>
                <a:gd name="T3" fmla="*/ 177 h 312"/>
                <a:gd name="T4" fmla="*/ 60 w 634"/>
                <a:gd name="T5" fmla="*/ 147 h 312"/>
                <a:gd name="T6" fmla="*/ 83 w 634"/>
                <a:gd name="T7" fmla="*/ 135 h 312"/>
                <a:gd name="T8" fmla="*/ 91 w 634"/>
                <a:gd name="T9" fmla="*/ 113 h 312"/>
                <a:gd name="T10" fmla="*/ 104 w 634"/>
                <a:gd name="T11" fmla="*/ 121 h 312"/>
                <a:gd name="T12" fmla="*/ 140 w 634"/>
                <a:gd name="T13" fmla="*/ 119 h 312"/>
                <a:gd name="T14" fmla="*/ 141 w 634"/>
                <a:gd name="T15" fmla="*/ 104 h 312"/>
                <a:gd name="T16" fmla="*/ 164 w 634"/>
                <a:gd name="T17" fmla="*/ 90 h 312"/>
                <a:gd name="T18" fmla="*/ 200 w 634"/>
                <a:gd name="T19" fmla="*/ 91 h 312"/>
                <a:gd name="T20" fmla="*/ 216 w 634"/>
                <a:gd name="T21" fmla="*/ 101 h 312"/>
                <a:gd name="T22" fmla="*/ 236 w 634"/>
                <a:gd name="T23" fmla="*/ 116 h 312"/>
                <a:gd name="T24" fmla="*/ 244 w 634"/>
                <a:gd name="T25" fmla="*/ 126 h 312"/>
                <a:gd name="T26" fmla="*/ 273 w 634"/>
                <a:gd name="T27" fmla="*/ 132 h 312"/>
                <a:gd name="T28" fmla="*/ 281 w 634"/>
                <a:gd name="T29" fmla="*/ 156 h 312"/>
                <a:gd name="T30" fmla="*/ 304 w 634"/>
                <a:gd name="T31" fmla="*/ 158 h 312"/>
                <a:gd name="T32" fmla="*/ 325 w 634"/>
                <a:gd name="T33" fmla="*/ 170 h 312"/>
                <a:gd name="T34" fmla="*/ 360 w 634"/>
                <a:gd name="T35" fmla="*/ 193 h 312"/>
                <a:gd name="T36" fmla="*/ 359 w 634"/>
                <a:gd name="T37" fmla="*/ 219 h 312"/>
                <a:gd name="T38" fmla="*/ 344 w 634"/>
                <a:gd name="T39" fmla="*/ 239 h 312"/>
                <a:gd name="T40" fmla="*/ 342 w 634"/>
                <a:gd name="T41" fmla="*/ 268 h 312"/>
                <a:gd name="T42" fmla="*/ 361 w 634"/>
                <a:gd name="T43" fmla="*/ 270 h 312"/>
                <a:gd name="T44" fmla="*/ 380 w 634"/>
                <a:gd name="T45" fmla="*/ 269 h 312"/>
                <a:gd name="T46" fmla="*/ 402 w 634"/>
                <a:gd name="T47" fmla="*/ 280 h 312"/>
                <a:gd name="T48" fmla="*/ 427 w 634"/>
                <a:gd name="T49" fmla="*/ 284 h 312"/>
                <a:gd name="T50" fmla="*/ 460 w 634"/>
                <a:gd name="T51" fmla="*/ 300 h 312"/>
                <a:gd name="T52" fmla="*/ 481 w 634"/>
                <a:gd name="T53" fmla="*/ 301 h 312"/>
                <a:gd name="T54" fmla="*/ 461 w 634"/>
                <a:gd name="T55" fmla="*/ 262 h 312"/>
                <a:gd name="T56" fmla="*/ 432 w 634"/>
                <a:gd name="T57" fmla="*/ 214 h 312"/>
                <a:gd name="T58" fmla="*/ 426 w 634"/>
                <a:gd name="T59" fmla="*/ 175 h 312"/>
                <a:gd name="T60" fmla="*/ 429 w 634"/>
                <a:gd name="T61" fmla="*/ 146 h 312"/>
                <a:gd name="T62" fmla="*/ 404 w 634"/>
                <a:gd name="T63" fmla="*/ 116 h 312"/>
                <a:gd name="T64" fmla="*/ 418 w 634"/>
                <a:gd name="T65" fmla="*/ 100 h 312"/>
                <a:gd name="T66" fmla="*/ 429 w 634"/>
                <a:gd name="T67" fmla="*/ 84 h 312"/>
                <a:gd name="T68" fmla="*/ 442 w 634"/>
                <a:gd name="T69" fmla="*/ 74 h 312"/>
                <a:gd name="T70" fmla="*/ 445 w 634"/>
                <a:gd name="T71" fmla="*/ 49 h 312"/>
                <a:gd name="T72" fmla="*/ 461 w 634"/>
                <a:gd name="T73" fmla="*/ 52 h 312"/>
                <a:gd name="T74" fmla="*/ 456 w 634"/>
                <a:gd name="T75" fmla="*/ 69 h 312"/>
                <a:gd name="T76" fmla="*/ 443 w 634"/>
                <a:gd name="T77" fmla="*/ 91 h 312"/>
                <a:gd name="T78" fmla="*/ 448 w 634"/>
                <a:gd name="T79" fmla="*/ 127 h 312"/>
                <a:gd name="T80" fmla="*/ 455 w 634"/>
                <a:gd name="T81" fmla="*/ 120 h 312"/>
                <a:gd name="T82" fmla="*/ 457 w 634"/>
                <a:gd name="T83" fmla="*/ 142 h 312"/>
                <a:gd name="T84" fmla="*/ 436 w 634"/>
                <a:gd name="T85" fmla="*/ 150 h 312"/>
                <a:gd name="T86" fmla="*/ 442 w 634"/>
                <a:gd name="T87" fmla="*/ 159 h 312"/>
                <a:gd name="T88" fmla="*/ 453 w 634"/>
                <a:gd name="T89" fmla="*/ 149 h 312"/>
                <a:gd name="T90" fmla="*/ 455 w 634"/>
                <a:gd name="T91" fmla="*/ 164 h 312"/>
                <a:gd name="T92" fmla="*/ 451 w 634"/>
                <a:gd name="T93" fmla="*/ 198 h 312"/>
                <a:gd name="T94" fmla="*/ 459 w 634"/>
                <a:gd name="T95" fmla="*/ 187 h 312"/>
                <a:gd name="T96" fmla="*/ 475 w 634"/>
                <a:gd name="T97" fmla="*/ 201 h 312"/>
                <a:gd name="T98" fmla="*/ 463 w 634"/>
                <a:gd name="T99" fmla="*/ 215 h 312"/>
                <a:gd name="T100" fmla="*/ 471 w 634"/>
                <a:gd name="T101" fmla="*/ 240 h 312"/>
                <a:gd name="T102" fmla="*/ 487 w 634"/>
                <a:gd name="T103" fmla="*/ 259 h 312"/>
                <a:gd name="T104" fmla="*/ 495 w 634"/>
                <a:gd name="T105" fmla="*/ 257 h 312"/>
                <a:gd name="T106" fmla="*/ 510 w 634"/>
                <a:gd name="T107" fmla="*/ 259 h 312"/>
                <a:gd name="T108" fmla="*/ 516 w 634"/>
                <a:gd name="T109" fmla="*/ 242 h 312"/>
                <a:gd name="T110" fmla="*/ 523 w 634"/>
                <a:gd name="T111" fmla="*/ 257 h 312"/>
                <a:gd name="T112" fmla="*/ 531 w 634"/>
                <a:gd name="T113" fmla="*/ 264 h 312"/>
                <a:gd name="T114" fmla="*/ 539 w 634"/>
                <a:gd name="T115" fmla="*/ 271 h 312"/>
                <a:gd name="T116" fmla="*/ 546 w 634"/>
                <a:gd name="T117" fmla="*/ 289 h 312"/>
                <a:gd name="T118" fmla="*/ 556 w 634"/>
                <a:gd name="T119" fmla="*/ 297 h 312"/>
                <a:gd name="T120" fmla="*/ 629 w 634"/>
                <a:gd name="T121" fmla="*/ 221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634" h="312">
                  <a:moveTo>
                    <a:pt x="632" y="201"/>
                  </a:moveTo>
                  <a:cubicBezTo>
                    <a:pt x="632" y="199"/>
                    <a:pt x="632" y="194"/>
                    <a:pt x="631" y="191"/>
                  </a:cubicBezTo>
                  <a:cubicBezTo>
                    <a:pt x="546" y="212"/>
                    <a:pt x="546" y="212"/>
                    <a:pt x="546" y="212"/>
                  </a:cubicBezTo>
                  <a:cubicBezTo>
                    <a:pt x="483" y="19"/>
                    <a:pt x="483" y="19"/>
                    <a:pt x="483" y="19"/>
                  </a:cubicBezTo>
                  <a:cubicBezTo>
                    <a:pt x="483" y="19"/>
                    <a:pt x="479" y="10"/>
                    <a:pt x="479" y="6"/>
                  </a:cubicBezTo>
                  <a:cubicBezTo>
                    <a:pt x="479" y="5"/>
                    <a:pt x="479" y="2"/>
                    <a:pt x="479" y="0"/>
                  </a:cubicBezTo>
                  <a:cubicBezTo>
                    <a:pt x="421" y="15"/>
                    <a:pt x="421" y="15"/>
                    <a:pt x="421" y="15"/>
                  </a:cubicBezTo>
                  <a:cubicBezTo>
                    <a:pt x="259" y="56"/>
                    <a:pt x="259" y="56"/>
                    <a:pt x="259" y="56"/>
                  </a:cubicBezTo>
                  <a:cubicBezTo>
                    <a:pt x="0" y="116"/>
                    <a:pt x="0" y="116"/>
                    <a:pt x="0" y="116"/>
                  </a:cubicBezTo>
                  <a:cubicBezTo>
                    <a:pt x="18" y="204"/>
                    <a:pt x="18" y="204"/>
                    <a:pt x="18" y="204"/>
                  </a:cubicBezTo>
                  <a:cubicBezTo>
                    <a:pt x="18" y="204"/>
                    <a:pt x="21" y="203"/>
                    <a:pt x="21" y="202"/>
                  </a:cubicBezTo>
                  <a:cubicBezTo>
                    <a:pt x="22" y="202"/>
                    <a:pt x="23" y="201"/>
                    <a:pt x="24" y="200"/>
                  </a:cubicBezTo>
                  <a:cubicBezTo>
                    <a:pt x="24" y="199"/>
                    <a:pt x="25" y="197"/>
                    <a:pt x="25" y="197"/>
                  </a:cubicBezTo>
                  <a:cubicBezTo>
                    <a:pt x="26" y="196"/>
                    <a:pt x="27" y="195"/>
                    <a:pt x="27" y="194"/>
                  </a:cubicBezTo>
                  <a:cubicBezTo>
                    <a:pt x="28" y="193"/>
                    <a:pt x="28" y="191"/>
                    <a:pt x="29" y="190"/>
                  </a:cubicBezTo>
                  <a:cubicBezTo>
                    <a:pt x="30" y="189"/>
                    <a:pt x="31" y="190"/>
                    <a:pt x="32" y="189"/>
                  </a:cubicBezTo>
                  <a:cubicBezTo>
                    <a:pt x="33" y="189"/>
                    <a:pt x="33" y="186"/>
                    <a:pt x="34" y="185"/>
                  </a:cubicBezTo>
                  <a:cubicBezTo>
                    <a:pt x="34" y="184"/>
                    <a:pt x="36" y="183"/>
                    <a:pt x="37" y="182"/>
                  </a:cubicBezTo>
                  <a:cubicBezTo>
                    <a:pt x="37" y="182"/>
                    <a:pt x="39" y="182"/>
                    <a:pt x="40" y="181"/>
                  </a:cubicBezTo>
                  <a:cubicBezTo>
                    <a:pt x="41" y="181"/>
                    <a:pt x="41" y="178"/>
                    <a:pt x="41" y="177"/>
                  </a:cubicBezTo>
                  <a:cubicBezTo>
                    <a:pt x="42" y="176"/>
                    <a:pt x="42" y="174"/>
                    <a:pt x="42" y="173"/>
                  </a:cubicBezTo>
                  <a:cubicBezTo>
                    <a:pt x="43" y="172"/>
                    <a:pt x="44" y="170"/>
                    <a:pt x="44" y="170"/>
                  </a:cubicBezTo>
                  <a:cubicBezTo>
                    <a:pt x="44" y="170"/>
                    <a:pt x="47" y="169"/>
                    <a:pt x="47" y="168"/>
                  </a:cubicBezTo>
                  <a:cubicBezTo>
                    <a:pt x="48" y="167"/>
                    <a:pt x="48" y="166"/>
                    <a:pt x="49" y="165"/>
                  </a:cubicBezTo>
                  <a:cubicBezTo>
                    <a:pt x="49" y="164"/>
                    <a:pt x="50" y="163"/>
                    <a:pt x="51" y="162"/>
                  </a:cubicBezTo>
                  <a:cubicBezTo>
                    <a:pt x="52" y="162"/>
                    <a:pt x="53" y="160"/>
                    <a:pt x="53" y="160"/>
                  </a:cubicBezTo>
                  <a:cubicBezTo>
                    <a:pt x="54" y="159"/>
                    <a:pt x="55" y="159"/>
                    <a:pt x="56" y="158"/>
                  </a:cubicBezTo>
                  <a:cubicBezTo>
                    <a:pt x="56" y="158"/>
                    <a:pt x="57" y="157"/>
                    <a:pt x="57" y="156"/>
                  </a:cubicBezTo>
                  <a:cubicBezTo>
                    <a:pt x="58" y="155"/>
                    <a:pt x="58" y="153"/>
                    <a:pt x="58" y="152"/>
                  </a:cubicBezTo>
                  <a:cubicBezTo>
                    <a:pt x="58" y="150"/>
                    <a:pt x="59" y="148"/>
                    <a:pt x="60" y="147"/>
                  </a:cubicBezTo>
                  <a:cubicBezTo>
                    <a:pt x="61" y="146"/>
                    <a:pt x="62" y="145"/>
                    <a:pt x="63" y="145"/>
                  </a:cubicBezTo>
                  <a:cubicBezTo>
                    <a:pt x="64" y="145"/>
                    <a:pt x="66" y="145"/>
                    <a:pt x="67" y="145"/>
                  </a:cubicBezTo>
                  <a:cubicBezTo>
                    <a:pt x="68" y="145"/>
                    <a:pt x="69" y="145"/>
                    <a:pt x="70" y="146"/>
                  </a:cubicBezTo>
                  <a:cubicBezTo>
                    <a:pt x="71" y="146"/>
                    <a:pt x="73" y="147"/>
                    <a:pt x="74" y="148"/>
                  </a:cubicBezTo>
                  <a:cubicBezTo>
                    <a:pt x="74" y="148"/>
                    <a:pt x="76" y="149"/>
                    <a:pt x="77" y="149"/>
                  </a:cubicBezTo>
                  <a:cubicBezTo>
                    <a:pt x="78" y="149"/>
                    <a:pt x="78" y="146"/>
                    <a:pt x="78" y="146"/>
                  </a:cubicBezTo>
                  <a:cubicBezTo>
                    <a:pt x="78" y="144"/>
                    <a:pt x="78" y="142"/>
                    <a:pt x="78" y="141"/>
                  </a:cubicBezTo>
                  <a:cubicBezTo>
                    <a:pt x="78" y="140"/>
                    <a:pt x="80" y="139"/>
                    <a:pt x="80" y="139"/>
                  </a:cubicBezTo>
                  <a:cubicBezTo>
                    <a:pt x="81" y="139"/>
                    <a:pt x="82" y="139"/>
                    <a:pt x="83" y="138"/>
                  </a:cubicBezTo>
                  <a:cubicBezTo>
                    <a:pt x="83" y="137"/>
                    <a:pt x="83" y="136"/>
                    <a:pt x="83" y="135"/>
                  </a:cubicBezTo>
                  <a:cubicBezTo>
                    <a:pt x="83" y="134"/>
                    <a:pt x="84" y="132"/>
                    <a:pt x="85" y="131"/>
                  </a:cubicBezTo>
                  <a:cubicBezTo>
                    <a:pt x="85" y="131"/>
                    <a:pt x="86" y="131"/>
                    <a:pt x="87" y="131"/>
                  </a:cubicBezTo>
                  <a:cubicBezTo>
                    <a:pt x="87" y="130"/>
                    <a:pt x="86" y="128"/>
                    <a:pt x="86" y="127"/>
                  </a:cubicBezTo>
                  <a:cubicBezTo>
                    <a:pt x="87" y="126"/>
                    <a:pt x="88" y="124"/>
                    <a:pt x="89" y="123"/>
                  </a:cubicBezTo>
                  <a:cubicBezTo>
                    <a:pt x="89" y="123"/>
                    <a:pt x="91" y="123"/>
                    <a:pt x="91" y="122"/>
                  </a:cubicBezTo>
                  <a:cubicBezTo>
                    <a:pt x="91" y="122"/>
                    <a:pt x="90" y="121"/>
                    <a:pt x="90" y="120"/>
                  </a:cubicBezTo>
                  <a:cubicBezTo>
                    <a:pt x="90" y="119"/>
                    <a:pt x="90" y="118"/>
                    <a:pt x="90" y="118"/>
                  </a:cubicBezTo>
                  <a:cubicBezTo>
                    <a:pt x="91" y="117"/>
                    <a:pt x="92" y="117"/>
                    <a:pt x="93" y="116"/>
                  </a:cubicBezTo>
                  <a:cubicBezTo>
                    <a:pt x="93" y="116"/>
                    <a:pt x="94" y="114"/>
                    <a:pt x="93" y="114"/>
                  </a:cubicBezTo>
                  <a:cubicBezTo>
                    <a:pt x="93" y="113"/>
                    <a:pt x="91" y="113"/>
                    <a:pt x="91" y="113"/>
                  </a:cubicBezTo>
                  <a:cubicBezTo>
                    <a:pt x="91" y="112"/>
                    <a:pt x="92" y="111"/>
                    <a:pt x="92" y="110"/>
                  </a:cubicBezTo>
                  <a:cubicBezTo>
                    <a:pt x="92" y="110"/>
                    <a:pt x="93" y="108"/>
                    <a:pt x="94" y="108"/>
                  </a:cubicBezTo>
                  <a:cubicBezTo>
                    <a:pt x="94" y="108"/>
                    <a:pt x="96" y="108"/>
                    <a:pt x="96" y="109"/>
                  </a:cubicBezTo>
                  <a:cubicBezTo>
                    <a:pt x="97" y="109"/>
                    <a:pt x="97" y="110"/>
                    <a:pt x="97" y="111"/>
                  </a:cubicBezTo>
                  <a:cubicBezTo>
                    <a:pt x="98" y="111"/>
                    <a:pt x="100" y="110"/>
                    <a:pt x="101" y="111"/>
                  </a:cubicBezTo>
                  <a:cubicBezTo>
                    <a:pt x="101" y="111"/>
                    <a:pt x="101" y="112"/>
                    <a:pt x="101" y="113"/>
                  </a:cubicBezTo>
                  <a:cubicBezTo>
                    <a:pt x="100" y="113"/>
                    <a:pt x="99" y="114"/>
                    <a:pt x="98" y="114"/>
                  </a:cubicBezTo>
                  <a:cubicBezTo>
                    <a:pt x="98" y="115"/>
                    <a:pt x="97" y="116"/>
                    <a:pt x="97" y="116"/>
                  </a:cubicBezTo>
                  <a:cubicBezTo>
                    <a:pt x="97" y="117"/>
                    <a:pt x="98" y="119"/>
                    <a:pt x="98" y="119"/>
                  </a:cubicBezTo>
                  <a:cubicBezTo>
                    <a:pt x="100" y="120"/>
                    <a:pt x="102" y="120"/>
                    <a:pt x="104" y="121"/>
                  </a:cubicBezTo>
                  <a:cubicBezTo>
                    <a:pt x="105" y="121"/>
                    <a:pt x="106" y="121"/>
                    <a:pt x="107" y="122"/>
                  </a:cubicBezTo>
                  <a:cubicBezTo>
                    <a:pt x="108" y="122"/>
                    <a:pt x="109" y="123"/>
                    <a:pt x="110" y="123"/>
                  </a:cubicBezTo>
                  <a:cubicBezTo>
                    <a:pt x="112" y="124"/>
                    <a:pt x="114" y="123"/>
                    <a:pt x="115" y="123"/>
                  </a:cubicBezTo>
                  <a:cubicBezTo>
                    <a:pt x="116" y="123"/>
                    <a:pt x="117" y="121"/>
                    <a:pt x="118" y="121"/>
                  </a:cubicBezTo>
                  <a:cubicBezTo>
                    <a:pt x="119" y="121"/>
                    <a:pt x="122" y="121"/>
                    <a:pt x="123" y="121"/>
                  </a:cubicBezTo>
                  <a:cubicBezTo>
                    <a:pt x="123" y="121"/>
                    <a:pt x="124" y="123"/>
                    <a:pt x="125" y="123"/>
                  </a:cubicBezTo>
                  <a:cubicBezTo>
                    <a:pt x="126" y="124"/>
                    <a:pt x="127" y="124"/>
                    <a:pt x="128" y="123"/>
                  </a:cubicBezTo>
                  <a:cubicBezTo>
                    <a:pt x="129" y="123"/>
                    <a:pt x="131" y="121"/>
                    <a:pt x="132" y="121"/>
                  </a:cubicBezTo>
                  <a:cubicBezTo>
                    <a:pt x="133" y="121"/>
                    <a:pt x="135" y="122"/>
                    <a:pt x="136" y="122"/>
                  </a:cubicBezTo>
                  <a:cubicBezTo>
                    <a:pt x="137" y="122"/>
                    <a:pt x="139" y="119"/>
                    <a:pt x="140" y="119"/>
                  </a:cubicBezTo>
                  <a:cubicBezTo>
                    <a:pt x="140" y="118"/>
                    <a:pt x="141" y="117"/>
                    <a:pt x="142" y="117"/>
                  </a:cubicBezTo>
                  <a:cubicBezTo>
                    <a:pt x="142" y="116"/>
                    <a:pt x="143" y="115"/>
                    <a:pt x="143" y="114"/>
                  </a:cubicBezTo>
                  <a:cubicBezTo>
                    <a:pt x="142" y="113"/>
                    <a:pt x="142" y="112"/>
                    <a:pt x="141" y="112"/>
                  </a:cubicBezTo>
                  <a:cubicBezTo>
                    <a:pt x="141" y="111"/>
                    <a:pt x="139" y="112"/>
                    <a:pt x="138" y="111"/>
                  </a:cubicBezTo>
                  <a:cubicBezTo>
                    <a:pt x="138" y="111"/>
                    <a:pt x="138" y="110"/>
                    <a:pt x="138" y="110"/>
                  </a:cubicBezTo>
                  <a:cubicBezTo>
                    <a:pt x="138" y="109"/>
                    <a:pt x="139" y="108"/>
                    <a:pt x="140" y="108"/>
                  </a:cubicBezTo>
                  <a:cubicBezTo>
                    <a:pt x="140" y="108"/>
                    <a:pt x="142" y="108"/>
                    <a:pt x="143" y="108"/>
                  </a:cubicBezTo>
                  <a:cubicBezTo>
                    <a:pt x="143" y="108"/>
                    <a:pt x="144" y="108"/>
                    <a:pt x="144" y="108"/>
                  </a:cubicBezTo>
                  <a:cubicBezTo>
                    <a:pt x="145" y="107"/>
                    <a:pt x="144" y="106"/>
                    <a:pt x="144" y="105"/>
                  </a:cubicBezTo>
                  <a:cubicBezTo>
                    <a:pt x="143" y="105"/>
                    <a:pt x="141" y="105"/>
                    <a:pt x="141" y="104"/>
                  </a:cubicBezTo>
                  <a:cubicBezTo>
                    <a:pt x="140" y="104"/>
                    <a:pt x="139" y="103"/>
                    <a:pt x="139" y="103"/>
                  </a:cubicBezTo>
                  <a:cubicBezTo>
                    <a:pt x="139" y="102"/>
                    <a:pt x="140" y="102"/>
                    <a:pt x="140" y="101"/>
                  </a:cubicBezTo>
                  <a:cubicBezTo>
                    <a:pt x="141" y="101"/>
                    <a:pt x="143" y="101"/>
                    <a:pt x="144" y="101"/>
                  </a:cubicBezTo>
                  <a:cubicBezTo>
                    <a:pt x="145" y="101"/>
                    <a:pt x="146" y="101"/>
                    <a:pt x="147" y="101"/>
                  </a:cubicBezTo>
                  <a:cubicBezTo>
                    <a:pt x="147" y="100"/>
                    <a:pt x="148" y="99"/>
                    <a:pt x="148" y="98"/>
                  </a:cubicBezTo>
                  <a:cubicBezTo>
                    <a:pt x="148" y="98"/>
                    <a:pt x="149" y="96"/>
                    <a:pt x="150" y="96"/>
                  </a:cubicBezTo>
                  <a:cubicBezTo>
                    <a:pt x="151" y="95"/>
                    <a:pt x="155" y="95"/>
                    <a:pt x="156" y="96"/>
                  </a:cubicBezTo>
                  <a:cubicBezTo>
                    <a:pt x="157" y="96"/>
                    <a:pt x="159" y="97"/>
                    <a:pt x="160" y="97"/>
                  </a:cubicBezTo>
                  <a:cubicBezTo>
                    <a:pt x="161" y="97"/>
                    <a:pt x="162" y="96"/>
                    <a:pt x="162" y="95"/>
                  </a:cubicBezTo>
                  <a:cubicBezTo>
                    <a:pt x="163" y="94"/>
                    <a:pt x="163" y="92"/>
                    <a:pt x="164" y="90"/>
                  </a:cubicBezTo>
                  <a:cubicBezTo>
                    <a:pt x="164" y="89"/>
                    <a:pt x="164" y="87"/>
                    <a:pt x="165" y="86"/>
                  </a:cubicBezTo>
                  <a:cubicBezTo>
                    <a:pt x="165" y="86"/>
                    <a:pt x="167" y="85"/>
                    <a:pt x="167" y="84"/>
                  </a:cubicBezTo>
                  <a:cubicBezTo>
                    <a:pt x="168" y="83"/>
                    <a:pt x="169" y="82"/>
                    <a:pt x="169" y="81"/>
                  </a:cubicBezTo>
                  <a:cubicBezTo>
                    <a:pt x="171" y="81"/>
                    <a:pt x="175" y="81"/>
                    <a:pt x="177" y="81"/>
                  </a:cubicBezTo>
                  <a:cubicBezTo>
                    <a:pt x="178" y="82"/>
                    <a:pt x="180" y="82"/>
                    <a:pt x="181" y="83"/>
                  </a:cubicBezTo>
                  <a:cubicBezTo>
                    <a:pt x="182" y="83"/>
                    <a:pt x="185" y="83"/>
                    <a:pt x="185" y="84"/>
                  </a:cubicBezTo>
                  <a:cubicBezTo>
                    <a:pt x="186" y="85"/>
                    <a:pt x="188" y="86"/>
                    <a:pt x="189" y="87"/>
                  </a:cubicBezTo>
                  <a:cubicBezTo>
                    <a:pt x="190" y="88"/>
                    <a:pt x="191" y="90"/>
                    <a:pt x="192" y="91"/>
                  </a:cubicBezTo>
                  <a:cubicBezTo>
                    <a:pt x="193" y="92"/>
                    <a:pt x="196" y="92"/>
                    <a:pt x="198" y="92"/>
                  </a:cubicBezTo>
                  <a:cubicBezTo>
                    <a:pt x="198" y="92"/>
                    <a:pt x="199" y="91"/>
                    <a:pt x="200" y="91"/>
                  </a:cubicBezTo>
                  <a:cubicBezTo>
                    <a:pt x="200" y="90"/>
                    <a:pt x="202" y="91"/>
                    <a:pt x="203" y="91"/>
                  </a:cubicBezTo>
                  <a:cubicBezTo>
                    <a:pt x="204" y="91"/>
                    <a:pt x="205" y="89"/>
                    <a:pt x="206" y="89"/>
                  </a:cubicBezTo>
                  <a:cubicBezTo>
                    <a:pt x="207" y="89"/>
                    <a:pt x="209" y="89"/>
                    <a:pt x="210" y="89"/>
                  </a:cubicBezTo>
                  <a:cubicBezTo>
                    <a:pt x="210" y="88"/>
                    <a:pt x="211" y="87"/>
                    <a:pt x="212" y="86"/>
                  </a:cubicBezTo>
                  <a:cubicBezTo>
                    <a:pt x="213" y="86"/>
                    <a:pt x="217" y="86"/>
                    <a:pt x="218" y="87"/>
                  </a:cubicBezTo>
                  <a:cubicBezTo>
                    <a:pt x="219" y="87"/>
                    <a:pt x="219" y="89"/>
                    <a:pt x="219" y="90"/>
                  </a:cubicBezTo>
                  <a:cubicBezTo>
                    <a:pt x="220" y="91"/>
                    <a:pt x="219" y="93"/>
                    <a:pt x="218" y="94"/>
                  </a:cubicBezTo>
                  <a:cubicBezTo>
                    <a:pt x="218" y="95"/>
                    <a:pt x="216" y="95"/>
                    <a:pt x="215" y="95"/>
                  </a:cubicBezTo>
                  <a:cubicBezTo>
                    <a:pt x="215" y="96"/>
                    <a:pt x="214" y="97"/>
                    <a:pt x="214" y="98"/>
                  </a:cubicBezTo>
                  <a:cubicBezTo>
                    <a:pt x="214" y="99"/>
                    <a:pt x="215" y="100"/>
                    <a:pt x="216" y="101"/>
                  </a:cubicBezTo>
                  <a:cubicBezTo>
                    <a:pt x="217" y="101"/>
                    <a:pt x="221" y="100"/>
                    <a:pt x="221" y="101"/>
                  </a:cubicBezTo>
                  <a:cubicBezTo>
                    <a:pt x="222" y="101"/>
                    <a:pt x="220" y="103"/>
                    <a:pt x="220" y="104"/>
                  </a:cubicBezTo>
                  <a:cubicBezTo>
                    <a:pt x="221" y="105"/>
                    <a:pt x="223" y="105"/>
                    <a:pt x="224" y="105"/>
                  </a:cubicBezTo>
                  <a:cubicBezTo>
                    <a:pt x="225" y="105"/>
                    <a:pt x="227" y="103"/>
                    <a:pt x="228" y="104"/>
                  </a:cubicBezTo>
                  <a:cubicBezTo>
                    <a:pt x="229" y="104"/>
                    <a:pt x="230" y="105"/>
                    <a:pt x="230" y="105"/>
                  </a:cubicBezTo>
                  <a:cubicBezTo>
                    <a:pt x="230" y="106"/>
                    <a:pt x="228" y="108"/>
                    <a:pt x="229" y="108"/>
                  </a:cubicBezTo>
                  <a:cubicBezTo>
                    <a:pt x="229" y="109"/>
                    <a:pt x="230" y="110"/>
                    <a:pt x="230" y="110"/>
                  </a:cubicBezTo>
                  <a:cubicBezTo>
                    <a:pt x="230" y="111"/>
                    <a:pt x="229" y="112"/>
                    <a:pt x="229" y="113"/>
                  </a:cubicBezTo>
                  <a:cubicBezTo>
                    <a:pt x="229" y="114"/>
                    <a:pt x="231" y="115"/>
                    <a:pt x="232" y="115"/>
                  </a:cubicBezTo>
                  <a:cubicBezTo>
                    <a:pt x="233" y="116"/>
                    <a:pt x="235" y="115"/>
                    <a:pt x="236" y="116"/>
                  </a:cubicBezTo>
                  <a:cubicBezTo>
                    <a:pt x="237" y="116"/>
                    <a:pt x="239" y="119"/>
                    <a:pt x="239" y="119"/>
                  </a:cubicBezTo>
                  <a:cubicBezTo>
                    <a:pt x="239" y="119"/>
                    <a:pt x="238" y="122"/>
                    <a:pt x="238" y="123"/>
                  </a:cubicBezTo>
                  <a:cubicBezTo>
                    <a:pt x="238" y="124"/>
                    <a:pt x="239" y="125"/>
                    <a:pt x="239" y="126"/>
                  </a:cubicBezTo>
                  <a:cubicBezTo>
                    <a:pt x="239" y="127"/>
                    <a:pt x="238" y="128"/>
                    <a:pt x="238" y="129"/>
                  </a:cubicBezTo>
                  <a:cubicBezTo>
                    <a:pt x="238" y="129"/>
                    <a:pt x="239" y="130"/>
                    <a:pt x="239" y="130"/>
                  </a:cubicBezTo>
                  <a:cubicBezTo>
                    <a:pt x="239" y="130"/>
                    <a:pt x="240" y="129"/>
                    <a:pt x="240" y="129"/>
                  </a:cubicBezTo>
                  <a:cubicBezTo>
                    <a:pt x="241" y="128"/>
                    <a:pt x="242" y="128"/>
                    <a:pt x="243" y="127"/>
                  </a:cubicBezTo>
                  <a:cubicBezTo>
                    <a:pt x="244" y="127"/>
                    <a:pt x="244" y="127"/>
                    <a:pt x="244" y="127"/>
                  </a:cubicBezTo>
                  <a:cubicBezTo>
                    <a:pt x="244" y="127"/>
                    <a:pt x="244" y="127"/>
                    <a:pt x="244" y="127"/>
                  </a:cubicBezTo>
                  <a:cubicBezTo>
                    <a:pt x="244" y="127"/>
                    <a:pt x="244" y="127"/>
                    <a:pt x="244" y="126"/>
                  </a:cubicBezTo>
                  <a:cubicBezTo>
                    <a:pt x="246" y="126"/>
                    <a:pt x="247" y="125"/>
                    <a:pt x="249" y="125"/>
                  </a:cubicBezTo>
                  <a:cubicBezTo>
                    <a:pt x="252" y="125"/>
                    <a:pt x="253" y="126"/>
                    <a:pt x="255" y="127"/>
                  </a:cubicBezTo>
                  <a:cubicBezTo>
                    <a:pt x="255" y="127"/>
                    <a:pt x="256" y="127"/>
                    <a:pt x="256" y="127"/>
                  </a:cubicBezTo>
                  <a:cubicBezTo>
                    <a:pt x="256" y="127"/>
                    <a:pt x="256" y="127"/>
                    <a:pt x="256" y="127"/>
                  </a:cubicBezTo>
                  <a:cubicBezTo>
                    <a:pt x="256" y="127"/>
                    <a:pt x="256" y="127"/>
                    <a:pt x="256" y="127"/>
                  </a:cubicBezTo>
                  <a:cubicBezTo>
                    <a:pt x="258" y="126"/>
                    <a:pt x="259" y="125"/>
                    <a:pt x="261" y="125"/>
                  </a:cubicBezTo>
                  <a:cubicBezTo>
                    <a:pt x="261" y="125"/>
                    <a:pt x="262" y="125"/>
                    <a:pt x="262" y="125"/>
                  </a:cubicBezTo>
                  <a:cubicBezTo>
                    <a:pt x="264" y="125"/>
                    <a:pt x="267" y="126"/>
                    <a:pt x="269" y="127"/>
                  </a:cubicBezTo>
                  <a:cubicBezTo>
                    <a:pt x="271" y="128"/>
                    <a:pt x="272" y="130"/>
                    <a:pt x="272" y="131"/>
                  </a:cubicBezTo>
                  <a:cubicBezTo>
                    <a:pt x="272" y="131"/>
                    <a:pt x="273" y="132"/>
                    <a:pt x="273" y="132"/>
                  </a:cubicBezTo>
                  <a:cubicBezTo>
                    <a:pt x="273" y="132"/>
                    <a:pt x="274" y="132"/>
                    <a:pt x="275" y="132"/>
                  </a:cubicBezTo>
                  <a:cubicBezTo>
                    <a:pt x="275" y="132"/>
                    <a:pt x="275" y="132"/>
                    <a:pt x="275" y="132"/>
                  </a:cubicBezTo>
                  <a:cubicBezTo>
                    <a:pt x="275" y="132"/>
                    <a:pt x="276" y="132"/>
                    <a:pt x="277" y="132"/>
                  </a:cubicBezTo>
                  <a:cubicBezTo>
                    <a:pt x="278" y="132"/>
                    <a:pt x="279" y="132"/>
                    <a:pt x="280" y="133"/>
                  </a:cubicBezTo>
                  <a:cubicBezTo>
                    <a:pt x="282" y="134"/>
                    <a:pt x="285" y="137"/>
                    <a:pt x="286" y="140"/>
                  </a:cubicBezTo>
                  <a:cubicBezTo>
                    <a:pt x="287" y="142"/>
                    <a:pt x="287" y="147"/>
                    <a:pt x="285" y="149"/>
                  </a:cubicBezTo>
                  <a:cubicBezTo>
                    <a:pt x="285" y="151"/>
                    <a:pt x="283" y="152"/>
                    <a:pt x="282" y="152"/>
                  </a:cubicBezTo>
                  <a:cubicBezTo>
                    <a:pt x="282" y="152"/>
                    <a:pt x="282" y="152"/>
                    <a:pt x="282" y="153"/>
                  </a:cubicBezTo>
                  <a:cubicBezTo>
                    <a:pt x="281" y="153"/>
                    <a:pt x="281" y="154"/>
                    <a:pt x="281" y="154"/>
                  </a:cubicBezTo>
                  <a:cubicBezTo>
                    <a:pt x="281" y="154"/>
                    <a:pt x="281" y="155"/>
                    <a:pt x="281" y="156"/>
                  </a:cubicBezTo>
                  <a:cubicBezTo>
                    <a:pt x="281" y="156"/>
                    <a:pt x="282" y="156"/>
                    <a:pt x="282" y="156"/>
                  </a:cubicBezTo>
                  <a:cubicBezTo>
                    <a:pt x="283" y="156"/>
                    <a:pt x="283" y="156"/>
                    <a:pt x="284" y="156"/>
                  </a:cubicBezTo>
                  <a:cubicBezTo>
                    <a:pt x="285" y="156"/>
                    <a:pt x="287" y="157"/>
                    <a:pt x="289" y="158"/>
                  </a:cubicBezTo>
                  <a:cubicBezTo>
                    <a:pt x="290" y="159"/>
                    <a:pt x="290" y="160"/>
                    <a:pt x="291" y="161"/>
                  </a:cubicBezTo>
                  <a:cubicBezTo>
                    <a:pt x="291" y="161"/>
                    <a:pt x="291" y="161"/>
                    <a:pt x="291" y="161"/>
                  </a:cubicBezTo>
                  <a:cubicBezTo>
                    <a:pt x="291" y="161"/>
                    <a:pt x="292" y="162"/>
                    <a:pt x="292" y="162"/>
                  </a:cubicBezTo>
                  <a:cubicBezTo>
                    <a:pt x="293" y="161"/>
                    <a:pt x="294" y="161"/>
                    <a:pt x="294" y="161"/>
                  </a:cubicBezTo>
                  <a:cubicBezTo>
                    <a:pt x="295" y="160"/>
                    <a:pt x="296" y="160"/>
                    <a:pt x="297" y="160"/>
                  </a:cubicBezTo>
                  <a:cubicBezTo>
                    <a:pt x="300" y="159"/>
                    <a:pt x="302" y="158"/>
                    <a:pt x="304" y="158"/>
                  </a:cubicBezTo>
                  <a:cubicBezTo>
                    <a:pt x="304" y="158"/>
                    <a:pt x="304" y="158"/>
                    <a:pt x="304" y="158"/>
                  </a:cubicBezTo>
                  <a:cubicBezTo>
                    <a:pt x="306" y="158"/>
                    <a:pt x="309" y="159"/>
                    <a:pt x="312" y="160"/>
                  </a:cubicBezTo>
                  <a:cubicBezTo>
                    <a:pt x="313" y="160"/>
                    <a:pt x="313" y="160"/>
                    <a:pt x="313" y="160"/>
                  </a:cubicBezTo>
                  <a:cubicBezTo>
                    <a:pt x="313" y="161"/>
                    <a:pt x="313" y="161"/>
                    <a:pt x="313" y="161"/>
                  </a:cubicBezTo>
                  <a:cubicBezTo>
                    <a:pt x="315" y="161"/>
                    <a:pt x="317" y="162"/>
                    <a:pt x="319" y="163"/>
                  </a:cubicBezTo>
                  <a:cubicBezTo>
                    <a:pt x="320" y="164"/>
                    <a:pt x="321" y="166"/>
                    <a:pt x="321" y="167"/>
                  </a:cubicBezTo>
                  <a:cubicBezTo>
                    <a:pt x="322" y="167"/>
                    <a:pt x="322" y="167"/>
                    <a:pt x="322" y="167"/>
                  </a:cubicBezTo>
                  <a:cubicBezTo>
                    <a:pt x="322" y="168"/>
                    <a:pt x="322" y="169"/>
                    <a:pt x="322" y="170"/>
                  </a:cubicBezTo>
                  <a:cubicBezTo>
                    <a:pt x="323" y="170"/>
                    <a:pt x="323" y="170"/>
                    <a:pt x="323" y="170"/>
                  </a:cubicBezTo>
                  <a:cubicBezTo>
                    <a:pt x="323" y="170"/>
                    <a:pt x="323" y="170"/>
                    <a:pt x="324" y="170"/>
                  </a:cubicBezTo>
                  <a:cubicBezTo>
                    <a:pt x="324" y="170"/>
                    <a:pt x="325" y="170"/>
                    <a:pt x="325" y="170"/>
                  </a:cubicBezTo>
                  <a:cubicBezTo>
                    <a:pt x="326" y="170"/>
                    <a:pt x="326" y="170"/>
                    <a:pt x="326" y="170"/>
                  </a:cubicBezTo>
                  <a:cubicBezTo>
                    <a:pt x="326" y="170"/>
                    <a:pt x="326" y="170"/>
                    <a:pt x="326" y="170"/>
                  </a:cubicBezTo>
                  <a:cubicBezTo>
                    <a:pt x="327" y="170"/>
                    <a:pt x="328" y="169"/>
                    <a:pt x="329" y="169"/>
                  </a:cubicBezTo>
                  <a:cubicBezTo>
                    <a:pt x="329" y="169"/>
                    <a:pt x="330" y="169"/>
                    <a:pt x="330" y="169"/>
                  </a:cubicBezTo>
                  <a:cubicBezTo>
                    <a:pt x="332" y="169"/>
                    <a:pt x="335" y="170"/>
                    <a:pt x="337" y="171"/>
                  </a:cubicBezTo>
                  <a:cubicBezTo>
                    <a:pt x="339" y="172"/>
                    <a:pt x="340" y="173"/>
                    <a:pt x="341" y="174"/>
                  </a:cubicBezTo>
                  <a:cubicBezTo>
                    <a:pt x="347" y="165"/>
                    <a:pt x="347" y="165"/>
                    <a:pt x="347" y="165"/>
                  </a:cubicBezTo>
                  <a:cubicBezTo>
                    <a:pt x="367" y="179"/>
                    <a:pt x="367" y="179"/>
                    <a:pt x="367" y="179"/>
                  </a:cubicBezTo>
                  <a:cubicBezTo>
                    <a:pt x="359" y="192"/>
                    <a:pt x="359" y="192"/>
                    <a:pt x="359" y="192"/>
                  </a:cubicBezTo>
                  <a:cubicBezTo>
                    <a:pt x="359" y="193"/>
                    <a:pt x="359" y="193"/>
                    <a:pt x="360" y="193"/>
                  </a:cubicBezTo>
                  <a:cubicBezTo>
                    <a:pt x="360" y="194"/>
                    <a:pt x="360" y="196"/>
                    <a:pt x="360" y="198"/>
                  </a:cubicBezTo>
                  <a:cubicBezTo>
                    <a:pt x="360" y="199"/>
                    <a:pt x="360" y="199"/>
                    <a:pt x="360" y="199"/>
                  </a:cubicBezTo>
                  <a:cubicBezTo>
                    <a:pt x="360" y="199"/>
                    <a:pt x="360" y="199"/>
                    <a:pt x="360" y="199"/>
                  </a:cubicBezTo>
                  <a:cubicBezTo>
                    <a:pt x="360" y="200"/>
                    <a:pt x="360" y="200"/>
                    <a:pt x="360" y="201"/>
                  </a:cubicBezTo>
                  <a:cubicBezTo>
                    <a:pt x="360" y="201"/>
                    <a:pt x="360" y="202"/>
                    <a:pt x="360" y="203"/>
                  </a:cubicBezTo>
                  <a:cubicBezTo>
                    <a:pt x="360" y="203"/>
                    <a:pt x="361" y="204"/>
                    <a:pt x="361" y="205"/>
                  </a:cubicBezTo>
                  <a:cubicBezTo>
                    <a:pt x="361" y="206"/>
                    <a:pt x="361" y="207"/>
                    <a:pt x="362" y="207"/>
                  </a:cubicBezTo>
                  <a:cubicBezTo>
                    <a:pt x="362" y="207"/>
                    <a:pt x="362" y="208"/>
                    <a:pt x="362" y="208"/>
                  </a:cubicBezTo>
                  <a:cubicBezTo>
                    <a:pt x="362" y="209"/>
                    <a:pt x="363" y="211"/>
                    <a:pt x="362" y="213"/>
                  </a:cubicBezTo>
                  <a:cubicBezTo>
                    <a:pt x="362" y="215"/>
                    <a:pt x="360" y="218"/>
                    <a:pt x="359" y="219"/>
                  </a:cubicBezTo>
                  <a:cubicBezTo>
                    <a:pt x="357" y="220"/>
                    <a:pt x="356" y="220"/>
                    <a:pt x="355" y="221"/>
                  </a:cubicBezTo>
                  <a:cubicBezTo>
                    <a:pt x="354" y="221"/>
                    <a:pt x="354" y="221"/>
                    <a:pt x="354" y="221"/>
                  </a:cubicBezTo>
                  <a:cubicBezTo>
                    <a:pt x="354" y="221"/>
                    <a:pt x="354" y="222"/>
                    <a:pt x="353" y="222"/>
                  </a:cubicBezTo>
                  <a:cubicBezTo>
                    <a:pt x="354" y="224"/>
                    <a:pt x="354" y="225"/>
                    <a:pt x="354" y="227"/>
                  </a:cubicBezTo>
                  <a:cubicBezTo>
                    <a:pt x="354" y="227"/>
                    <a:pt x="354" y="227"/>
                    <a:pt x="354" y="227"/>
                  </a:cubicBezTo>
                  <a:cubicBezTo>
                    <a:pt x="354" y="227"/>
                    <a:pt x="354" y="228"/>
                    <a:pt x="353" y="229"/>
                  </a:cubicBezTo>
                  <a:cubicBezTo>
                    <a:pt x="352" y="236"/>
                    <a:pt x="352" y="236"/>
                    <a:pt x="352" y="236"/>
                  </a:cubicBezTo>
                  <a:cubicBezTo>
                    <a:pt x="350" y="235"/>
                    <a:pt x="350" y="235"/>
                    <a:pt x="350" y="235"/>
                  </a:cubicBezTo>
                  <a:cubicBezTo>
                    <a:pt x="350" y="235"/>
                    <a:pt x="350" y="236"/>
                    <a:pt x="349" y="236"/>
                  </a:cubicBezTo>
                  <a:cubicBezTo>
                    <a:pt x="348" y="238"/>
                    <a:pt x="345" y="239"/>
                    <a:pt x="344" y="239"/>
                  </a:cubicBezTo>
                  <a:cubicBezTo>
                    <a:pt x="344" y="240"/>
                    <a:pt x="343" y="240"/>
                    <a:pt x="343" y="240"/>
                  </a:cubicBezTo>
                  <a:cubicBezTo>
                    <a:pt x="343" y="241"/>
                    <a:pt x="342" y="242"/>
                    <a:pt x="342" y="242"/>
                  </a:cubicBezTo>
                  <a:cubicBezTo>
                    <a:pt x="342" y="243"/>
                    <a:pt x="342" y="245"/>
                    <a:pt x="342" y="246"/>
                  </a:cubicBezTo>
                  <a:cubicBezTo>
                    <a:pt x="342" y="246"/>
                    <a:pt x="341" y="247"/>
                    <a:pt x="341" y="247"/>
                  </a:cubicBezTo>
                  <a:cubicBezTo>
                    <a:pt x="341" y="249"/>
                    <a:pt x="340" y="250"/>
                    <a:pt x="340" y="250"/>
                  </a:cubicBezTo>
                  <a:cubicBezTo>
                    <a:pt x="340" y="251"/>
                    <a:pt x="339" y="254"/>
                    <a:pt x="339" y="256"/>
                  </a:cubicBezTo>
                  <a:cubicBezTo>
                    <a:pt x="339" y="256"/>
                    <a:pt x="339" y="256"/>
                    <a:pt x="339" y="256"/>
                  </a:cubicBezTo>
                  <a:cubicBezTo>
                    <a:pt x="338" y="257"/>
                    <a:pt x="338" y="259"/>
                    <a:pt x="338" y="260"/>
                  </a:cubicBezTo>
                  <a:cubicBezTo>
                    <a:pt x="339" y="261"/>
                    <a:pt x="339" y="264"/>
                    <a:pt x="340" y="265"/>
                  </a:cubicBezTo>
                  <a:cubicBezTo>
                    <a:pt x="340" y="266"/>
                    <a:pt x="342" y="267"/>
                    <a:pt x="342" y="268"/>
                  </a:cubicBezTo>
                  <a:cubicBezTo>
                    <a:pt x="343" y="269"/>
                    <a:pt x="343" y="271"/>
                    <a:pt x="343" y="272"/>
                  </a:cubicBezTo>
                  <a:cubicBezTo>
                    <a:pt x="343" y="273"/>
                    <a:pt x="344" y="275"/>
                    <a:pt x="345" y="276"/>
                  </a:cubicBezTo>
                  <a:cubicBezTo>
                    <a:pt x="346" y="277"/>
                    <a:pt x="348" y="279"/>
                    <a:pt x="349" y="279"/>
                  </a:cubicBezTo>
                  <a:cubicBezTo>
                    <a:pt x="350" y="279"/>
                    <a:pt x="350" y="279"/>
                    <a:pt x="351" y="279"/>
                  </a:cubicBezTo>
                  <a:cubicBezTo>
                    <a:pt x="351" y="278"/>
                    <a:pt x="352" y="277"/>
                    <a:pt x="353" y="277"/>
                  </a:cubicBezTo>
                  <a:cubicBezTo>
                    <a:pt x="353" y="277"/>
                    <a:pt x="354" y="276"/>
                    <a:pt x="354" y="276"/>
                  </a:cubicBezTo>
                  <a:cubicBezTo>
                    <a:pt x="355" y="275"/>
                    <a:pt x="356" y="275"/>
                    <a:pt x="356" y="274"/>
                  </a:cubicBezTo>
                  <a:cubicBezTo>
                    <a:pt x="357" y="274"/>
                    <a:pt x="357" y="274"/>
                    <a:pt x="357" y="274"/>
                  </a:cubicBezTo>
                  <a:cubicBezTo>
                    <a:pt x="357" y="274"/>
                    <a:pt x="357" y="273"/>
                    <a:pt x="357" y="273"/>
                  </a:cubicBezTo>
                  <a:cubicBezTo>
                    <a:pt x="358" y="272"/>
                    <a:pt x="359" y="271"/>
                    <a:pt x="361" y="270"/>
                  </a:cubicBezTo>
                  <a:cubicBezTo>
                    <a:pt x="361" y="270"/>
                    <a:pt x="361" y="270"/>
                    <a:pt x="361" y="270"/>
                  </a:cubicBezTo>
                  <a:cubicBezTo>
                    <a:pt x="362" y="269"/>
                    <a:pt x="363" y="268"/>
                    <a:pt x="363" y="268"/>
                  </a:cubicBezTo>
                  <a:cubicBezTo>
                    <a:pt x="364" y="267"/>
                    <a:pt x="365" y="266"/>
                    <a:pt x="366" y="265"/>
                  </a:cubicBezTo>
                  <a:cubicBezTo>
                    <a:pt x="367" y="264"/>
                    <a:pt x="368" y="262"/>
                    <a:pt x="368" y="261"/>
                  </a:cubicBezTo>
                  <a:cubicBezTo>
                    <a:pt x="369" y="261"/>
                    <a:pt x="370" y="260"/>
                    <a:pt x="371" y="259"/>
                  </a:cubicBezTo>
                  <a:cubicBezTo>
                    <a:pt x="371" y="259"/>
                    <a:pt x="373" y="259"/>
                    <a:pt x="374" y="259"/>
                  </a:cubicBezTo>
                  <a:cubicBezTo>
                    <a:pt x="375" y="260"/>
                    <a:pt x="376" y="261"/>
                    <a:pt x="377" y="262"/>
                  </a:cubicBezTo>
                  <a:cubicBezTo>
                    <a:pt x="378" y="263"/>
                    <a:pt x="379" y="266"/>
                    <a:pt x="380" y="267"/>
                  </a:cubicBezTo>
                  <a:cubicBezTo>
                    <a:pt x="380" y="268"/>
                    <a:pt x="380" y="268"/>
                    <a:pt x="380" y="269"/>
                  </a:cubicBezTo>
                  <a:cubicBezTo>
                    <a:pt x="380" y="269"/>
                    <a:pt x="380" y="269"/>
                    <a:pt x="380" y="269"/>
                  </a:cubicBezTo>
                  <a:cubicBezTo>
                    <a:pt x="381" y="270"/>
                    <a:pt x="381" y="272"/>
                    <a:pt x="381" y="273"/>
                  </a:cubicBezTo>
                  <a:cubicBezTo>
                    <a:pt x="382" y="274"/>
                    <a:pt x="383" y="275"/>
                    <a:pt x="384" y="276"/>
                  </a:cubicBezTo>
                  <a:cubicBezTo>
                    <a:pt x="385" y="276"/>
                    <a:pt x="387" y="276"/>
                    <a:pt x="388" y="276"/>
                  </a:cubicBezTo>
                  <a:cubicBezTo>
                    <a:pt x="389" y="277"/>
                    <a:pt x="390" y="278"/>
                    <a:pt x="391" y="278"/>
                  </a:cubicBezTo>
                  <a:cubicBezTo>
                    <a:pt x="392" y="279"/>
                    <a:pt x="393" y="282"/>
                    <a:pt x="394" y="283"/>
                  </a:cubicBezTo>
                  <a:cubicBezTo>
                    <a:pt x="395" y="283"/>
                    <a:pt x="397" y="283"/>
                    <a:pt x="399" y="284"/>
                  </a:cubicBezTo>
                  <a:cubicBezTo>
                    <a:pt x="399" y="284"/>
                    <a:pt x="400" y="285"/>
                    <a:pt x="401" y="285"/>
                  </a:cubicBezTo>
                  <a:cubicBezTo>
                    <a:pt x="402" y="285"/>
                    <a:pt x="403" y="285"/>
                    <a:pt x="404" y="284"/>
                  </a:cubicBezTo>
                  <a:cubicBezTo>
                    <a:pt x="404" y="283"/>
                    <a:pt x="404" y="282"/>
                    <a:pt x="404" y="281"/>
                  </a:cubicBezTo>
                  <a:cubicBezTo>
                    <a:pt x="403" y="281"/>
                    <a:pt x="402" y="280"/>
                    <a:pt x="402" y="280"/>
                  </a:cubicBezTo>
                  <a:cubicBezTo>
                    <a:pt x="402" y="279"/>
                    <a:pt x="403" y="278"/>
                    <a:pt x="403" y="277"/>
                  </a:cubicBezTo>
                  <a:cubicBezTo>
                    <a:pt x="404" y="277"/>
                    <a:pt x="406" y="277"/>
                    <a:pt x="406" y="277"/>
                  </a:cubicBezTo>
                  <a:cubicBezTo>
                    <a:pt x="407" y="278"/>
                    <a:pt x="408" y="278"/>
                    <a:pt x="408" y="279"/>
                  </a:cubicBezTo>
                  <a:cubicBezTo>
                    <a:pt x="408" y="280"/>
                    <a:pt x="409" y="282"/>
                    <a:pt x="409" y="282"/>
                  </a:cubicBezTo>
                  <a:cubicBezTo>
                    <a:pt x="409" y="283"/>
                    <a:pt x="408" y="285"/>
                    <a:pt x="408" y="286"/>
                  </a:cubicBezTo>
                  <a:cubicBezTo>
                    <a:pt x="409" y="287"/>
                    <a:pt x="411" y="288"/>
                    <a:pt x="411" y="289"/>
                  </a:cubicBezTo>
                  <a:cubicBezTo>
                    <a:pt x="412" y="289"/>
                    <a:pt x="414" y="289"/>
                    <a:pt x="415" y="289"/>
                  </a:cubicBezTo>
                  <a:cubicBezTo>
                    <a:pt x="416" y="289"/>
                    <a:pt x="418" y="288"/>
                    <a:pt x="418" y="287"/>
                  </a:cubicBezTo>
                  <a:cubicBezTo>
                    <a:pt x="419" y="287"/>
                    <a:pt x="419" y="285"/>
                    <a:pt x="420" y="285"/>
                  </a:cubicBezTo>
                  <a:cubicBezTo>
                    <a:pt x="421" y="284"/>
                    <a:pt x="425" y="284"/>
                    <a:pt x="427" y="284"/>
                  </a:cubicBezTo>
                  <a:cubicBezTo>
                    <a:pt x="428" y="284"/>
                    <a:pt x="431" y="283"/>
                    <a:pt x="432" y="283"/>
                  </a:cubicBezTo>
                  <a:cubicBezTo>
                    <a:pt x="433" y="283"/>
                    <a:pt x="436" y="284"/>
                    <a:pt x="437" y="285"/>
                  </a:cubicBezTo>
                  <a:cubicBezTo>
                    <a:pt x="438" y="285"/>
                    <a:pt x="440" y="285"/>
                    <a:pt x="441" y="285"/>
                  </a:cubicBezTo>
                  <a:cubicBezTo>
                    <a:pt x="442" y="285"/>
                    <a:pt x="443" y="287"/>
                    <a:pt x="444" y="287"/>
                  </a:cubicBezTo>
                  <a:cubicBezTo>
                    <a:pt x="445" y="288"/>
                    <a:pt x="448" y="290"/>
                    <a:pt x="449" y="292"/>
                  </a:cubicBezTo>
                  <a:cubicBezTo>
                    <a:pt x="449" y="292"/>
                    <a:pt x="449" y="294"/>
                    <a:pt x="449" y="295"/>
                  </a:cubicBezTo>
                  <a:cubicBezTo>
                    <a:pt x="450" y="295"/>
                    <a:pt x="452" y="294"/>
                    <a:pt x="453" y="294"/>
                  </a:cubicBezTo>
                  <a:cubicBezTo>
                    <a:pt x="454" y="294"/>
                    <a:pt x="455" y="295"/>
                    <a:pt x="455" y="296"/>
                  </a:cubicBezTo>
                  <a:cubicBezTo>
                    <a:pt x="456" y="297"/>
                    <a:pt x="456" y="299"/>
                    <a:pt x="457" y="299"/>
                  </a:cubicBezTo>
                  <a:cubicBezTo>
                    <a:pt x="458" y="300"/>
                    <a:pt x="459" y="301"/>
                    <a:pt x="460" y="300"/>
                  </a:cubicBezTo>
                  <a:cubicBezTo>
                    <a:pt x="461" y="300"/>
                    <a:pt x="461" y="298"/>
                    <a:pt x="461" y="297"/>
                  </a:cubicBezTo>
                  <a:cubicBezTo>
                    <a:pt x="461" y="296"/>
                    <a:pt x="459" y="295"/>
                    <a:pt x="459" y="295"/>
                  </a:cubicBezTo>
                  <a:cubicBezTo>
                    <a:pt x="459" y="294"/>
                    <a:pt x="460" y="292"/>
                    <a:pt x="461" y="292"/>
                  </a:cubicBezTo>
                  <a:cubicBezTo>
                    <a:pt x="462" y="291"/>
                    <a:pt x="464" y="292"/>
                    <a:pt x="465" y="292"/>
                  </a:cubicBezTo>
                  <a:cubicBezTo>
                    <a:pt x="466" y="293"/>
                    <a:pt x="466" y="296"/>
                    <a:pt x="467" y="297"/>
                  </a:cubicBezTo>
                  <a:cubicBezTo>
                    <a:pt x="468" y="298"/>
                    <a:pt x="471" y="298"/>
                    <a:pt x="472" y="299"/>
                  </a:cubicBezTo>
                  <a:cubicBezTo>
                    <a:pt x="473" y="299"/>
                    <a:pt x="474" y="301"/>
                    <a:pt x="475" y="302"/>
                  </a:cubicBezTo>
                  <a:cubicBezTo>
                    <a:pt x="475" y="303"/>
                    <a:pt x="476" y="304"/>
                    <a:pt x="477" y="304"/>
                  </a:cubicBezTo>
                  <a:cubicBezTo>
                    <a:pt x="478" y="305"/>
                    <a:pt x="480" y="305"/>
                    <a:pt x="481" y="304"/>
                  </a:cubicBezTo>
                  <a:cubicBezTo>
                    <a:pt x="482" y="304"/>
                    <a:pt x="481" y="302"/>
                    <a:pt x="481" y="301"/>
                  </a:cubicBezTo>
                  <a:cubicBezTo>
                    <a:pt x="481" y="299"/>
                    <a:pt x="479" y="297"/>
                    <a:pt x="479" y="296"/>
                  </a:cubicBezTo>
                  <a:cubicBezTo>
                    <a:pt x="478" y="295"/>
                    <a:pt x="476" y="293"/>
                    <a:pt x="476" y="291"/>
                  </a:cubicBezTo>
                  <a:cubicBezTo>
                    <a:pt x="476" y="290"/>
                    <a:pt x="477" y="288"/>
                    <a:pt x="476" y="286"/>
                  </a:cubicBezTo>
                  <a:cubicBezTo>
                    <a:pt x="476" y="285"/>
                    <a:pt x="474" y="284"/>
                    <a:pt x="473" y="283"/>
                  </a:cubicBezTo>
                  <a:cubicBezTo>
                    <a:pt x="472" y="282"/>
                    <a:pt x="470" y="281"/>
                    <a:pt x="469" y="280"/>
                  </a:cubicBezTo>
                  <a:cubicBezTo>
                    <a:pt x="468" y="279"/>
                    <a:pt x="465" y="278"/>
                    <a:pt x="464" y="277"/>
                  </a:cubicBezTo>
                  <a:cubicBezTo>
                    <a:pt x="463" y="275"/>
                    <a:pt x="462" y="273"/>
                    <a:pt x="462" y="271"/>
                  </a:cubicBezTo>
                  <a:cubicBezTo>
                    <a:pt x="462" y="270"/>
                    <a:pt x="462" y="268"/>
                    <a:pt x="463" y="267"/>
                  </a:cubicBezTo>
                  <a:cubicBezTo>
                    <a:pt x="463" y="266"/>
                    <a:pt x="463" y="264"/>
                    <a:pt x="463" y="264"/>
                  </a:cubicBezTo>
                  <a:cubicBezTo>
                    <a:pt x="463" y="263"/>
                    <a:pt x="462" y="262"/>
                    <a:pt x="461" y="262"/>
                  </a:cubicBezTo>
                  <a:cubicBezTo>
                    <a:pt x="461" y="261"/>
                    <a:pt x="459" y="262"/>
                    <a:pt x="458" y="261"/>
                  </a:cubicBezTo>
                  <a:cubicBezTo>
                    <a:pt x="458" y="261"/>
                    <a:pt x="457" y="259"/>
                    <a:pt x="457" y="259"/>
                  </a:cubicBezTo>
                  <a:cubicBezTo>
                    <a:pt x="457" y="257"/>
                    <a:pt x="459" y="255"/>
                    <a:pt x="459" y="254"/>
                  </a:cubicBezTo>
                  <a:cubicBezTo>
                    <a:pt x="459" y="253"/>
                    <a:pt x="459" y="251"/>
                    <a:pt x="459" y="250"/>
                  </a:cubicBezTo>
                  <a:cubicBezTo>
                    <a:pt x="459" y="248"/>
                    <a:pt x="457" y="246"/>
                    <a:pt x="455" y="244"/>
                  </a:cubicBezTo>
                  <a:cubicBezTo>
                    <a:pt x="454" y="243"/>
                    <a:pt x="449" y="241"/>
                    <a:pt x="447" y="239"/>
                  </a:cubicBezTo>
                  <a:cubicBezTo>
                    <a:pt x="446" y="238"/>
                    <a:pt x="444" y="236"/>
                    <a:pt x="443" y="235"/>
                  </a:cubicBezTo>
                  <a:cubicBezTo>
                    <a:pt x="441" y="234"/>
                    <a:pt x="438" y="232"/>
                    <a:pt x="437" y="231"/>
                  </a:cubicBezTo>
                  <a:cubicBezTo>
                    <a:pt x="435" y="228"/>
                    <a:pt x="435" y="223"/>
                    <a:pt x="434" y="220"/>
                  </a:cubicBezTo>
                  <a:cubicBezTo>
                    <a:pt x="433" y="219"/>
                    <a:pt x="432" y="216"/>
                    <a:pt x="432" y="214"/>
                  </a:cubicBezTo>
                  <a:cubicBezTo>
                    <a:pt x="432" y="213"/>
                    <a:pt x="431" y="210"/>
                    <a:pt x="431" y="209"/>
                  </a:cubicBezTo>
                  <a:cubicBezTo>
                    <a:pt x="430" y="208"/>
                    <a:pt x="428" y="207"/>
                    <a:pt x="427" y="206"/>
                  </a:cubicBezTo>
                  <a:cubicBezTo>
                    <a:pt x="427" y="205"/>
                    <a:pt x="427" y="202"/>
                    <a:pt x="426" y="201"/>
                  </a:cubicBezTo>
                  <a:cubicBezTo>
                    <a:pt x="426" y="200"/>
                    <a:pt x="426" y="198"/>
                    <a:pt x="426" y="197"/>
                  </a:cubicBezTo>
                  <a:cubicBezTo>
                    <a:pt x="425" y="195"/>
                    <a:pt x="422" y="193"/>
                    <a:pt x="422" y="193"/>
                  </a:cubicBezTo>
                  <a:cubicBezTo>
                    <a:pt x="422" y="193"/>
                    <a:pt x="420" y="191"/>
                    <a:pt x="420" y="190"/>
                  </a:cubicBezTo>
                  <a:cubicBezTo>
                    <a:pt x="420" y="189"/>
                    <a:pt x="421" y="188"/>
                    <a:pt x="421" y="187"/>
                  </a:cubicBezTo>
                  <a:cubicBezTo>
                    <a:pt x="421" y="186"/>
                    <a:pt x="423" y="185"/>
                    <a:pt x="423" y="184"/>
                  </a:cubicBezTo>
                  <a:cubicBezTo>
                    <a:pt x="424" y="183"/>
                    <a:pt x="425" y="181"/>
                    <a:pt x="425" y="180"/>
                  </a:cubicBezTo>
                  <a:cubicBezTo>
                    <a:pt x="426" y="179"/>
                    <a:pt x="427" y="177"/>
                    <a:pt x="426" y="175"/>
                  </a:cubicBezTo>
                  <a:cubicBezTo>
                    <a:pt x="426" y="174"/>
                    <a:pt x="424" y="174"/>
                    <a:pt x="424" y="173"/>
                  </a:cubicBezTo>
                  <a:cubicBezTo>
                    <a:pt x="423" y="172"/>
                    <a:pt x="422" y="171"/>
                    <a:pt x="422" y="171"/>
                  </a:cubicBezTo>
                  <a:cubicBezTo>
                    <a:pt x="422" y="170"/>
                    <a:pt x="423" y="169"/>
                    <a:pt x="423" y="168"/>
                  </a:cubicBezTo>
                  <a:cubicBezTo>
                    <a:pt x="423" y="167"/>
                    <a:pt x="422" y="166"/>
                    <a:pt x="422" y="165"/>
                  </a:cubicBezTo>
                  <a:cubicBezTo>
                    <a:pt x="423" y="164"/>
                    <a:pt x="424" y="163"/>
                    <a:pt x="425" y="162"/>
                  </a:cubicBezTo>
                  <a:cubicBezTo>
                    <a:pt x="425" y="161"/>
                    <a:pt x="426" y="158"/>
                    <a:pt x="426" y="157"/>
                  </a:cubicBezTo>
                  <a:cubicBezTo>
                    <a:pt x="425" y="156"/>
                    <a:pt x="423" y="155"/>
                    <a:pt x="423" y="154"/>
                  </a:cubicBezTo>
                  <a:cubicBezTo>
                    <a:pt x="423" y="154"/>
                    <a:pt x="422" y="152"/>
                    <a:pt x="422" y="152"/>
                  </a:cubicBezTo>
                  <a:cubicBezTo>
                    <a:pt x="423" y="151"/>
                    <a:pt x="424" y="149"/>
                    <a:pt x="425" y="149"/>
                  </a:cubicBezTo>
                  <a:cubicBezTo>
                    <a:pt x="426" y="148"/>
                    <a:pt x="428" y="147"/>
                    <a:pt x="429" y="146"/>
                  </a:cubicBezTo>
                  <a:cubicBezTo>
                    <a:pt x="429" y="145"/>
                    <a:pt x="431" y="143"/>
                    <a:pt x="431" y="142"/>
                  </a:cubicBezTo>
                  <a:cubicBezTo>
                    <a:pt x="431" y="141"/>
                    <a:pt x="429" y="139"/>
                    <a:pt x="428" y="139"/>
                  </a:cubicBezTo>
                  <a:cubicBezTo>
                    <a:pt x="427" y="138"/>
                    <a:pt x="425" y="138"/>
                    <a:pt x="425" y="137"/>
                  </a:cubicBezTo>
                  <a:cubicBezTo>
                    <a:pt x="424" y="136"/>
                    <a:pt x="424" y="133"/>
                    <a:pt x="424" y="132"/>
                  </a:cubicBezTo>
                  <a:cubicBezTo>
                    <a:pt x="424" y="131"/>
                    <a:pt x="423" y="130"/>
                    <a:pt x="422" y="130"/>
                  </a:cubicBezTo>
                  <a:cubicBezTo>
                    <a:pt x="422" y="128"/>
                    <a:pt x="421" y="124"/>
                    <a:pt x="420" y="123"/>
                  </a:cubicBezTo>
                  <a:cubicBezTo>
                    <a:pt x="419" y="122"/>
                    <a:pt x="417" y="121"/>
                    <a:pt x="416" y="121"/>
                  </a:cubicBezTo>
                  <a:cubicBezTo>
                    <a:pt x="415" y="120"/>
                    <a:pt x="412" y="119"/>
                    <a:pt x="411" y="119"/>
                  </a:cubicBezTo>
                  <a:cubicBezTo>
                    <a:pt x="410" y="119"/>
                    <a:pt x="408" y="119"/>
                    <a:pt x="407" y="119"/>
                  </a:cubicBezTo>
                  <a:cubicBezTo>
                    <a:pt x="406" y="118"/>
                    <a:pt x="405" y="117"/>
                    <a:pt x="404" y="116"/>
                  </a:cubicBezTo>
                  <a:cubicBezTo>
                    <a:pt x="404" y="115"/>
                    <a:pt x="404" y="113"/>
                    <a:pt x="404" y="112"/>
                  </a:cubicBezTo>
                  <a:cubicBezTo>
                    <a:pt x="404" y="111"/>
                    <a:pt x="405" y="110"/>
                    <a:pt x="406" y="110"/>
                  </a:cubicBezTo>
                  <a:cubicBezTo>
                    <a:pt x="406" y="110"/>
                    <a:pt x="407" y="111"/>
                    <a:pt x="407" y="111"/>
                  </a:cubicBezTo>
                  <a:cubicBezTo>
                    <a:pt x="408" y="112"/>
                    <a:pt x="408" y="114"/>
                    <a:pt x="409" y="114"/>
                  </a:cubicBezTo>
                  <a:cubicBezTo>
                    <a:pt x="410" y="114"/>
                    <a:pt x="411" y="114"/>
                    <a:pt x="411" y="114"/>
                  </a:cubicBezTo>
                  <a:cubicBezTo>
                    <a:pt x="413" y="113"/>
                    <a:pt x="415" y="112"/>
                    <a:pt x="416" y="111"/>
                  </a:cubicBezTo>
                  <a:cubicBezTo>
                    <a:pt x="417" y="111"/>
                    <a:pt x="418" y="110"/>
                    <a:pt x="419" y="109"/>
                  </a:cubicBezTo>
                  <a:cubicBezTo>
                    <a:pt x="419" y="108"/>
                    <a:pt x="420" y="106"/>
                    <a:pt x="420" y="105"/>
                  </a:cubicBezTo>
                  <a:cubicBezTo>
                    <a:pt x="421" y="104"/>
                    <a:pt x="422" y="102"/>
                    <a:pt x="421" y="102"/>
                  </a:cubicBezTo>
                  <a:cubicBezTo>
                    <a:pt x="421" y="101"/>
                    <a:pt x="419" y="101"/>
                    <a:pt x="418" y="100"/>
                  </a:cubicBezTo>
                  <a:cubicBezTo>
                    <a:pt x="418" y="99"/>
                    <a:pt x="419" y="98"/>
                    <a:pt x="419" y="98"/>
                  </a:cubicBezTo>
                  <a:cubicBezTo>
                    <a:pt x="419" y="96"/>
                    <a:pt x="419" y="93"/>
                    <a:pt x="420" y="92"/>
                  </a:cubicBezTo>
                  <a:cubicBezTo>
                    <a:pt x="421" y="91"/>
                    <a:pt x="424" y="91"/>
                    <a:pt x="424" y="91"/>
                  </a:cubicBezTo>
                  <a:cubicBezTo>
                    <a:pt x="425" y="90"/>
                    <a:pt x="425" y="89"/>
                    <a:pt x="425" y="89"/>
                  </a:cubicBezTo>
                  <a:cubicBezTo>
                    <a:pt x="425" y="88"/>
                    <a:pt x="424" y="87"/>
                    <a:pt x="424" y="86"/>
                  </a:cubicBezTo>
                  <a:cubicBezTo>
                    <a:pt x="423" y="86"/>
                    <a:pt x="422" y="84"/>
                    <a:pt x="422" y="83"/>
                  </a:cubicBezTo>
                  <a:cubicBezTo>
                    <a:pt x="422" y="83"/>
                    <a:pt x="422" y="81"/>
                    <a:pt x="423" y="81"/>
                  </a:cubicBezTo>
                  <a:cubicBezTo>
                    <a:pt x="424" y="80"/>
                    <a:pt x="425" y="80"/>
                    <a:pt x="426" y="80"/>
                  </a:cubicBezTo>
                  <a:cubicBezTo>
                    <a:pt x="427" y="80"/>
                    <a:pt x="427" y="80"/>
                    <a:pt x="428" y="81"/>
                  </a:cubicBezTo>
                  <a:cubicBezTo>
                    <a:pt x="428" y="81"/>
                    <a:pt x="429" y="83"/>
                    <a:pt x="429" y="84"/>
                  </a:cubicBezTo>
                  <a:cubicBezTo>
                    <a:pt x="429" y="84"/>
                    <a:pt x="429" y="86"/>
                    <a:pt x="429" y="87"/>
                  </a:cubicBezTo>
                  <a:cubicBezTo>
                    <a:pt x="429" y="88"/>
                    <a:pt x="430" y="90"/>
                    <a:pt x="431" y="90"/>
                  </a:cubicBezTo>
                  <a:cubicBezTo>
                    <a:pt x="431" y="90"/>
                    <a:pt x="432" y="89"/>
                    <a:pt x="432" y="89"/>
                  </a:cubicBezTo>
                  <a:cubicBezTo>
                    <a:pt x="433" y="88"/>
                    <a:pt x="434" y="86"/>
                    <a:pt x="434" y="85"/>
                  </a:cubicBezTo>
                  <a:cubicBezTo>
                    <a:pt x="434" y="84"/>
                    <a:pt x="433" y="83"/>
                    <a:pt x="432" y="82"/>
                  </a:cubicBezTo>
                  <a:cubicBezTo>
                    <a:pt x="432" y="81"/>
                    <a:pt x="432" y="79"/>
                    <a:pt x="433" y="78"/>
                  </a:cubicBezTo>
                  <a:cubicBezTo>
                    <a:pt x="433" y="78"/>
                    <a:pt x="434" y="77"/>
                    <a:pt x="435" y="77"/>
                  </a:cubicBezTo>
                  <a:cubicBezTo>
                    <a:pt x="435" y="78"/>
                    <a:pt x="436" y="79"/>
                    <a:pt x="437" y="79"/>
                  </a:cubicBezTo>
                  <a:cubicBezTo>
                    <a:pt x="437" y="79"/>
                    <a:pt x="438" y="78"/>
                    <a:pt x="439" y="78"/>
                  </a:cubicBezTo>
                  <a:cubicBezTo>
                    <a:pt x="440" y="77"/>
                    <a:pt x="441" y="75"/>
                    <a:pt x="442" y="74"/>
                  </a:cubicBezTo>
                  <a:cubicBezTo>
                    <a:pt x="442" y="73"/>
                    <a:pt x="443" y="70"/>
                    <a:pt x="443" y="69"/>
                  </a:cubicBezTo>
                  <a:cubicBezTo>
                    <a:pt x="444" y="68"/>
                    <a:pt x="446" y="67"/>
                    <a:pt x="447" y="66"/>
                  </a:cubicBezTo>
                  <a:cubicBezTo>
                    <a:pt x="447" y="66"/>
                    <a:pt x="447" y="63"/>
                    <a:pt x="448" y="62"/>
                  </a:cubicBezTo>
                  <a:cubicBezTo>
                    <a:pt x="448" y="61"/>
                    <a:pt x="451" y="61"/>
                    <a:pt x="452" y="60"/>
                  </a:cubicBezTo>
                  <a:cubicBezTo>
                    <a:pt x="453" y="60"/>
                    <a:pt x="454" y="58"/>
                    <a:pt x="454" y="57"/>
                  </a:cubicBezTo>
                  <a:cubicBezTo>
                    <a:pt x="455" y="56"/>
                    <a:pt x="454" y="54"/>
                    <a:pt x="453" y="53"/>
                  </a:cubicBezTo>
                  <a:cubicBezTo>
                    <a:pt x="453" y="53"/>
                    <a:pt x="452" y="52"/>
                    <a:pt x="451" y="51"/>
                  </a:cubicBezTo>
                  <a:cubicBezTo>
                    <a:pt x="450" y="51"/>
                    <a:pt x="449" y="52"/>
                    <a:pt x="448" y="52"/>
                  </a:cubicBezTo>
                  <a:cubicBezTo>
                    <a:pt x="448" y="52"/>
                    <a:pt x="447" y="52"/>
                    <a:pt x="446" y="52"/>
                  </a:cubicBezTo>
                  <a:cubicBezTo>
                    <a:pt x="446" y="51"/>
                    <a:pt x="445" y="49"/>
                    <a:pt x="445" y="49"/>
                  </a:cubicBezTo>
                  <a:cubicBezTo>
                    <a:pt x="445" y="47"/>
                    <a:pt x="445" y="44"/>
                    <a:pt x="446" y="43"/>
                  </a:cubicBezTo>
                  <a:cubicBezTo>
                    <a:pt x="447" y="41"/>
                    <a:pt x="449" y="39"/>
                    <a:pt x="451" y="39"/>
                  </a:cubicBezTo>
                  <a:cubicBezTo>
                    <a:pt x="452" y="38"/>
                    <a:pt x="454" y="39"/>
                    <a:pt x="455" y="39"/>
                  </a:cubicBezTo>
                  <a:cubicBezTo>
                    <a:pt x="456" y="38"/>
                    <a:pt x="456" y="36"/>
                    <a:pt x="457" y="36"/>
                  </a:cubicBezTo>
                  <a:cubicBezTo>
                    <a:pt x="458" y="35"/>
                    <a:pt x="459" y="35"/>
                    <a:pt x="460" y="35"/>
                  </a:cubicBezTo>
                  <a:cubicBezTo>
                    <a:pt x="461" y="35"/>
                    <a:pt x="462" y="36"/>
                    <a:pt x="462" y="36"/>
                  </a:cubicBezTo>
                  <a:cubicBezTo>
                    <a:pt x="463" y="37"/>
                    <a:pt x="463" y="39"/>
                    <a:pt x="462" y="40"/>
                  </a:cubicBezTo>
                  <a:cubicBezTo>
                    <a:pt x="462" y="41"/>
                    <a:pt x="461" y="42"/>
                    <a:pt x="461" y="43"/>
                  </a:cubicBezTo>
                  <a:cubicBezTo>
                    <a:pt x="461" y="44"/>
                    <a:pt x="460" y="46"/>
                    <a:pt x="460" y="47"/>
                  </a:cubicBezTo>
                  <a:cubicBezTo>
                    <a:pt x="460" y="48"/>
                    <a:pt x="460" y="51"/>
                    <a:pt x="461" y="52"/>
                  </a:cubicBezTo>
                  <a:cubicBezTo>
                    <a:pt x="462" y="52"/>
                    <a:pt x="464" y="52"/>
                    <a:pt x="464" y="53"/>
                  </a:cubicBezTo>
                  <a:cubicBezTo>
                    <a:pt x="465" y="54"/>
                    <a:pt x="464" y="56"/>
                    <a:pt x="464" y="57"/>
                  </a:cubicBezTo>
                  <a:cubicBezTo>
                    <a:pt x="464" y="58"/>
                    <a:pt x="463" y="59"/>
                    <a:pt x="463" y="60"/>
                  </a:cubicBezTo>
                  <a:cubicBezTo>
                    <a:pt x="462" y="61"/>
                    <a:pt x="460" y="62"/>
                    <a:pt x="460" y="63"/>
                  </a:cubicBezTo>
                  <a:cubicBezTo>
                    <a:pt x="459" y="63"/>
                    <a:pt x="459" y="65"/>
                    <a:pt x="460" y="65"/>
                  </a:cubicBezTo>
                  <a:cubicBezTo>
                    <a:pt x="461" y="66"/>
                    <a:pt x="462" y="65"/>
                    <a:pt x="462" y="65"/>
                  </a:cubicBezTo>
                  <a:cubicBezTo>
                    <a:pt x="463" y="65"/>
                    <a:pt x="465" y="65"/>
                    <a:pt x="466" y="66"/>
                  </a:cubicBezTo>
                  <a:cubicBezTo>
                    <a:pt x="466" y="67"/>
                    <a:pt x="465" y="70"/>
                    <a:pt x="464" y="71"/>
                  </a:cubicBezTo>
                  <a:cubicBezTo>
                    <a:pt x="463" y="71"/>
                    <a:pt x="461" y="71"/>
                    <a:pt x="460" y="71"/>
                  </a:cubicBezTo>
                  <a:cubicBezTo>
                    <a:pt x="459" y="71"/>
                    <a:pt x="457" y="70"/>
                    <a:pt x="456" y="69"/>
                  </a:cubicBezTo>
                  <a:cubicBezTo>
                    <a:pt x="455" y="69"/>
                    <a:pt x="453" y="70"/>
                    <a:pt x="452" y="70"/>
                  </a:cubicBezTo>
                  <a:cubicBezTo>
                    <a:pt x="452" y="71"/>
                    <a:pt x="452" y="73"/>
                    <a:pt x="451" y="74"/>
                  </a:cubicBezTo>
                  <a:cubicBezTo>
                    <a:pt x="451" y="74"/>
                    <a:pt x="450" y="75"/>
                    <a:pt x="450" y="75"/>
                  </a:cubicBezTo>
                  <a:cubicBezTo>
                    <a:pt x="450" y="75"/>
                    <a:pt x="449" y="77"/>
                    <a:pt x="449" y="77"/>
                  </a:cubicBezTo>
                  <a:cubicBezTo>
                    <a:pt x="448" y="78"/>
                    <a:pt x="448" y="78"/>
                    <a:pt x="447" y="78"/>
                  </a:cubicBezTo>
                  <a:cubicBezTo>
                    <a:pt x="446" y="79"/>
                    <a:pt x="444" y="79"/>
                    <a:pt x="444" y="80"/>
                  </a:cubicBezTo>
                  <a:cubicBezTo>
                    <a:pt x="444" y="80"/>
                    <a:pt x="443" y="82"/>
                    <a:pt x="444" y="82"/>
                  </a:cubicBezTo>
                  <a:cubicBezTo>
                    <a:pt x="444" y="83"/>
                    <a:pt x="446" y="84"/>
                    <a:pt x="446" y="86"/>
                  </a:cubicBezTo>
                  <a:cubicBezTo>
                    <a:pt x="446" y="86"/>
                    <a:pt x="445" y="87"/>
                    <a:pt x="445" y="88"/>
                  </a:cubicBezTo>
                  <a:cubicBezTo>
                    <a:pt x="445" y="89"/>
                    <a:pt x="444" y="90"/>
                    <a:pt x="443" y="91"/>
                  </a:cubicBezTo>
                  <a:cubicBezTo>
                    <a:pt x="443" y="92"/>
                    <a:pt x="442" y="94"/>
                    <a:pt x="442" y="95"/>
                  </a:cubicBezTo>
                  <a:cubicBezTo>
                    <a:pt x="441" y="96"/>
                    <a:pt x="441" y="99"/>
                    <a:pt x="441" y="100"/>
                  </a:cubicBezTo>
                  <a:cubicBezTo>
                    <a:pt x="441" y="101"/>
                    <a:pt x="441" y="103"/>
                    <a:pt x="441" y="104"/>
                  </a:cubicBezTo>
                  <a:cubicBezTo>
                    <a:pt x="440" y="105"/>
                    <a:pt x="438" y="107"/>
                    <a:pt x="438" y="108"/>
                  </a:cubicBezTo>
                  <a:cubicBezTo>
                    <a:pt x="438" y="109"/>
                    <a:pt x="439" y="111"/>
                    <a:pt x="439" y="112"/>
                  </a:cubicBezTo>
                  <a:cubicBezTo>
                    <a:pt x="439" y="113"/>
                    <a:pt x="439" y="114"/>
                    <a:pt x="439" y="115"/>
                  </a:cubicBezTo>
                  <a:cubicBezTo>
                    <a:pt x="440" y="115"/>
                    <a:pt x="442" y="115"/>
                    <a:pt x="443" y="116"/>
                  </a:cubicBezTo>
                  <a:cubicBezTo>
                    <a:pt x="444" y="116"/>
                    <a:pt x="445" y="119"/>
                    <a:pt x="446" y="120"/>
                  </a:cubicBezTo>
                  <a:cubicBezTo>
                    <a:pt x="446" y="121"/>
                    <a:pt x="447" y="122"/>
                    <a:pt x="447" y="123"/>
                  </a:cubicBezTo>
                  <a:cubicBezTo>
                    <a:pt x="447" y="124"/>
                    <a:pt x="448" y="126"/>
                    <a:pt x="448" y="127"/>
                  </a:cubicBezTo>
                  <a:cubicBezTo>
                    <a:pt x="448" y="128"/>
                    <a:pt x="448" y="130"/>
                    <a:pt x="448" y="131"/>
                  </a:cubicBezTo>
                  <a:cubicBezTo>
                    <a:pt x="448" y="132"/>
                    <a:pt x="449" y="135"/>
                    <a:pt x="450" y="136"/>
                  </a:cubicBezTo>
                  <a:cubicBezTo>
                    <a:pt x="450" y="136"/>
                    <a:pt x="451" y="137"/>
                    <a:pt x="452" y="137"/>
                  </a:cubicBezTo>
                  <a:cubicBezTo>
                    <a:pt x="453" y="137"/>
                    <a:pt x="454" y="137"/>
                    <a:pt x="455" y="136"/>
                  </a:cubicBezTo>
                  <a:cubicBezTo>
                    <a:pt x="455" y="136"/>
                    <a:pt x="455" y="134"/>
                    <a:pt x="455" y="134"/>
                  </a:cubicBezTo>
                  <a:cubicBezTo>
                    <a:pt x="455" y="133"/>
                    <a:pt x="453" y="132"/>
                    <a:pt x="453" y="132"/>
                  </a:cubicBezTo>
                  <a:cubicBezTo>
                    <a:pt x="452" y="131"/>
                    <a:pt x="452" y="129"/>
                    <a:pt x="452" y="129"/>
                  </a:cubicBezTo>
                  <a:cubicBezTo>
                    <a:pt x="452" y="128"/>
                    <a:pt x="452" y="126"/>
                    <a:pt x="452" y="125"/>
                  </a:cubicBezTo>
                  <a:cubicBezTo>
                    <a:pt x="452" y="124"/>
                    <a:pt x="452" y="122"/>
                    <a:pt x="453" y="122"/>
                  </a:cubicBezTo>
                  <a:cubicBezTo>
                    <a:pt x="453" y="121"/>
                    <a:pt x="454" y="120"/>
                    <a:pt x="455" y="120"/>
                  </a:cubicBezTo>
                  <a:cubicBezTo>
                    <a:pt x="456" y="120"/>
                    <a:pt x="458" y="119"/>
                    <a:pt x="458" y="120"/>
                  </a:cubicBezTo>
                  <a:cubicBezTo>
                    <a:pt x="459" y="120"/>
                    <a:pt x="459" y="121"/>
                    <a:pt x="459" y="122"/>
                  </a:cubicBezTo>
                  <a:cubicBezTo>
                    <a:pt x="459" y="123"/>
                    <a:pt x="459" y="124"/>
                    <a:pt x="459" y="124"/>
                  </a:cubicBezTo>
                  <a:cubicBezTo>
                    <a:pt x="459" y="125"/>
                    <a:pt x="458" y="126"/>
                    <a:pt x="457" y="126"/>
                  </a:cubicBezTo>
                  <a:cubicBezTo>
                    <a:pt x="457" y="127"/>
                    <a:pt x="457" y="128"/>
                    <a:pt x="457" y="129"/>
                  </a:cubicBezTo>
                  <a:cubicBezTo>
                    <a:pt x="457" y="129"/>
                    <a:pt x="458" y="131"/>
                    <a:pt x="458" y="131"/>
                  </a:cubicBezTo>
                  <a:cubicBezTo>
                    <a:pt x="459" y="132"/>
                    <a:pt x="460" y="132"/>
                    <a:pt x="461" y="133"/>
                  </a:cubicBezTo>
                  <a:cubicBezTo>
                    <a:pt x="461" y="134"/>
                    <a:pt x="461" y="136"/>
                    <a:pt x="461" y="137"/>
                  </a:cubicBezTo>
                  <a:cubicBezTo>
                    <a:pt x="461" y="137"/>
                    <a:pt x="460" y="139"/>
                    <a:pt x="459" y="139"/>
                  </a:cubicBezTo>
                  <a:cubicBezTo>
                    <a:pt x="458" y="140"/>
                    <a:pt x="457" y="142"/>
                    <a:pt x="457" y="142"/>
                  </a:cubicBezTo>
                  <a:cubicBezTo>
                    <a:pt x="456" y="143"/>
                    <a:pt x="454" y="143"/>
                    <a:pt x="453" y="143"/>
                  </a:cubicBezTo>
                  <a:cubicBezTo>
                    <a:pt x="451" y="143"/>
                    <a:pt x="449" y="143"/>
                    <a:pt x="448" y="142"/>
                  </a:cubicBezTo>
                  <a:cubicBezTo>
                    <a:pt x="447" y="142"/>
                    <a:pt x="445" y="140"/>
                    <a:pt x="445" y="140"/>
                  </a:cubicBezTo>
                  <a:cubicBezTo>
                    <a:pt x="444" y="139"/>
                    <a:pt x="443" y="137"/>
                    <a:pt x="442" y="136"/>
                  </a:cubicBezTo>
                  <a:cubicBezTo>
                    <a:pt x="442" y="135"/>
                    <a:pt x="442" y="132"/>
                    <a:pt x="441" y="132"/>
                  </a:cubicBezTo>
                  <a:cubicBezTo>
                    <a:pt x="441" y="131"/>
                    <a:pt x="439" y="131"/>
                    <a:pt x="439" y="132"/>
                  </a:cubicBezTo>
                  <a:cubicBezTo>
                    <a:pt x="438" y="132"/>
                    <a:pt x="438" y="135"/>
                    <a:pt x="437" y="136"/>
                  </a:cubicBezTo>
                  <a:cubicBezTo>
                    <a:pt x="437" y="137"/>
                    <a:pt x="438" y="139"/>
                    <a:pt x="438" y="140"/>
                  </a:cubicBezTo>
                  <a:cubicBezTo>
                    <a:pt x="438" y="142"/>
                    <a:pt x="438" y="144"/>
                    <a:pt x="437" y="145"/>
                  </a:cubicBezTo>
                  <a:cubicBezTo>
                    <a:pt x="437" y="146"/>
                    <a:pt x="436" y="149"/>
                    <a:pt x="436" y="150"/>
                  </a:cubicBezTo>
                  <a:cubicBezTo>
                    <a:pt x="436" y="150"/>
                    <a:pt x="437" y="154"/>
                    <a:pt x="437" y="155"/>
                  </a:cubicBezTo>
                  <a:cubicBezTo>
                    <a:pt x="437" y="156"/>
                    <a:pt x="437" y="159"/>
                    <a:pt x="437" y="161"/>
                  </a:cubicBezTo>
                  <a:cubicBezTo>
                    <a:pt x="438" y="162"/>
                    <a:pt x="438" y="165"/>
                    <a:pt x="438" y="166"/>
                  </a:cubicBezTo>
                  <a:cubicBezTo>
                    <a:pt x="438" y="167"/>
                    <a:pt x="438" y="169"/>
                    <a:pt x="439" y="170"/>
                  </a:cubicBezTo>
                  <a:cubicBezTo>
                    <a:pt x="439" y="170"/>
                    <a:pt x="440" y="172"/>
                    <a:pt x="440" y="171"/>
                  </a:cubicBezTo>
                  <a:cubicBezTo>
                    <a:pt x="441" y="171"/>
                    <a:pt x="442" y="169"/>
                    <a:pt x="443" y="169"/>
                  </a:cubicBezTo>
                  <a:cubicBezTo>
                    <a:pt x="443" y="168"/>
                    <a:pt x="444" y="167"/>
                    <a:pt x="445" y="167"/>
                  </a:cubicBezTo>
                  <a:cubicBezTo>
                    <a:pt x="445" y="166"/>
                    <a:pt x="446" y="165"/>
                    <a:pt x="446" y="164"/>
                  </a:cubicBezTo>
                  <a:cubicBezTo>
                    <a:pt x="446" y="163"/>
                    <a:pt x="444" y="162"/>
                    <a:pt x="444" y="162"/>
                  </a:cubicBezTo>
                  <a:cubicBezTo>
                    <a:pt x="443" y="161"/>
                    <a:pt x="442" y="160"/>
                    <a:pt x="442" y="159"/>
                  </a:cubicBezTo>
                  <a:cubicBezTo>
                    <a:pt x="442" y="159"/>
                    <a:pt x="443" y="158"/>
                    <a:pt x="444" y="157"/>
                  </a:cubicBezTo>
                  <a:cubicBezTo>
                    <a:pt x="444" y="157"/>
                    <a:pt x="446" y="158"/>
                    <a:pt x="447" y="157"/>
                  </a:cubicBezTo>
                  <a:cubicBezTo>
                    <a:pt x="447" y="157"/>
                    <a:pt x="448" y="155"/>
                    <a:pt x="448" y="155"/>
                  </a:cubicBezTo>
                  <a:cubicBezTo>
                    <a:pt x="448" y="154"/>
                    <a:pt x="447" y="152"/>
                    <a:pt x="447" y="152"/>
                  </a:cubicBezTo>
                  <a:cubicBezTo>
                    <a:pt x="447" y="151"/>
                    <a:pt x="448" y="150"/>
                    <a:pt x="449" y="149"/>
                  </a:cubicBezTo>
                  <a:cubicBezTo>
                    <a:pt x="449" y="149"/>
                    <a:pt x="450" y="150"/>
                    <a:pt x="450" y="150"/>
                  </a:cubicBezTo>
                  <a:cubicBezTo>
                    <a:pt x="451" y="151"/>
                    <a:pt x="450" y="153"/>
                    <a:pt x="451" y="154"/>
                  </a:cubicBezTo>
                  <a:cubicBezTo>
                    <a:pt x="451" y="155"/>
                    <a:pt x="452" y="155"/>
                    <a:pt x="453" y="155"/>
                  </a:cubicBezTo>
                  <a:cubicBezTo>
                    <a:pt x="453" y="154"/>
                    <a:pt x="454" y="153"/>
                    <a:pt x="454" y="152"/>
                  </a:cubicBezTo>
                  <a:cubicBezTo>
                    <a:pt x="454" y="152"/>
                    <a:pt x="453" y="150"/>
                    <a:pt x="453" y="149"/>
                  </a:cubicBezTo>
                  <a:cubicBezTo>
                    <a:pt x="453" y="149"/>
                    <a:pt x="455" y="148"/>
                    <a:pt x="455" y="148"/>
                  </a:cubicBezTo>
                  <a:cubicBezTo>
                    <a:pt x="456" y="148"/>
                    <a:pt x="457" y="149"/>
                    <a:pt x="458" y="149"/>
                  </a:cubicBezTo>
                  <a:cubicBezTo>
                    <a:pt x="458" y="150"/>
                    <a:pt x="459" y="152"/>
                    <a:pt x="459" y="153"/>
                  </a:cubicBezTo>
                  <a:cubicBezTo>
                    <a:pt x="459" y="154"/>
                    <a:pt x="460" y="157"/>
                    <a:pt x="460" y="158"/>
                  </a:cubicBezTo>
                  <a:cubicBezTo>
                    <a:pt x="461" y="159"/>
                    <a:pt x="462" y="161"/>
                    <a:pt x="463" y="162"/>
                  </a:cubicBezTo>
                  <a:cubicBezTo>
                    <a:pt x="463" y="163"/>
                    <a:pt x="465" y="164"/>
                    <a:pt x="465" y="165"/>
                  </a:cubicBezTo>
                  <a:cubicBezTo>
                    <a:pt x="465" y="166"/>
                    <a:pt x="465" y="169"/>
                    <a:pt x="464" y="170"/>
                  </a:cubicBezTo>
                  <a:cubicBezTo>
                    <a:pt x="463" y="170"/>
                    <a:pt x="461" y="170"/>
                    <a:pt x="460" y="170"/>
                  </a:cubicBezTo>
                  <a:cubicBezTo>
                    <a:pt x="459" y="170"/>
                    <a:pt x="457" y="169"/>
                    <a:pt x="457" y="168"/>
                  </a:cubicBezTo>
                  <a:cubicBezTo>
                    <a:pt x="456" y="167"/>
                    <a:pt x="456" y="164"/>
                    <a:pt x="455" y="164"/>
                  </a:cubicBezTo>
                  <a:cubicBezTo>
                    <a:pt x="455" y="164"/>
                    <a:pt x="453" y="164"/>
                    <a:pt x="453" y="165"/>
                  </a:cubicBezTo>
                  <a:cubicBezTo>
                    <a:pt x="453" y="165"/>
                    <a:pt x="453" y="167"/>
                    <a:pt x="453" y="168"/>
                  </a:cubicBezTo>
                  <a:cubicBezTo>
                    <a:pt x="453" y="169"/>
                    <a:pt x="452" y="170"/>
                    <a:pt x="451" y="170"/>
                  </a:cubicBezTo>
                  <a:cubicBezTo>
                    <a:pt x="451" y="171"/>
                    <a:pt x="450" y="172"/>
                    <a:pt x="449" y="173"/>
                  </a:cubicBezTo>
                  <a:cubicBezTo>
                    <a:pt x="449" y="174"/>
                    <a:pt x="450" y="177"/>
                    <a:pt x="450" y="178"/>
                  </a:cubicBezTo>
                  <a:cubicBezTo>
                    <a:pt x="449" y="179"/>
                    <a:pt x="448" y="180"/>
                    <a:pt x="447" y="181"/>
                  </a:cubicBezTo>
                  <a:cubicBezTo>
                    <a:pt x="447" y="182"/>
                    <a:pt x="447" y="184"/>
                    <a:pt x="447" y="185"/>
                  </a:cubicBezTo>
                  <a:cubicBezTo>
                    <a:pt x="447" y="186"/>
                    <a:pt x="447" y="188"/>
                    <a:pt x="447" y="189"/>
                  </a:cubicBezTo>
                  <a:cubicBezTo>
                    <a:pt x="448" y="191"/>
                    <a:pt x="447" y="194"/>
                    <a:pt x="448" y="196"/>
                  </a:cubicBezTo>
                  <a:cubicBezTo>
                    <a:pt x="448" y="197"/>
                    <a:pt x="450" y="198"/>
                    <a:pt x="451" y="198"/>
                  </a:cubicBezTo>
                  <a:cubicBezTo>
                    <a:pt x="451" y="199"/>
                    <a:pt x="453" y="199"/>
                    <a:pt x="453" y="199"/>
                  </a:cubicBezTo>
                  <a:cubicBezTo>
                    <a:pt x="454" y="198"/>
                    <a:pt x="455" y="196"/>
                    <a:pt x="455" y="195"/>
                  </a:cubicBezTo>
                  <a:cubicBezTo>
                    <a:pt x="455" y="195"/>
                    <a:pt x="455" y="194"/>
                    <a:pt x="455" y="193"/>
                  </a:cubicBezTo>
                  <a:cubicBezTo>
                    <a:pt x="454" y="193"/>
                    <a:pt x="453" y="192"/>
                    <a:pt x="453" y="192"/>
                  </a:cubicBezTo>
                  <a:cubicBezTo>
                    <a:pt x="452" y="191"/>
                    <a:pt x="452" y="190"/>
                    <a:pt x="452" y="189"/>
                  </a:cubicBezTo>
                  <a:cubicBezTo>
                    <a:pt x="452" y="188"/>
                    <a:pt x="453" y="187"/>
                    <a:pt x="453" y="187"/>
                  </a:cubicBezTo>
                  <a:cubicBezTo>
                    <a:pt x="454" y="186"/>
                    <a:pt x="455" y="186"/>
                    <a:pt x="455" y="187"/>
                  </a:cubicBezTo>
                  <a:cubicBezTo>
                    <a:pt x="456" y="187"/>
                    <a:pt x="456" y="189"/>
                    <a:pt x="456" y="190"/>
                  </a:cubicBezTo>
                  <a:cubicBezTo>
                    <a:pt x="457" y="190"/>
                    <a:pt x="459" y="190"/>
                    <a:pt x="460" y="189"/>
                  </a:cubicBezTo>
                  <a:cubicBezTo>
                    <a:pt x="460" y="189"/>
                    <a:pt x="459" y="187"/>
                    <a:pt x="459" y="187"/>
                  </a:cubicBezTo>
                  <a:cubicBezTo>
                    <a:pt x="459" y="186"/>
                    <a:pt x="460" y="185"/>
                    <a:pt x="461" y="185"/>
                  </a:cubicBezTo>
                  <a:cubicBezTo>
                    <a:pt x="461" y="185"/>
                    <a:pt x="462" y="185"/>
                    <a:pt x="463" y="186"/>
                  </a:cubicBezTo>
                  <a:cubicBezTo>
                    <a:pt x="463" y="186"/>
                    <a:pt x="463" y="189"/>
                    <a:pt x="464" y="189"/>
                  </a:cubicBezTo>
                  <a:cubicBezTo>
                    <a:pt x="464" y="190"/>
                    <a:pt x="466" y="190"/>
                    <a:pt x="467" y="191"/>
                  </a:cubicBezTo>
                  <a:cubicBezTo>
                    <a:pt x="468" y="192"/>
                    <a:pt x="468" y="193"/>
                    <a:pt x="469" y="194"/>
                  </a:cubicBezTo>
                  <a:cubicBezTo>
                    <a:pt x="470" y="194"/>
                    <a:pt x="471" y="194"/>
                    <a:pt x="472" y="194"/>
                  </a:cubicBezTo>
                  <a:cubicBezTo>
                    <a:pt x="473" y="194"/>
                    <a:pt x="474" y="194"/>
                    <a:pt x="475" y="194"/>
                  </a:cubicBezTo>
                  <a:cubicBezTo>
                    <a:pt x="476" y="194"/>
                    <a:pt x="477" y="195"/>
                    <a:pt x="478" y="196"/>
                  </a:cubicBezTo>
                  <a:cubicBezTo>
                    <a:pt x="478" y="197"/>
                    <a:pt x="478" y="198"/>
                    <a:pt x="478" y="199"/>
                  </a:cubicBezTo>
                  <a:cubicBezTo>
                    <a:pt x="477" y="200"/>
                    <a:pt x="475" y="200"/>
                    <a:pt x="475" y="201"/>
                  </a:cubicBezTo>
                  <a:cubicBezTo>
                    <a:pt x="474" y="201"/>
                    <a:pt x="473" y="203"/>
                    <a:pt x="472" y="203"/>
                  </a:cubicBezTo>
                  <a:cubicBezTo>
                    <a:pt x="471" y="203"/>
                    <a:pt x="470" y="203"/>
                    <a:pt x="469" y="203"/>
                  </a:cubicBezTo>
                  <a:cubicBezTo>
                    <a:pt x="468" y="202"/>
                    <a:pt x="467" y="201"/>
                    <a:pt x="467" y="201"/>
                  </a:cubicBezTo>
                  <a:cubicBezTo>
                    <a:pt x="466" y="201"/>
                    <a:pt x="465" y="203"/>
                    <a:pt x="464" y="204"/>
                  </a:cubicBezTo>
                  <a:cubicBezTo>
                    <a:pt x="464" y="204"/>
                    <a:pt x="464" y="205"/>
                    <a:pt x="464" y="206"/>
                  </a:cubicBezTo>
                  <a:cubicBezTo>
                    <a:pt x="463" y="206"/>
                    <a:pt x="462" y="206"/>
                    <a:pt x="462" y="206"/>
                  </a:cubicBezTo>
                  <a:cubicBezTo>
                    <a:pt x="462" y="207"/>
                    <a:pt x="464" y="208"/>
                    <a:pt x="464" y="208"/>
                  </a:cubicBezTo>
                  <a:cubicBezTo>
                    <a:pt x="464" y="209"/>
                    <a:pt x="462" y="210"/>
                    <a:pt x="461" y="211"/>
                  </a:cubicBezTo>
                  <a:cubicBezTo>
                    <a:pt x="461" y="212"/>
                    <a:pt x="461" y="213"/>
                    <a:pt x="461" y="214"/>
                  </a:cubicBezTo>
                  <a:cubicBezTo>
                    <a:pt x="461" y="214"/>
                    <a:pt x="463" y="215"/>
                    <a:pt x="463" y="215"/>
                  </a:cubicBezTo>
                  <a:cubicBezTo>
                    <a:pt x="464" y="216"/>
                    <a:pt x="465" y="218"/>
                    <a:pt x="466" y="219"/>
                  </a:cubicBezTo>
                  <a:cubicBezTo>
                    <a:pt x="467" y="219"/>
                    <a:pt x="469" y="217"/>
                    <a:pt x="470" y="217"/>
                  </a:cubicBezTo>
                  <a:cubicBezTo>
                    <a:pt x="470" y="218"/>
                    <a:pt x="470" y="220"/>
                    <a:pt x="470" y="221"/>
                  </a:cubicBezTo>
                  <a:cubicBezTo>
                    <a:pt x="470" y="222"/>
                    <a:pt x="469" y="224"/>
                    <a:pt x="469" y="224"/>
                  </a:cubicBezTo>
                  <a:cubicBezTo>
                    <a:pt x="468" y="225"/>
                    <a:pt x="466" y="224"/>
                    <a:pt x="465" y="224"/>
                  </a:cubicBezTo>
                  <a:cubicBezTo>
                    <a:pt x="463" y="224"/>
                    <a:pt x="461" y="225"/>
                    <a:pt x="460" y="226"/>
                  </a:cubicBezTo>
                  <a:cubicBezTo>
                    <a:pt x="460" y="227"/>
                    <a:pt x="460" y="228"/>
                    <a:pt x="460" y="229"/>
                  </a:cubicBezTo>
                  <a:cubicBezTo>
                    <a:pt x="461" y="230"/>
                    <a:pt x="463" y="233"/>
                    <a:pt x="464" y="234"/>
                  </a:cubicBezTo>
                  <a:cubicBezTo>
                    <a:pt x="465" y="235"/>
                    <a:pt x="467" y="235"/>
                    <a:pt x="468" y="236"/>
                  </a:cubicBezTo>
                  <a:cubicBezTo>
                    <a:pt x="469" y="237"/>
                    <a:pt x="470" y="239"/>
                    <a:pt x="471" y="240"/>
                  </a:cubicBezTo>
                  <a:cubicBezTo>
                    <a:pt x="471" y="242"/>
                    <a:pt x="470" y="244"/>
                    <a:pt x="471" y="245"/>
                  </a:cubicBezTo>
                  <a:cubicBezTo>
                    <a:pt x="471" y="246"/>
                    <a:pt x="473" y="247"/>
                    <a:pt x="473" y="247"/>
                  </a:cubicBezTo>
                  <a:cubicBezTo>
                    <a:pt x="474" y="247"/>
                    <a:pt x="476" y="246"/>
                    <a:pt x="477" y="246"/>
                  </a:cubicBezTo>
                  <a:cubicBezTo>
                    <a:pt x="478" y="246"/>
                    <a:pt x="479" y="248"/>
                    <a:pt x="479" y="249"/>
                  </a:cubicBezTo>
                  <a:cubicBezTo>
                    <a:pt x="479" y="250"/>
                    <a:pt x="477" y="250"/>
                    <a:pt x="476" y="250"/>
                  </a:cubicBezTo>
                  <a:cubicBezTo>
                    <a:pt x="476" y="251"/>
                    <a:pt x="476" y="253"/>
                    <a:pt x="476" y="254"/>
                  </a:cubicBezTo>
                  <a:cubicBezTo>
                    <a:pt x="477" y="254"/>
                    <a:pt x="477" y="256"/>
                    <a:pt x="478" y="256"/>
                  </a:cubicBezTo>
                  <a:cubicBezTo>
                    <a:pt x="479" y="256"/>
                    <a:pt x="480" y="256"/>
                    <a:pt x="481" y="256"/>
                  </a:cubicBezTo>
                  <a:cubicBezTo>
                    <a:pt x="482" y="256"/>
                    <a:pt x="484" y="256"/>
                    <a:pt x="485" y="256"/>
                  </a:cubicBezTo>
                  <a:cubicBezTo>
                    <a:pt x="486" y="257"/>
                    <a:pt x="487" y="259"/>
                    <a:pt x="487" y="259"/>
                  </a:cubicBezTo>
                  <a:cubicBezTo>
                    <a:pt x="488" y="260"/>
                    <a:pt x="489" y="262"/>
                    <a:pt x="489" y="263"/>
                  </a:cubicBezTo>
                  <a:cubicBezTo>
                    <a:pt x="490" y="264"/>
                    <a:pt x="492" y="265"/>
                    <a:pt x="493" y="266"/>
                  </a:cubicBezTo>
                  <a:cubicBezTo>
                    <a:pt x="493" y="267"/>
                    <a:pt x="495" y="267"/>
                    <a:pt x="495" y="267"/>
                  </a:cubicBezTo>
                  <a:cubicBezTo>
                    <a:pt x="496" y="267"/>
                    <a:pt x="498" y="267"/>
                    <a:pt x="498" y="267"/>
                  </a:cubicBezTo>
                  <a:cubicBezTo>
                    <a:pt x="499" y="266"/>
                    <a:pt x="500" y="265"/>
                    <a:pt x="499" y="264"/>
                  </a:cubicBezTo>
                  <a:cubicBezTo>
                    <a:pt x="499" y="263"/>
                    <a:pt x="498" y="262"/>
                    <a:pt x="497" y="262"/>
                  </a:cubicBezTo>
                  <a:cubicBezTo>
                    <a:pt x="496" y="262"/>
                    <a:pt x="494" y="263"/>
                    <a:pt x="494" y="263"/>
                  </a:cubicBezTo>
                  <a:cubicBezTo>
                    <a:pt x="493" y="263"/>
                    <a:pt x="491" y="261"/>
                    <a:pt x="491" y="260"/>
                  </a:cubicBezTo>
                  <a:cubicBezTo>
                    <a:pt x="491" y="260"/>
                    <a:pt x="491" y="258"/>
                    <a:pt x="491" y="258"/>
                  </a:cubicBezTo>
                  <a:cubicBezTo>
                    <a:pt x="492" y="257"/>
                    <a:pt x="494" y="258"/>
                    <a:pt x="495" y="257"/>
                  </a:cubicBezTo>
                  <a:cubicBezTo>
                    <a:pt x="495" y="257"/>
                    <a:pt x="496" y="256"/>
                    <a:pt x="497" y="256"/>
                  </a:cubicBezTo>
                  <a:cubicBezTo>
                    <a:pt x="498" y="255"/>
                    <a:pt x="499" y="256"/>
                    <a:pt x="500" y="256"/>
                  </a:cubicBezTo>
                  <a:cubicBezTo>
                    <a:pt x="500" y="257"/>
                    <a:pt x="501" y="258"/>
                    <a:pt x="501" y="259"/>
                  </a:cubicBezTo>
                  <a:cubicBezTo>
                    <a:pt x="501" y="260"/>
                    <a:pt x="501" y="261"/>
                    <a:pt x="502" y="261"/>
                  </a:cubicBezTo>
                  <a:cubicBezTo>
                    <a:pt x="502" y="261"/>
                    <a:pt x="505" y="261"/>
                    <a:pt x="506" y="261"/>
                  </a:cubicBezTo>
                  <a:cubicBezTo>
                    <a:pt x="506" y="261"/>
                    <a:pt x="506" y="263"/>
                    <a:pt x="507" y="263"/>
                  </a:cubicBezTo>
                  <a:cubicBezTo>
                    <a:pt x="507" y="264"/>
                    <a:pt x="508" y="265"/>
                    <a:pt x="508" y="265"/>
                  </a:cubicBezTo>
                  <a:cubicBezTo>
                    <a:pt x="509" y="265"/>
                    <a:pt x="512" y="266"/>
                    <a:pt x="512" y="265"/>
                  </a:cubicBezTo>
                  <a:cubicBezTo>
                    <a:pt x="513" y="264"/>
                    <a:pt x="512" y="262"/>
                    <a:pt x="512" y="262"/>
                  </a:cubicBezTo>
                  <a:cubicBezTo>
                    <a:pt x="511" y="261"/>
                    <a:pt x="510" y="260"/>
                    <a:pt x="510" y="259"/>
                  </a:cubicBezTo>
                  <a:cubicBezTo>
                    <a:pt x="510" y="258"/>
                    <a:pt x="510" y="257"/>
                    <a:pt x="510" y="256"/>
                  </a:cubicBezTo>
                  <a:cubicBezTo>
                    <a:pt x="510" y="255"/>
                    <a:pt x="510" y="254"/>
                    <a:pt x="509" y="253"/>
                  </a:cubicBezTo>
                  <a:cubicBezTo>
                    <a:pt x="509" y="252"/>
                    <a:pt x="507" y="252"/>
                    <a:pt x="507" y="251"/>
                  </a:cubicBezTo>
                  <a:cubicBezTo>
                    <a:pt x="506" y="250"/>
                    <a:pt x="506" y="249"/>
                    <a:pt x="506" y="248"/>
                  </a:cubicBezTo>
                  <a:cubicBezTo>
                    <a:pt x="506" y="247"/>
                    <a:pt x="509" y="246"/>
                    <a:pt x="509" y="245"/>
                  </a:cubicBezTo>
                  <a:cubicBezTo>
                    <a:pt x="510" y="244"/>
                    <a:pt x="509" y="242"/>
                    <a:pt x="509" y="241"/>
                  </a:cubicBezTo>
                  <a:cubicBezTo>
                    <a:pt x="509" y="240"/>
                    <a:pt x="508" y="239"/>
                    <a:pt x="508" y="238"/>
                  </a:cubicBezTo>
                  <a:cubicBezTo>
                    <a:pt x="509" y="237"/>
                    <a:pt x="510" y="237"/>
                    <a:pt x="511" y="237"/>
                  </a:cubicBezTo>
                  <a:cubicBezTo>
                    <a:pt x="512" y="237"/>
                    <a:pt x="514" y="238"/>
                    <a:pt x="514" y="238"/>
                  </a:cubicBezTo>
                  <a:cubicBezTo>
                    <a:pt x="515" y="239"/>
                    <a:pt x="516" y="241"/>
                    <a:pt x="516" y="242"/>
                  </a:cubicBezTo>
                  <a:cubicBezTo>
                    <a:pt x="516" y="242"/>
                    <a:pt x="516" y="243"/>
                    <a:pt x="515" y="244"/>
                  </a:cubicBezTo>
                  <a:cubicBezTo>
                    <a:pt x="515" y="245"/>
                    <a:pt x="515" y="245"/>
                    <a:pt x="515" y="246"/>
                  </a:cubicBezTo>
                  <a:cubicBezTo>
                    <a:pt x="514" y="246"/>
                    <a:pt x="513" y="246"/>
                    <a:pt x="513" y="247"/>
                  </a:cubicBezTo>
                  <a:cubicBezTo>
                    <a:pt x="512" y="247"/>
                    <a:pt x="513" y="249"/>
                    <a:pt x="513" y="250"/>
                  </a:cubicBezTo>
                  <a:cubicBezTo>
                    <a:pt x="514" y="250"/>
                    <a:pt x="515" y="251"/>
                    <a:pt x="516" y="252"/>
                  </a:cubicBezTo>
                  <a:cubicBezTo>
                    <a:pt x="516" y="253"/>
                    <a:pt x="516" y="255"/>
                    <a:pt x="517" y="256"/>
                  </a:cubicBezTo>
                  <a:cubicBezTo>
                    <a:pt x="517" y="256"/>
                    <a:pt x="519" y="256"/>
                    <a:pt x="519" y="256"/>
                  </a:cubicBezTo>
                  <a:cubicBezTo>
                    <a:pt x="519" y="257"/>
                    <a:pt x="519" y="259"/>
                    <a:pt x="520" y="259"/>
                  </a:cubicBezTo>
                  <a:cubicBezTo>
                    <a:pt x="520" y="260"/>
                    <a:pt x="522" y="259"/>
                    <a:pt x="522" y="259"/>
                  </a:cubicBezTo>
                  <a:cubicBezTo>
                    <a:pt x="523" y="258"/>
                    <a:pt x="523" y="257"/>
                    <a:pt x="523" y="257"/>
                  </a:cubicBezTo>
                  <a:cubicBezTo>
                    <a:pt x="523" y="256"/>
                    <a:pt x="521" y="255"/>
                    <a:pt x="521" y="254"/>
                  </a:cubicBezTo>
                  <a:cubicBezTo>
                    <a:pt x="521" y="253"/>
                    <a:pt x="521" y="252"/>
                    <a:pt x="522" y="252"/>
                  </a:cubicBezTo>
                  <a:cubicBezTo>
                    <a:pt x="523" y="252"/>
                    <a:pt x="525" y="253"/>
                    <a:pt x="526" y="253"/>
                  </a:cubicBezTo>
                  <a:cubicBezTo>
                    <a:pt x="526" y="254"/>
                    <a:pt x="527" y="255"/>
                    <a:pt x="528" y="256"/>
                  </a:cubicBezTo>
                  <a:cubicBezTo>
                    <a:pt x="528" y="257"/>
                    <a:pt x="530" y="258"/>
                    <a:pt x="530" y="258"/>
                  </a:cubicBezTo>
                  <a:cubicBezTo>
                    <a:pt x="531" y="257"/>
                    <a:pt x="532" y="256"/>
                    <a:pt x="533" y="255"/>
                  </a:cubicBezTo>
                  <a:cubicBezTo>
                    <a:pt x="533" y="255"/>
                    <a:pt x="535" y="255"/>
                    <a:pt x="535" y="256"/>
                  </a:cubicBezTo>
                  <a:cubicBezTo>
                    <a:pt x="536" y="256"/>
                    <a:pt x="537" y="258"/>
                    <a:pt x="537" y="259"/>
                  </a:cubicBezTo>
                  <a:cubicBezTo>
                    <a:pt x="537" y="260"/>
                    <a:pt x="536" y="261"/>
                    <a:pt x="535" y="262"/>
                  </a:cubicBezTo>
                  <a:cubicBezTo>
                    <a:pt x="534" y="263"/>
                    <a:pt x="532" y="263"/>
                    <a:pt x="531" y="264"/>
                  </a:cubicBezTo>
                  <a:cubicBezTo>
                    <a:pt x="530" y="265"/>
                    <a:pt x="528" y="266"/>
                    <a:pt x="527" y="267"/>
                  </a:cubicBezTo>
                  <a:cubicBezTo>
                    <a:pt x="527" y="268"/>
                    <a:pt x="526" y="269"/>
                    <a:pt x="526" y="270"/>
                  </a:cubicBezTo>
                  <a:cubicBezTo>
                    <a:pt x="525" y="271"/>
                    <a:pt x="525" y="274"/>
                    <a:pt x="525" y="276"/>
                  </a:cubicBezTo>
                  <a:cubicBezTo>
                    <a:pt x="525" y="276"/>
                    <a:pt x="526" y="278"/>
                    <a:pt x="526" y="279"/>
                  </a:cubicBezTo>
                  <a:cubicBezTo>
                    <a:pt x="527" y="279"/>
                    <a:pt x="528" y="280"/>
                    <a:pt x="529" y="280"/>
                  </a:cubicBezTo>
                  <a:cubicBezTo>
                    <a:pt x="529" y="280"/>
                    <a:pt x="531" y="279"/>
                    <a:pt x="531" y="278"/>
                  </a:cubicBezTo>
                  <a:cubicBezTo>
                    <a:pt x="531" y="278"/>
                    <a:pt x="531" y="276"/>
                    <a:pt x="531" y="275"/>
                  </a:cubicBezTo>
                  <a:cubicBezTo>
                    <a:pt x="532" y="274"/>
                    <a:pt x="534" y="274"/>
                    <a:pt x="535" y="274"/>
                  </a:cubicBezTo>
                  <a:cubicBezTo>
                    <a:pt x="536" y="274"/>
                    <a:pt x="537" y="274"/>
                    <a:pt x="538" y="273"/>
                  </a:cubicBezTo>
                  <a:cubicBezTo>
                    <a:pt x="539" y="273"/>
                    <a:pt x="539" y="271"/>
                    <a:pt x="539" y="271"/>
                  </a:cubicBezTo>
                  <a:cubicBezTo>
                    <a:pt x="540" y="271"/>
                    <a:pt x="542" y="271"/>
                    <a:pt x="542" y="272"/>
                  </a:cubicBezTo>
                  <a:cubicBezTo>
                    <a:pt x="543" y="272"/>
                    <a:pt x="543" y="275"/>
                    <a:pt x="542" y="276"/>
                  </a:cubicBezTo>
                  <a:cubicBezTo>
                    <a:pt x="542" y="276"/>
                    <a:pt x="540" y="277"/>
                    <a:pt x="539" y="278"/>
                  </a:cubicBezTo>
                  <a:cubicBezTo>
                    <a:pt x="539" y="279"/>
                    <a:pt x="538" y="281"/>
                    <a:pt x="538" y="282"/>
                  </a:cubicBezTo>
                  <a:cubicBezTo>
                    <a:pt x="538" y="283"/>
                    <a:pt x="538" y="285"/>
                    <a:pt x="539" y="285"/>
                  </a:cubicBezTo>
                  <a:cubicBezTo>
                    <a:pt x="539" y="286"/>
                    <a:pt x="540" y="287"/>
                    <a:pt x="541" y="286"/>
                  </a:cubicBezTo>
                  <a:cubicBezTo>
                    <a:pt x="542" y="286"/>
                    <a:pt x="542" y="283"/>
                    <a:pt x="543" y="283"/>
                  </a:cubicBezTo>
                  <a:cubicBezTo>
                    <a:pt x="544" y="282"/>
                    <a:pt x="546" y="282"/>
                    <a:pt x="547" y="283"/>
                  </a:cubicBezTo>
                  <a:cubicBezTo>
                    <a:pt x="547" y="283"/>
                    <a:pt x="548" y="284"/>
                    <a:pt x="548" y="285"/>
                  </a:cubicBezTo>
                  <a:cubicBezTo>
                    <a:pt x="548" y="286"/>
                    <a:pt x="547" y="288"/>
                    <a:pt x="546" y="289"/>
                  </a:cubicBezTo>
                  <a:cubicBezTo>
                    <a:pt x="545" y="289"/>
                    <a:pt x="542" y="289"/>
                    <a:pt x="542" y="290"/>
                  </a:cubicBezTo>
                  <a:cubicBezTo>
                    <a:pt x="541" y="291"/>
                    <a:pt x="541" y="293"/>
                    <a:pt x="541" y="295"/>
                  </a:cubicBezTo>
                  <a:cubicBezTo>
                    <a:pt x="540" y="296"/>
                    <a:pt x="540" y="297"/>
                    <a:pt x="540" y="298"/>
                  </a:cubicBezTo>
                  <a:cubicBezTo>
                    <a:pt x="540" y="300"/>
                    <a:pt x="542" y="302"/>
                    <a:pt x="542" y="303"/>
                  </a:cubicBezTo>
                  <a:cubicBezTo>
                    <a:pt x="542" y="304"/>
                    <a:pt x="543" y="307"/>
                    <a:pt x="543" y="308"/>
                  </a:cubicBezTo>
                  <a:cubicBezTo>
                    <a:pt x="543" y="309"/>
                    <a:pt x="542" y="311"/>
                    <a:pt x="543" y="312"/>
                  </a:cubicBezTo>
                  <a:cubicBezTo>
                    <a:pt x="543" y="312"/>
                    <a:pt x="546" y="311"/>
                    <a:pt x="547" y="311"/>
                  </a:cubicBezTo>
                  <a:cubicBezTo>
                    <a:pt x="548" y="310"/>
                    <a:pt x="549" y="309"/>
                    <a:pt x="550" y="308"/>
                  </a:cubicBezTo>
                  <a:cubicBezTo>
                    <a:pt x="551" y="306"/>
                    <a:pt x="553" y="303"/>
                    <a:pt x="554" y="301"/>
                  </a:cubicBezTo>
                  <a:cubicBezTo>
                    <a:pt x="554" y="300"/>
                    <a:pt x="555" y="298"/>
                    <a:pt x="556" y="297"/>
                  </a:cubicBezTo>
                  <a:cubicBezTo>
                    <a:pt x="557" y="297"/>
                    <a:pt x="560" y="298"/>
                    <a:pt x="562" y="298"/>
                  </a:cubicBezTo>
                  <a:cubicBezTo>
                    <a:pt x="562" y="298"/>
                    <a:pt x="562" y="298"/>
                    <a:pt x="563" y="298"/>
                  </a:cubicBezTo>
                  <a:cubicBezTo>
                    <a:pt x="563" y="297"/>
                    <a:pt x="563" y="297"/>
                    <a:pt x="563" y="296"/>
                  </a:cubicBezTo>
                  <a:cubicBezTo>
                    <a:pt x="565" y="293"/>
                    <a:pt x="565" y="293"/>
                    <a:pt x="565" y="293"/>
                  </a:cubicBezTo>
                  <a:cubicBezTo>
                    <a:pt x="570" y="293"/>
                    <a:pt x="570" y="293"/>
                    <a:pt x="570" y="293"/>
                  </a:cubicBezTo>
                  <a:cubicBezTo>
                    <a:pt x="570" y="287"/>
                    <a:pt x="570" y="287"/>
                    <a:pt x="570" y="287"/>
                  </a:cubicBezTo>
                  <a:cubicBezTo>
                    <a:pt x="627" y="263"/>
                    <a:pt x="627" y="263"/>
                    <a:pt x="627" y="263"/>
                  </a:cubicBezTo>
                  <a:cubicBezTo>
                    <a:pt x="629" y="260"/>
                    <a:pt x="630" y="257"/>
                    <a:pt x="630" y="255"/>
                  </a:cubicBezTo>
                  <a:cubicBezTo>
                    <a:pt x="631" y="251"/>
                    <a:pt x="631" y="243"/>
                    <a:pt x="631" y="239"/>
                  </a:cubicBezTo>
                  <a:cubicBezTo>
                    <a:pt x="631" y="234"/>
                    <a:pt x="628" y="226"/>
                    <a:pt x="629" y="221"/>
                  </a:cubicBezTo>
                  <a:cubicBezTo>
                    <a:pt x="629" y="219"/>
                    <a:pt x="633" y="215"/>
                    <a:pt x="633" y="212"/>
                  </a:cubicBezTo>
                  <a:cubicBezTo>
                    <a:pt x="634" y="209"/>
                    <a:pt x="632" y="204"/>
                    <a:pt x="632" y="201"/>
                  </a:cubicBez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1" name="Freeform 70">
              <a:extLst>
                <a:ext uri="{FF2B5EF4-FFF2-40B4-BE49-F238E27FC236}">
                  <a16:creationId xmlns:a16="http://schemas.microsoft.com/office/drawing/2014/main" id="{0E24A6EC-9584-4FAF-A1D9-8E790840BC63}"/>
                </a:ext>
              </a:extLst>
            </p:cNvPr>
            <p:cNvSpPr>
              <a:spLocks/>
            </p:cNvSpPr>
            <p:nvPr/>
          </p:nvSpPr>
          <p:spPr bwMode="auto">
            <a:xfrm>
              <a:off x="5837233" y="3032127"/>
              <a:ext cx="127000" cy="198438"/>
            </a:xfrm>
            <a:custGeom>
              <a:avLst/>
              <a:gdLst>
                <a:gd name="T0" fmla="*/ 5 w 151"/>
                <a:gd name="T1" fmla="*/ 22 h 235"/>
                <a:gd name="T2" fmla="*/ 4 w 151"/>
                <a:gd name="T3" fmla="*/ 30 h 235"/>
                <a:gd name="T4" fmla="*/ 4 w 151"/>
                <a:gd name="T5" fmla="*/ 35 h 235"/>
                <a:gd name="T6" fmla="*/ 8 w 151"/>
                <a:gd name="T7" fmla="*/ 47 h 235"/>
                <a:gd name="T8" fmla="*/ 69 w 151"/>
                <a:gd name="T9" fmla="*/ 235 h 235"/>
                <a:gd name="T10" fmla="*/ 151 w 151"/>
                <a:gd name="T11" fmla="*/ 215 h 235"/>
                <a:gd name="T12" fmla="*/ 147 w 151"/>
                <a:gd name="T13" fmla="*/ 207 h 235"/>
                <a:gd name="T14" fmla="*/ 142 w 151"/>
                <a:gd name="T15" fmla="*/ 193 h 235"/>
                <a:gd name="T16" fmla="*/ 139 w 151"/>
                <a:gd name="T17" fmla="*/ 187 h 235"/>
                <a:gd name="T18" fmla="*/ 136 w 151"/>
                <a:gd name="T19" fmla="*/ 175 h 235"/>
                <a:gd name="T20" fmla="*/ 133 w 151"/>
                <a:gd name="T21" fmla="*/ 169 h 235"/>
                <a:gd name="T22" fmla="*/ 130 w 151"/>
                <a:gd name="T23" fmla="*/ 162 h 235"/>
                <a:gd name="T24" fmla="*/ 129 w 151"/>
                <a:gd name="T25" fmla="*/ 165 h 235"/>
                <a:gd name="T26" fmla="*/ 125 w 151"/>
                <a:gd name="T27" fmla="*/ 166 h 235"/>
                <a:gd name="T28" fmla="*/ 121 w 151"/>
                <a:gd name="T29" fmla="*/ 166 h 235"/>
                <a:gd name="T30" fmla="*/ 116 w 151"/>
                <a:gd name="T31" fmla="*/ 164 h 235"/>
                <a:gd name="T32" fmla="*/ 108 w 151"/>
                <a:gd name="T33" fmla="*/ 158 h 235"/>
                <a:gd name="T34" fmla="*/ 102 w 151"/>
                <a:gd name="T35" fmla="*/ 153 h 235"/>
                <a:gd name="T36" fmla="*/ 97 w 151"/>
                <a:gd name="T37" fmla="*/ 151 h 235"/>
                <a:gd name="T38" fmla="*/ 95 w 151"/>
                <a:gd name="T39" fmla="*/ 145 h 235"/>
                <a:gd name="T40" fmla="*/ 91 w 151"/>
                <a:gd name="T41" fmla="*/ 138 h 235"/>
                <a:gd name="T42" fmla="*/ 87 w 151"/>
                <a:gd name="T43" fmla="*/ 133 h 235"/>
                <a:gd name="T44" fmla="*/ 82 w 151"/>
                <a:gd name="T45" fmla="*/ 131 h 235"/>
                <a:gd name="T46" fmla="*/ 78 w 151"/>
                <a:gd name="T47" fmla="*/ 128 h 235"/>
                <a:gd name="T48" fmla="*/ 76 w 151"/>
                <a:gd name="T49" fmla="*/ 124 h 235"/>
                <a:gd name="T50" fmla="*/ 72 w 151"/>
                <a:gd name="T51" fmla="*/ 114 h 235"/>
                <a:gd name="T52" fmla="*/ 72 w 151"/>
                <a:gd name="T53" fmla="*/ 109 h 235"/>
                <a:gd name="T54" fmla="*/ 73 w 151"/>
                <a:gd name="T55" fmla="*/ 106 h 235"/>
                <a:gd name="T56" fmla="*/ 71 w 151"/>
                <a:gd name="T57" fmla="*/ 102 h 235"/>
                <a:gd name="T58" fmla="*/ 69 w 151"/>
                <a:gd name="T59" fmla="*/ 97 h 235"/>
                <a:gd name="T60" fmla="*/ 62 w 151"/>
                <a:gd name="T61" fmla="*/ 91 h 235"/>
                <a:gd name="T62" fmla="*/ 60 w 151"/>
                <a:gd name="T63" fmla="*/ 87 h 235"/>
                <a:gd name="T64" fmla="*/ 55 w 151"/>
                <a:gd name="T65" fmla="*/ 86 h 235"/>
                <a:gd name="T66" fmla="*/ 51 w 151"/>
                <a:gd name="T67" fmla="*/ 82 h 235"/>
                <a:gd name="T68" fmla="*/ 47 w 151"/>
                <a:gd name="T69" fmla="*/ 78 h 235"/>
                <a:gd name="T70" fmla="*/ 42 w 151"/>
                <a:gd name="T71" fmla="*/ 74 h 235"/>
                <a:gd name="T72" fmla="*/ 38 w 151"/>
                <a:gd name="T73" fmla="*/ 71 h 235"/>
                <a:gd name="T74" fmla="*/ 34 w 151"/>
                <a:gd name="T75" fmla="*/ 68 h 235"/>
                <a:gd name="T76" fmla="*/ 33 w 151"/>
                <a:gd name="T77" fmla="*/ 65 h 235"/>
                <a:gd name="T78" fmla="*/ 33 w 151"/>
                <a:gd name="T79" fmla="*/ 61 h 235"/>
                <a:gd name="T80" fmla="*/ 35 w 151"/>
                <a:gd name="T81" fmla="*/ 58 h 235"/>
                <a:gd name="T82" fmla="*/ 33 w 151"/>
                <a:gd name="T83" fmla="*/ 54 h 235"/>
                <a:gd name="T84" fmla="*/ 32 w 151"/>
                <a:gd name="T85" fmla="*/ 50 h 235"/>
                <a:gd name="T86" fmla="*/ 30 w 151"/>
                <a:gd name="T87" fmla="*/ 49 h 235"/>
                <a:gd name="T88" fmla="*/ 25 w 151"/>
                <a:gd name="T89" fmla="*/ 47 h 235"/>
                <a:gd name="T90" fmla="*/ 23 w 151"/>
                <a:gd name="T91" fmla="*/ 42 h 235"/>
                <a:gd name="T92" fmla="*/ 24 w 151"/>
                <a:gd name="T93" fmla="*/ 38 h 235"/>
                <a:gd name="T94" fmla="*/ 26 w 151"/>
                <a:gd name="T95" fmla="*/ 32 h 235"/>
                <a:gd name="T96" fmla="*/ 31 w 151"/>
                <a:gd name="T97" fmla="*/ 28 h 235"/>
                <a:gd name="T98" fmla="*/ 33 w 151"/>
                <a:gd name="T99" fmla="*/ 23 h 235"/>
                <a:gd name="T100" fmla="*/ 35 w 151"/>
                <a:gd name="T101" fmla="*/ 24 h 235"/>
                <a:gd name="T102" fmla="*/ 36 w 151"/>
                <a:gd name="T103" fmla="*/ 22 h 235"/>
                <a:gd name="T104" fmla="*/ 39 w 151"/>
                <a:gd name="T105" fmla="*/ 18 h 235"/>
                <a:gd name="T106" fmla="*/ 38 w 151"/>
                <a:gd name="T107" fmla="*/ 11 h 235"/>
                <a:gd name="T108" fmla="*/ 41 w 151"/>
                <a:gd name="T109" fmla="*/ 8 h 235"/>
                <a:gd name="T110" fmla="*/ 42 w 151"/>
                <a:gd name="T111" fmla="*/ 4 h 235"/>
                <a:gd name="T112" fmla="*/ 37 w 151"/>
                <a:gd name="T113" fmla="*/ 2 h 235"/>
                <a:gd name="T114" fmla="*/ 28 w 151"/>
                <a:gd name="T115" fmla="*/ 0 h 235"/>
                <a:gd name="T116" fmla="*/ 18 w 151"/>
                <a:gd name="T117" fmla="*/ 3 h 235"/>
                <a:gd name="T118" fmla="*/ 10 w 151"/>
                <a:gd name="T119" fmla="*/ 9 h 235"/>
                <a:gd name="T120" fmla="*/ 3 w 151"/>
                <a:gd name="T121" fmla="*/ 17 h 235"/>
                <a:gd name="T122" fmla="*/ 0 w 151"/>
                <a:gd name="T123" fmla="*/ 24 h 235"/>
                <a:gd name="T124" fmla="*/ 5 w 151"/>
                <a:gd name="T125" fmla="*/ 22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51" h="235">
                  <a:moveTo>
                    <a:pt x="5" y="22"/>
                  </a:moveTo>
                  <a:cubicBezTo>
                    <a:pt x="4" y="30"/>
                    <a:pt x="4" y="30"/>
                    <a:pt x="4" y="30"/>
                  </a:cubicBezTo>
                  <a:cubicBezTo>
                    <a:pt x="4" y="32"/>
                    <a:pt x="4" y="34"/>
                    <a:pt x="4" y="35"/>
                  </a:cubicBezTo>
                  <a:cubicBezTo>
                    <a:pt x="4" y="37"/>
                    <a:pt x="6" y="43"/>
                    <a:pt x="8" y="47"/>
                  </a:cubicBezTo>
                  <a:cubicBezTo>
                    <a:pt x="69" y="235"/>
                    <a:pt x="69" y="235"/>
                    <a:pt x="69" y="235"/>
                  </a:cubicBezTo>
                  <a:cubicBezTo>
                    <a:pt x="151" y="215"/>
                    <a:pt x="151" y="215"/>
                    <a:pt x="151" y="215"/>
                  </a:cubicBezTo>
                  <a:cubicBezTo>
                    <a:pt x="150" y="212"/>
                    <a:pt x="148" y="209"/>
                    <a:pt x="147" y="207"/>
                  </a:cubicBezTo>
                  <a:cubicBezTo>
                    <a:pt x="145" y="203"/>
                    <a:pt x="143" y="196"/>
                    <a:pt x="142" y="193"/>
                  </a:cubicBezTo>
                  <a:cubicBezTo>
                    <a:pt x="141" y="191"/>
                    <a:pt x="140" y="188"/>
                    <a:pt x="139" y="187"/>
                  </a:cubicBezTo>
                  <a:cubicBezTo>
                    <a:pt x="138" y="184"/>
                    <a:pt x="137" y="178"/>
                    <a:pt x="136" y="175"/>
                  </a:cubicBezTo>
                  <a:cubicBezTo>
                    <a:pt x="135" y="174"/>
                    <a:pt x="133" y="170"/>
                    <a:pt x="133" y="169"/>
                  </a:cubicBezTo>
                  <a:cubicBezTo>
                    <a:pt x="132" y="167"/>
                    <a:pt x="132" y="162"/>
                    <a:pt x="130" y="162"/>
                  </a:cubicBezTo>
                  <a:cubicBezTo>
                    <a:pt x="129" y="162"/>
                    <a:pt x="129" y="165"/>
                    <a:pt x="129" y="165"/>
                  </a:cubicBezTo>
                  <a:cubicBezTo>
                    <a:pt x="128" y="166"/>
                    <a:pt x="126" y="166"/>
                    <a:pt x="125" y="166"/>
                  </a:cubicBezTo>
                  <a:cubicBezTo>
                    <a:pt x="124" y="166"/>
                    <a:pt x="122" y="166"/>
                    <a:pt x="121" y="166"/>
                  </a:cubicBezTo>
                  <a:cubicBezTo>
                    <a:pt x="120" y="166"/>
                    <a:pt x="117" y="164"/>
                    <a:pt x="116" y="164"/>
                  </a:cubicBezTo>
                  <a:cubicBezTo>
                    <a:pt x="114" y="163"/>
                    <a:pt x="110" y="160"/>
                    <a:pt x="108" y="158"/>
                  </a:cubicBezTo>
                  <a:cubicBezTo>
                    <a:pt x="106" y="157"/>
                    <a:pt x="104" y="154"/>
                    <a:pt x="102" y="153"/>
                  </a:cubicBezTo>
                  <a:cubicBezTo>
                    <a:pt x="101" y="153"/>
                    <a:pt x="98" y="152"/>
                    <a:pt x="97" y="151"/>
                  </a:cubicBezTo>
                  <a:cubicBezTo>
                    <a:pt x="96" y="149"/>
                    <a:pt x="96" y="146"/>
                    <a:pt x="95" y="145"/>
                  </a:cubicBezTo>
                  <a:cubicBezTo>
                    <a:pt x="94" y="143"/>
                    <a:pt x="92" y="140"/>
                    <a:pt x="91" y="138"/>
                  </a:cubicBezTo>
                  <a:cubicBezTo>
                    <a:pt x="90" y="137"/>
                    <a:pt x="88" y="134"/>
                    <a:pt x="87" y="133"/>
                  </a:cubicBezTo>
                  <a:cubicBezTo>
                    <a:pt x="86" y="132"/>
                    <a:pt x="83" y="132"/>
                    <a:pt x="82" y="131"/>
                  </a:cubicBezTo>
                  <a:cubicBezTo>
                    <a:pt x="81" y="130"/>
                    <a:pt x="79" y="129"/>
                    <a:pt x="78" y="128"/>
                  </a:cubicBezTo>
                  <a:cubicBezTo>
                    <a:pt x="77" y="127"/>
                    <a:pt x="76" y="125"/>
                    <a:pt x="76" y="124"/>
                  </a:cubicBezTo>
                  <a:cubicBezTo>
                    <a:pt x="75" y="121"/>
                    <a:pt x="73" y="116"/>
                    <a:pt x="72" y="114"/>
                  </a:cubicBezTo>
                  <a:cubicBezTo>
                    <a:pt x="72" y="112"/>
                    <a:pt x="71" y="110"/>
                    <a:pt x="72" y="109"/>
                  </a:cubicBezTo>
                  <a:cubicBezTo>
                    <a:pt x="72" y="108"/>
                    <a:pt x="73" y="107"/>
                    <a:pt x="73" y="106"/>
                  </a:cubicBezTo>
                  <a:cubicBezTo>
                    <a:pt x="73" y="105"/>
                    <a:pt x="72" y="103"/>
                    <a:pt x="71" y="102"/>
                  </a:cubicBezTo>
                  <a:cubicBezTo>
                    <a:pt x="71" y="101"/>
                    <a:pt x="70" y="98"/>
                    <a:pt x="69" y="97"/>
                  </a:cubicBezTo>
                  <a:cubicBezTo>
                    <a:pt x="68" y="95"/>
                    <a:pt x="64" y="93"/>
                    <a:pt x="62" y="91"/>
                  </a:cubicBezTo>
                  <a:cubicBezTo>
                    <a:pt x="62" y="90"/>
                    <a:pt x="61" y="88"/>
                    <a:pt x="60" y="87"/>
                  </a:cubicBezTo>
                  <a:cubicBezTo>
                    <a:pt x="59" y="86"/>
                    <a:pt x="56" y="86"/>
                    <a:pt x="55" y="86"/>
                  </a:cubicBezTo>
                  <a:cubicBezTo>
                    <a:pt x="54" y="85"/>
                    <a:pt x="52" y="83"/>
                    <a:pt x="51" y="82"/>
                  </a:cubicBezTo>
                  <a:cubicBezTo>
                    <a:pt x="50" y="81"/>
                    <a:pt x="48" y="79"/>
                    <a:pt x="47" y="78"/>
                  </a:cubicBezTo>
                  <a:cubicBezTo>
                    <a:pt x="46" y="77"/>
                    <a:pt x="43" y="75"/>
                    <a:pt x="42" y="74"/>
                  </a:cubicBezTo>
                  <a:cubicBezTo>
                    <a:pt x="41" y="73"/>
                    <a:pt x="39" y="72"/>
                    <a:pt x="38" y="71"/>
                  </a:cubicBezTo>
                  <a:cubicBezTo>
                    <a:pt x="37" y="70"/>
                    <a:pt x="35" y="69"/>
                    <a:pt x="34" y="68"/>
                  </a:cubicBezTo>
                  <a:cubicBezTo>
                    <a:pt x="34" y="68"/>
                    <a:pt x="33" y="66"/>
                    <a:pt x="33" y="65"/>
                  </a:cubicBezTo>
                  <a:cubicBezTo>
                    <a:pt x="33" y="64"/>
                    <a:pt x="33" y="62"/>
                    <a:pt x="33" y="61"/>
                  </a:cubicBezTo>
                  <a:cubicBezTo>
                    <a:pt x="34" y="60"/>
                    <a:pt x="35" y="58"/>
                    <a:pt x="35" y="58"/>
                  </a:cubicBezTo>
                  <a:cubicBezTo>
                    <a:pt x="35" y="57"/>
                    <a:pt x="34" y="55"/>
                    <a:pt x="33" y="54"/>
                  </a:cubicBezTo>
                  <a:cubicBezTo>
                    <a:pt x="33" y="53"/>
                    <a:pt x="33" y="51"/>
                    <a:pt x="32" y="50"/>
                  </a:cubicBezTo>
                  <a:cubicBezTo>
                    <a:pt x="32" y="49"/>
                    <a:pt x="31" y="49"/>
                    <a:pt x="30" y="49"/>
                  </a:cubicBezTo>
                  <a:cubicBezTo>
                    <a:pt x="29" y="48"/>
                    <a:pt x="26" y="48"/>
                    <a:pt x="25" y="47"/>
                  </a:cubicBezTo>
                  <a:cubicBezTo>
                    <a:pt x="24" y="46"/>
                    <a:pt x="23" y="44"/>
                    <a:pt x="23" y="42"/>
                  </a:cubicBezTo>
                  <a:cubicBezTo>
                    <a:pt x="23" y="41"/>
                    <a:pt x="24" y="39"/>
                    <a:pt x="24" y="38"/>
                  </a:cubicBezTo>
                  <a:cubicBezTo>
                    <a:pt x="25" y="36"/>
                    <a:pt x="26" y="33"/>
                    <a:pt x="26" y="32"/>
                  </a:cubicBezTo>
                  <a:cubicBezTo>
                    <a:pt x="27" y="31"/>
                    <a:pt x="30" y="29"/>
                    <a:pt x="31" y="28"/>
                  </a:cubicBezTo>
                  <a:cubicBezTo>
                    <a:pt x="32" y="27"/>
                    <a:pt x="31" y="23"/>
                    <a:pt x="33" y="23"/>
                  </a:cubicBezTo>
                  <a:cubicBezTo>
                    <a:pt x="33" y="23"/>
                    <a:pt x="34" y="24"/>
                    <a:pt x="35" y="24"/>
                  </a:cubicBezTo>
                  <a:cubicBezTo>
                    <a:pt x="35" y="24"/>
                    <a:pt x="36" y="23"/>
                    <a:pt x="36" y="22"/>
                  </a:cubicBezTo>
                  <a:cubicBezTo>
                    <a:pt x="37" y="21"/>
                    <a:pt x="38" y="19"/>
                    <a:pt x="39" y="18"/>
                  </a:cubicBezTo>
                  <a:cubicBezTo>
                    <a:pt x="39" y="16"/>
                    <a:pt x="37" y="13"/>
                    <a:pt x="38" y="11"/>
                  </a:cubicBezTo>
                  <a:cubicBezTo>
                    <a:pt x="38" y="10"/>
                    <a:pt x="40" y="9"/>
                    <a:pt x="41" y="8"/>
                  </a:cubicBezTo>
                  <a:cubicBezTo>
                    <a:pt x="41" y="7"/>
                    <a:pt x="42" y="5"/>
                    <a:pt x="42" y="4"/>
                  </a:cubicBezTo>
                  <a:cubicBezTo>
                    <a:pt x="40" y="3"/>
                    <a:pt x="38" y="2"/>
                    <a:pt x="37" y="2"/>
                  </a:cubicBezTo>
                  <a:cubicBezTo>
                    <a:pt x="35" y="1"/>
                    <a:pt x="30" y="0"/>
                    <a:pt x="28" y="0"/>
                  </a:cubicBezTo>
                  <a:cubicBezTo>
                    <a:pt x="25" y="1"/>
                    <a:pt x="20" y="2"/>
                    <a:pt x="18" y="3"/>
                  </a:cubicBezTo>
                  <a:cubicBezTo>
                    <a:pt x="15" y="4"/>
                    <a:pt x="12" y="7"/>
                    <a:pt x="10" y="9"/>
                  </a:cubicBezTo>
                  <a:cubicBezTo>
                    <a:pt x="8" y="11"/>
                    <a:pt x="4" y="14"/>
                    <a:pt x="3" y="17"/>
                  </a:cubicBezTo>
                  <a:cubicBezTo>
                    <a:pt x="2" y="18"/>
                    <a:pt x="1" y="21"/>
                    <a:pt x="0" y="24"/>
                  </a:cubicBezTo>
                  <a:lnTo>
                    <a:pt x="5" y="22"/>
                  </a:ln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2" name="Freeform 71">
              <a:extLst>
                <a:ext uri="{FF2B5EF4-FFF2-40B4-BE49-F238E27FC236}">
                  <a16:creationId xmlns:a16="http://schemas.microsoft.com/office/drawing/2014/main" id="{F4A8C4C4-FCF0-4C94-AF64-93DDD0DFD5AC}"/>
                </a:ext>
              </a:extLst>
            </p:cNvPr>
            <p:cNvSpPr>
              <a:spLocks/>
            </p:cNvSpPr>
            <p:nvPr/>
          </p:nvSpPr>
          <p:spPr bwMode="auto">
            <a:xfrm>
              <a:off x="5253034" y="2719391"/>
              <a:ext cx="682624" cy="458788"/>
            </a:xfrm>
            <a:custGeom>
              <a:avLst/>
              <a:gdLst>
                <a:gd name="T0" fmla="*/ 632 w 809"/>
                <a:gd name="T1" fmla="*/ 411 h 545"/>
                <a:gd name="T2" fmla="*/ 703 w 809"/>
                <a:gd name="T3" fmla="*/ 381 h 545"/>
                <a:gd name="T4" fmla="*/ 730 w 809"/>
                <a:gd name="T5" fmla="*/ 374 h 545"/>
                <a:gd name="T6" fmla="*/ 739 w 809"/>
                <a:gd name="T7" fmla="*/ 372 h 545"/>
                <a:gd name="T8" fmla="*/ 752 w 809"/>
                <a:gd name="T9" fmla="*/ 363 h 545"/>
                <a:gd name="T10" fmla="*/ 766 w 809"/>
                <a:gd name="T11" fmla="*/ 352 h 545"/>
                <a:gd name="T12" fmla="*/ 764 w 809"/>
                <a:gd name="T13" fmla="*/ 341 h 545"/>
                <a:gd name="T14" fmla="*/ 773 w 809"/>
                <a:gd name="T15" fmla="*/ 331 h 545"/>
                <a:gd name="T16" fmla="*/ 781 w 809"/>
                <a:gd name="T17" fmla="*/ 320 h 545"/>
                <a:gd name="T18" fmla="*/ 794 w 809"/>
                <a:gd name="T19" fmla="*/ 308 h 545"/>
                <a:gd name="T20" fmla="*/ 799 w 809"/>
                <a:gd name="T21" fmla="*/ 300 h 545"/>
                <a:gd name="T22" fmla="*/ 808 w 809"/>
                <a:gd name="T23" fmla="*/ 295 h 545"/>
                <a:gd name="T24" fmla="*/ 799 w 809"/>
                <a:gd name="T25" fmla="*/ 283 h 545"/>
                <a:gd name="T26" fmla="*/ 786 w 809"/>
                <a:gd name="T27" fmla="*/ 278 h 545"/>
                <a:gd name="T28" fmla="*/ 771 w 809"/>
                <a:gd name="T29" fmla="*/ 269 h 545"/>
                <a:gd name="T30" fmla="*/ 761 w 809"/>
                <a:gd name="T31" fmla="*/ 259 h 545"/>
                <a:gd name="T32" fmla="*/ 749 w 809"/>
                <a:gd name="T33" fmla="*/ 253 h 545"/>
                <a:gd name="T34" fmla="*/ 741 w 809"/>
                <a:gd name="T35" fmla="*/ 234 h 545"/>
                <a:gd name="T36" fmla="*/ 729 w 809"/>
                <a:gd name="T37" fmla="*/ 238 h 545"/>
                <a:gd name="T38" fmla="*/ 724 w 809"/>
                <a:gd name="T39" fmla="*/ 223 h 545"/>
                <a:gd name="T40" fmla="*/ 723 w 809"/>
                <a:gd name="T41" fmla="*/ 211 h 545"/>
                <a:gd name="T42" fmla="*/ 726 w 809"/>
                <a:gd name="T43" fmla="*/ 201 h 545"/>
                <a:gd name="T44" fmla="*/ 730 w 809"/>
                <a:gd name="T45" fmla="*/ 189 h 545"/>
                <a:gd name="T46" fmla="*/ 734 w 809"/>
                <a:gd name="T47" fmla="*/ 181 h 545"/>
                <a:gd name="T48" fmla="*/ 730 w 809"/>
                <a:gd name="T49" fmla="*/ 146 h 545"/>
                <a:gd name="T50" fmla="*/ 734 w 809"/>
                <a:gd name="T51" fmla="*/ 134 h 545"/>
                <a:gd name="T52" fmla="*/ 741 w 809"/>
                <a:gd name="T53" fmla="*/ 121 h 545"/>
                <a:gd name="T54" fmla="*/ 745 w 809"/>
                <a:gd name="T55" fmla="*/ 98 h 545"/>
                <a:gd name="T56" fmla="*/ 753 w 809"/>
                <a:gd name="T57" fmla="*/ 89 h 545"/>
                <a:gd name="T58" fmla="*/ 753 w 809"/>
                <a:gd name="T59" fmla="*/ 82 h 545"/>
                <a:gd name="T60" fmla="*/ 745 w 809"/>
                <a:gd name="T61" fmla="*/ 78 h 545"/>
                <a:gd name="T62" fmla="*/ 736 w 809"/>
                <a:gd name="T63" fmla="*/ 78 h 545"/>
                <a:gd name="T64" fmla="*/ 725 w 809"/>
                <a:gd name="T65" fmla="*/ 78 h 545"/>
                <a:gd name="T66" fmla="*/ 717 w 809"/>
                <a:gd name="T67" fmla="*/ 76 h 545"/>
                <a:gd name="T68" fmla="*/ 711 w 809"/>
                <a:gd name="T69" fmla="*/ 71 h 545"/>
                <a:gd name="T70" fmla="*/ 699 w 809"/>
                <a:gd name="T71" fmla="*/ 60 h 545"/>
                <a:gd name="T72" fmla="*/ 699 w 809"/>
                <a:gd name="T73" fmla="*/ 47 h 545"/>
                <a:gd name="T74" fmla="*/ 694 w 809"/>
                <a:gd name="T75" fmla="*/ 35 h 545"/>
                <a:gd name="T76" fmla="*/ 685 w 809"/>
                <a:gd name="T77" fmla="*/ 28 h 545"/>
                <a:gd name="T78" fmla="*/ 681 w 809"/>
                <a:gd name="T79" fmla="*/ 19 h 545"/>
                <a:gd name="T80" fmla="*/ 669 w 809"/>
                <a:gd name="T81" fmla="*/ 17 h 545"/>
                <a:gd name="T82" fmla="*/ 661 w 809"/>
                <a:gd name="T83" fmla="*/ 16 h 545"/>
                <a:gd name="T84" fmla="*/ 647 w 809"/>
                <a:gd name="T85" fmla="*/ 6 h 545"/>
                <a:gd name="T86" fmla="*/ 546 w 809"/>
                <a:gd name="T87" fmla="*/ 26 h 545"/>
                <a:gd name="T88" fmla="*/ 91 w 809"/>
                <a:gd name="T89" fmla="*/ 133 h 545"/>
                <a:gd name="T90" fmla="*/ 60 w 809"/>
                <a:gd name="T91" fmla="*/ 104 h 545"/>
                <a:gd name="T92" fmla="*/ 45 w 809"/>
                <a:gd name="T93" fmla="*/ 115 h 545"/>
                <a:gd name="T94" fmla="*/ 37 w 809"/>
                <a:gd name="T95" fmla="*/ 117 h 545"/>
                <a:gd name="T96" fmla="*/ 28 w 809"/>
                <a:gd name="T97" fmla="*/ 132 h 545"/>
                <a:gd name="T98" fmla="*/ 50 w 809"/>
                <a:gd name="T99" fmla="*/ 393 h 545"/>
                <a:gd name="T100" fmla="*/ 208 w 809"/>
                <a:gd name="T101" fmla="*/ 518 h 5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809" h="545">
                  <a:moveTo>
                    <a:pt x="207" y="513"/>
                  </a:moveTo>
                  <a:cubicBezTo>
                    <a:pt x="471" y="452"/>
                    <a:pt x="471" y="452"/>
                    <a:pt x="471" y="452"/>
                  </a:cubicBezTo>
                  <a:cubicBezTo>
                    <a:pt x="632" y="411"/>
                    <a:pt x="632" y="411"/>
                    <a:pt x="632" y="411"/>
                  </a:cubicBezTo>
                  <a:cubicBezTo>
                    <a:pt x="693" y="396"/>
                    <a:pt x="693" y="396"/>
                    <a:pt x="693" y="396"/>
                  </a:cubicBezTo>
                  <a:cubicBezTo>
                    <a:pt x="694" y="393"/>
                    <a:pt x="695" y="390"/>
                    <a:pt x="696" y="389"/>
                  </a:cubicBezTo>
                  <a:cubicBezTo>
                    <a:pt x="697" y="386"/>
                    <a:pt x="701" y="383"/>
                    <a:pt x="703" y="381"/>
                  </a:cubicBezTo>
                  <a:cubicBezTo>
                    <a:pt x="705" y="379"/>
                    <a:pt x="708" y="376"/>
                    <a:pt x="711" y="375"/>
                  </a:cubicBezTo>
                  <a:cubicBezTo>
                    <a:pt x="713" y="374"/>
                    <a:pt x="718" y="373"/>
                    <a:pt x="721" y="372"/>
                  </a:cubicBezTo>
                  <a:cubicBezTo>
                    <a:pt x="723" y="372"/>
                    <a:pt x="728" y="373"/>
                    <a:pt x="730" y="374"/>
                  </a:cubicBezTo>
                  <a:cubicBezTo>
                    <a:pt x="731" y="374"/>
                    <a:pt x="733" y="375"/>
                    <a:pt x="735" y="376"/>
                  </a:cubicBezTo>
                  <a:cubicBezTo>
                    <a:pt x="736" y="375"/>
                    <a:pt x="736" y="374"/>
                    <a:pt x="736" y="373"/>
                  </a:cubicBezTo>
                  <a:cubicBezTo>
                    <a:pt x="737" y="373"/>
                    <a:pt x="738" y="372"/>
                    <a:pt x="739" y="372"/>
                  </a:cubicBezTo>
                  <a:cubicBezTo>
                    <a:pt x="740" y="371"/>
                    <a:pt x="741" y="368"/>
                    <a:pt x="742" y="367"/>
                  </a:cubicBezTo>
                  <a:cubicBezTo>
                    <a:pt x="743" y="366"/>
                    <a:pt x="744" y="364"/>
                    <a:pt x="745" y="364"/>
                  </a:cubicBezTo>
                  <a:cubicBezTo>
                    <a:pt x="747" y="363"/>
                    <a:pt x="751" y="364"/>
                    <a:pt x="752" y="363"/>
                  </a:cubicBezTo>
                  <a:cubicBezTo>
                    <a:pt x="754" y="363"/>
                    <a:pt x="756" y="360"/>
                    <a:pt x="758" y="358"/>
                  </a:cubicBezTo>
                  <a:cubicBezTo>
                    <a:pt x="759" y="357"/>
                    <a:pt x="761" y="354"/>
                    <a:pt x="762" y="353"/>
                  </a:cubicBezTo>
                  <a:cubicBezTo>
                    <a:pt x="763" y="353"/>
                    <a:pt x="766" y="353"/>
                    <a:pt x="766" y="352"/>
                  </a:cubicBezTo>
                  <a:cubicBezTo>
                    <a:pt x="767" y="351"/>
                    <a:pt x="767" y="349"/>
                    <a:pt x="767" y="348"/>
                  </a:cubicBezTo>
                  <a:cubicBezTo>
                    <a:pt x="767" y="347"/>
                    <a:pt x="764" y="345"/>
                    <a:pt x="764" y="344"/>
                  </a:cubicBezTo>
                  <a:cubicBezTo>
                    <a:pt x="763" y="343"/>
                    <a:pt x="763" y="341"/>
                    <a:pt x="764" y="341"/>
                  </a:cubicBezTo>
                  <a:cubicBezTo>
                    <a:pt x="764" y="340"/>
                    <a:pt x="764" y="338"/>
                    <a:pt x="765" y="337"/>
                  </a:cubicBezTo>
                  <a:cubicBezTo>
                    <a:pt x="766" y="336"/>
                    <a:pt x="768" y="336"/>
                    <a:pt x="769" y="335"/>
                  </a:cubicBezTo>
                  <a:cubicBezTo>
                    <a:pt x="770" y="335"/>
                    <a:pt x="772" y="333"/>
                    <a:pt x="773" y="331"/>
                  </a:cubicBezTo>
                  <a:cubicBezTo>
                    <a:pt x="773" y="331"/>
                    <a:pt x="773" y="329"/>
                    <a:pt x="774" y="328"/>
                  </a:cubicBezTo>
                  <a:cubicBezTo>
                    <a:pt x="774" y="327"/>
                    <a:pt x="776" y="326"/>
                    <a:pt x="776" y="326"/>
                  </a:cubicBezTo>
                  <a:cubicBezTo>
                    <a:pt x="777" y="324"/>
                    <a:pt x="780" y="321"/>
                    <a:pt x="781" y="320"/>
                  </a:cubicBezTo>
                  <a:cubicBezTo>
                    <a:pt x="782" y="318"/>
                    <a:pt x="784" y="314"/>
                    <a:pt x="785" y="313"/>
                  </a:cubicBezTo>
                  <a:cubicBezTo>
                    <a:pt x="786" y="312"/>
                    <a:pt x="788" y="311"/>
                    <a:pt x="789" y="311"/>
                  </a:cubicBezTo>
                  <a:cubicBezTo>
                    <a:pt x="790" y="310"/>
                    <a:pt x="793" y="309"/>
                    <a:pt x="794" y="308"/>
                  </a:cubicBezTo>
                  <a:cubicBezTo>
                    <a:pt x="794" y="308"/>
                    <a:pt x="795" y="306"/>
                    <a:pt x="795" y="305"/>
                  </a:cubicBezTo>
                  <a:cubicBezTo>
                    <a:pt x="796" y="304"/>
                    <a:pt x="796" y="302"/>
                    <a:pt x="797" y="301"/>
                  </a:cubicBezTo>
                  <a:cubicBezTo>
                    <a:pt x="797" y="301"/>
                    <a:pt x="798" y="300"/>
                    <a:pt x="799" y="300"/>
                  </a:cubicBezTo>
                  <a:cubicBezTo>
                    <a:pt x="800" y="300"/>
                    <a:pt x="801" y="299"/>
                    <a:pt x="802" y="299"/>
                  </a:cubicBezTo>
                  <a:cubicBezTo>
                    <a:pt x="803" y="298"/>
                    <a:pt x="803" y="297"/>
                    <a:pt x="804" y="296"/>
                  </a:cubicBezTo>
                  <a:cubicBezTo>
                    <a:pt x="805" y="296"/>
                    <a:pt x="807" y="296"/>
                    <a:pt x="808" y="295"/>
                  </a:cubicBezTo>
                  <a:cubicBezTo>
                    <a:pt x="809" y="294"/>
                    <a:pt x="809" y="290"/>
                    <a:pt x="808" y="288"/>
                  </a:cubicBezTo>
                  <a:cubicBezTo>
                    <a:pt x="807" y="287"/>
                    <a:pt x="803" y="289"/>
                    <a:pt x="802" y="288"/>
                  </a:cubicBezTo>
                  <a:cubicBezTo>
                    <a:pt x="801" y="287"/>
                    <a:pt x="800" y="284"/>
                    <a:pt x="799" y="283"/>
                  </a:cubicBezTo>
                  <a:cubicBezTo>
                    <a:pt x="798" y="282"/>
                    <a:pt x="795" y="281"/>
                    <a:pt x="794" y="281"/>
                  </a:cubicBezTo>
                  <a:cubicBezTo>
                    <a:pt x="793" y="280"/>
                    <a:pt x="790" y="281"/>
                    <a:pt x="788" y="281"/>
                  </a:cubicBezTo>
                  <a:cubicBezTo>
                    <a:pt x="788" y="280"/>
                    <a:pt x="786" y="279"/>
                    <a:pt x="786" y="278"/>
                  </a:cubicBezTo>
                  <a:cubicBezTo>
                    <a:pt x="785" y="276"/>
                    <a:pt x="783" y="273"/>
                    <a:pt x="782" y="272"/>
                  </a:cubicBezTo>
                  <a:cubicBezTo>
                    <a:pt x="780" y="271"/>
                    <a:pt x="777" y="271"/>
                    <a:pt x="776" y="270"/>
                  </a:cubicBezTo>
                  <a:cubicBezTo>
                    <a:pt x="775" y="270"/>
                    <a:pt x="772" y="270"/>
                    <a:pt x="771" y="269"/>
                  </a:cubicBezTo>
                  <a:cubicBezTo>
                    <a:pt x="769" y="268"/>
                    <a:pt x="768" y="264"/>
                    <a:pt x="768" y="263"/>
                  </a:cubicBezTo>
                  <a:cubicBezTo>
                    <a:pt x="767" y="262"/>
                    <a:pt x="766" y="259"/>
                    <a:pt x="765" y="258"/>
                  </a:cubicBezTo>
                  <a:cubicBezTo>
                    <a:pt x="764" y="258"/>
                    <a:pt x="762" y="259"/>
                    <a:pt x="761" y="259"/>
                  </a:cubicBezTo>
                  <a:cubicBezTo>
                    <a:pt x="760" y="259"/>
                    <a:pt x="757" y="260"/>
                    <a:pt x="756" y="260"/>
                  </a:cubicBezTo>
                  <a:cubicBezTo>
                    <a:pt x="755" y="260"/>
                    <a:pt x="753" y="259"/>
                    <a:pt x="752" y="258"/>
                  </a:cubicBezTo>
                  <a:cubicBezTo>
                    <a:pt x="751" y="257"/>
                    <a:pt x="750" y="254"/>
                    <a:pt x="749" y="253"/>
                  </a:cubicBezTo>
                  <a:cubicBezTo>
                    <a:pt x="749" y="251"/>
                    <a:pt x="751" y="248"/>
                    <a:pt x="750" y="246"/>
                  </a:cubicBezTo>
                  <a:cubicBezTo>
                    <a:pt x="750" y="244"/>
                    <a:pt x="748" y="240"/>
                    <a:pt x="747" y="238"/>
                  </a:cubicBezTo>
                  <a:cubicBezTo>
                    <a:pt x="746" y="237"/>
                    <a:pt x="743" y="235"/>
                    <a:pt x="741" y="234"/>
                  </a:cubicBezTo>
                  <a:cubicBezTo>
                    <a:pt x="740" y="234"/>
                    <a:pt x="737" y="234"/>
                    <a:pt x="736" y="235"/>
                  </a:cubicBezTo>
                  <a:cubicBezTo>
                    <a:pt x="735" y="235"/>
                    <a:pt x="735" y="239"/>
                    <a:pt x="734" y="239"/>
                  </a:cubicBezTo>
                  <a:cubicBezTo>
                    <a:pt x="733" y="240"/>
                    <a:pt x="730" y="239"/>
                    <a:pt x="729" y="238"/>
                  </a:cubicBezTo>
                  <a:cubicBezTo>
                    <a:pt x="728" y="237"/>
                    <a:pt x="728" y="234"/>
                    <a:pt x="728" y="233"/>
                  </a:cubicBezTo>
                  <a:cubicBezTo>
                    <a:pt x="727" y="232"/>
                    <a:pt x="725" y="230"/>
                    <a:pt x="725" y="229"/>
                  </a:cubicBezTo>
                  <a:cubicBezTo>
                    <a:pt x="724" y="228"/>
                    <a:pt x="723" y="225"/>
                    <a:pt x="724" y="223"/>
                  </a:cubicBezTo>
                  <a:cubicBezTo>
                    <a:pt x="724" y="222"/>
                    <a:pt x="726" y="221"/>
                    <a:pt x="726" y="220"/>
                  </a:cubicBezTo>
                  <a:cubicBezTo>
                    <a:pt x="726" y="219"/>
                    <a:pt x="723" y="218"/>
                    <a:pt x="723" y="217"/>
                  </a:cubicBezTo>
                  <a:cubicBezTo>
                    <a:pt x="722" y="216"/>
                    <a:pt x="723" y="212"/>
                    <a:pt x="723" y="211"/>
                  </a:cubicBezTo>
                  <a:cubicBezTo>
                    <a:pt x="723" y="209"/>
                    <a:pt x="721" y="208"/>
                    <a:pt x="721" y="207"/>
                  </a:cubicBezTo>
                  <a:cubicBezTo>
                    <a:pt x="720" y="205"/>
                    <a:pt x="722" y="202"/>
                    <a:pt x="723" y="201"/>
                  </a:cubicBezTo>
                  <a:cubicBezTo>
                    <a:pt x="724" y="201"/>
                    <a:pt x="725" y="201"/>
                    <a:pt x="726" y="201"/>
                  </a:cubicBezTo>
                  <a:cubicBezTo>
                    <a:pt x="727" y="200"/>
                    <a:pt x="729" y="199"/>
                    <a:pt x="729" y="198"/>
                  </a:cubicBezTo>
                  <a:cubicBezTo>
                    <a:pt x="730" y="197"/>
                    <a:pt x="731" y="195"/>
                    <a:pt x="731" y="194"/>
                  </a:cubicBezTo>
                  <a:cubicBezTo>
                    <a:pt x="731" y="192"/>
                    <a:pt x="730" y="190"/>
                    <a:pt x="730" y="189"/>
                  </a:cubicBezTo>
                  <a:cubicBezTo>
                    <a:pt x="730" y="188"/>
                    <a:pt x="730" y="187"/>
                    <a:pt x="731" y="186"/>
                  </a:cubicBezTo>
                  <a:cubicBezTo>
                    <a:pt x="731" y="186"/>
                    <a:pt x="733" y="186"/>
                    <a:pt x="734" y="185"/>
                  </a:cubicBezTo>
                  <a:cubicBezTo>
                    <a:pt x="734" y="184"/>
                    <a:pt x="734" y="181"/>
                    <a:pt x="734" y="181"/>
                  </a:cubicBezTo>
                  <a:cubicBezTo>
                    <a:pt x="717" y="165"/>
                    <a:pt x="717" y="165"/>
                    <a:pt x="717" y="165"/>
                  </a:cubicBezTo>
                  <a:cubicBezTo>
                    <a:pt x="729" y="152"/>
                    <a:pt x="729" y="152"/>
                    <a:pt x="729" y="152"/>
                  </a:cubicBezTo>
                  <a:cubicBezTo>
                    <a:pt x="729" y="152"/>
                    <a:pt x="729" y="147"/>
                    <a:pt x="730" y="146"/>
                  </a:cubicBezTo>
                  <a:cubicBezTo>
                    <a:pt x="730" y="145"/>
                    <a:pt x="732" y="144"/>
                    <a:pt x="732" y="143"/>
                  </a:cubicBezTo>
                  <a:cubicBezTo>
                    <a:pt x="732" y="142"/>
                    <a:pt x="732" y="139"/>
                    <a:pt x="732" y="138"/>
                  </a:cubicBezTo>
                  <a:cubicBezTo>
                    <a:pt x="732" y="137"/>
                    <a:pt x="733" y="135"/>
                    <a:pt x="734" y="134"/>
                  </a:cubicBezTo>
                  <a:cubicBezTo>
                    <a:pt x="735" y="134"/>
                    <a:pt x="737" y="133"/>
                    <a:pt x="738" y="133"/>
                  </a:cubicBezTo>
                  <a:cubicBezTo>
                    <a:pt x="738" y="132"/>
                    <a:pt x="739" y="129"/>
                    <a:pt x="739" y="128"/>
                  </a:cubicBezTo>
                  <a:cubicBezTo>
                    <a:pt x="740" y="126"/>
                    <a:pt x="741" y="123"/>
                    <a:pt x="741" y="121"/>
                  </a:cubicBezTo>
                  <a:cubicBezTo>
                    <a:pt x="741" y="120"/>
                    <a:pt x="740" y="117"/>
                    <a:pt x="740" y="115"/>
                  </a:cubicBezTo>
                  <a:cubicBezTo>
                    <a:pt x="740" y="113"/>
                    <a:pt x="741" y="109"/>
                    <a:pt x="741" y="107"/>
                  </a:cubicBezTo>
                  <a:cubicBezTo>
                    <a:pt x="742" y="105"/>
                    <a:pt x="743" y="100"/>
                    <a:pt x="745" y="98"/>
                  </a:cubicBezTo>
                  <a:cubicBezTo>
                    <a:pt x="745" y="97"/>
                    <a:pt x="748" y="97"/>
                    <a:pt x="749" y="96"/>
                  </a:cubicBezTo>
                  <a:cubicBezTo>
                    <a:pt x="749" y="95"/>
                    <a:pt x="749" y="92"/>
                    <a:pt x="749" y="91"/>
                  </a:cubicBezTo>
                  <a:cubicBezTo>
                    <a:pt x="750" y="90"/>
                    <a:pt x="752" y="90"/>
                    <a:pt x="753" y="89"/>
                  </a:cubicBezTo>
                  <a:cubicBezTo>
                    <a:pt x="754" y="88"/>
                    <a:pt x="756" y="88"/>
                    <a:pt x="757" y="87"/>
                  </a:cubicBezTo>
                  <a:cubicBezTo>
                    <a:pt x="755" y="86"/>
                    <a:pt x="755" y="86"/>
                    <a:pt x="755" y="86"/>
                  </a:cubicBezTo>
                  <a:cubicBezTo>
                    <a:pt x="755" y="86"/>
                    <a:pt x="754" y="83"/>
                    <a:pt x="753" y="82"/>
                  </a:cubicBezTo>
                  <a:cubicBezTo>
                    <a:pt x="752" y="82"/>
                    <a:pt x="750" y="82"/>
                    <a:pt x="750" y="81"/>
                  </a:cubicBezTo>
                  <a:cubicBezTo>
                    <a:pt x="749" y="80"/>
                    <a:pt x="749" y="78"/>
                    <a:pt x="748" y="77"/>
                  </a:cubicBezTo>
                  <a:cubicBezTo>
                    <a:pt x="747" y="77"/>
                    <a:pt x="746" y="77"/>
                    <a:pt x="745" y="78"/>
                  </a:cubicBezTo>
                  <a:cubicBezTo>
                    <a:pt x="744" y="78"/>
                    <a:pt x="743" y="79"/>
                    <a:pt x="742" y="79"/>
                  </a:cubicBezTo>
                  <a:cubicBezTo>
                    <a:pt x="741" y="79"/>
                    <a:pt x="740" y="77"/>
                    <a:pt x="739" y="77"/>
                  </a:cubicBezTo>
                  <a:cubicBezTo>
                    <a:pt x="738" y="77"/>
                    <a:pt x="736" y="78"/>
                    <a:pt x="736" y="78"/>
                  </a:cubicBezTo>
                  <a:cubicBezTo>
                    <a:pt x="735" y="79"/>
                    <a:pt x="733" y="78"/>
                    <a:pt x="732" y="78"/>
                  </a:cubicBezTo>
                  <a:cubicBezTo>
                    <a:pt x="731" y="78"/>
                    <a:pt x="730" y="80"/>
                    <a:pt x="729" y="80"/>
                  </a:cubicBezTo>
                  <a:cubicBezTo>
                    <a:pt x="728" y="80"/>
                    <a:pt x="725" y="79"/>
                    <a:pt x="725" y="78"/>
                  </a:cubicBezTo>
                  <a:cubicBezTo>
                    <a:pt x="724" y="77"/>
                    <a:pt x="724" y="75"/>
                    <a:pt x="723" y="74"/>
                  </a:cubicBezTo>
                  <a:cubicBezTo>
                    <a:pt x="722" y="74"/>
                    <a:pt x="721" y="74"/>
                    <a:pt x="720" y="74"/>
                  </a:cubicBezTo>
                  <a:cubicBezTo>
                    <a:pt x="719" y="75"/>
                    <a:pt x="718" y="76"/>
                    <a:pt x="717" y="76"/>
                  </a:cubicBezTo>
                  <a:cubicBezTo>
                    <a:pt x="716" y="76"/>
                    <a:pt x="714" y="76"/>
                    <a:pt x="713" y="75"/>
                  </a:cubicBezTo>
                  <a:cubicBezTo>
                    <a:pt x="712" y="74"/>
                    <a:pt x="713" y="73"/>
                    <a:pt x="713" y="72"/>
                  </a:cubicBezTo>
                  <a:cubicBezTo>
                    <a:pt x="712" y="71"/>
                    <a:pt x="711" y="71"/>
                    <a:pt x="711" y="71"/>
                  </a:cubicBezTo>
                  <a:cubicBezTo>
                    <a:pt x="710" y="70"/>
                    <a:pt x="708" y="68"/>
                    <a:pt x="707" y="67"/>
                  </a:cubicBezTo>
                  <a:cubicBezTo>
                    <a:pt x="706" y="66"/>
                    <a:pt x="704" y="63"/>
                    <a:pt x="703" y="62"/>
                  </a:cubicBezTo>
                  <a:cubicBezTo>
                    <a:pt x="703" y="62"/>
                    <a:pt x="700" y="61"/>
                    <a:pt x="699" y="60"/>
                  </a:cubicBezTo>
                  <a:cubicBezTo>
                    <a:pt x="699" y="59"/>
                    <a:pt x="697" y="58"/>
                    <a:pt x="697" y="58"/>
                  </a:cubicBezTo>
                  <a:cubicBezTo>
                    <a:pt x="697" y="56"/>
                    <a:pt x="700" y="55"/>
                    <a:pt x="700" y="53"/>
                  </a:cubicBezTo>
                  <a:cubicBezTo>
                    <a:pt x="701" y="52"/>
                    <a:pt x="700" y="48"/>
                    <a:pt x="699" y="47"/>
                  </a:cubicBezTo>
                  <a:cubicBezTo>
                    <a:pt x="698" y="46"/>
                    <a:pt x="696" y="44"/>
                    <a:pt x="695" y="43"/>
                  </a:cubicBezTo>
                  <a:cubicBezTo>
                    <a:pt x="694" y="43"/>
                    <a:pt x="693" y="41"/>
                    <a:pt x="693" y="40"/>
                  </a:cubicBezTo>
                  <a:cubicBezTo>
                    <a:pt x="693" y="39"/>
                    <a:pt x="694" y="36"/>
                    <a:pt x="694" y="35"/>
                  </a:cubicBezTo>
                  <a:cubicBezTo>
                    <a:pt x="693" y="34"/>
                    <a:pt x="692" y="31"/>
                    <a:pt x="691" y="30"/>
                  </a:cubicBezTo>
                  <a:cubicBezTo>
                    <a:pt x="690" y="30"/>
                    <a:pt x="688" y="33"/>
                    <a:pt x="686" y="32"/>
                  </a:cubicBezTo>
                  <a:cubicBezTo>
                    <a:pt x="686" y="32"/>
                    <a:pt x="685" y="29"/>
                    <a:pt x="685" y="28"/>
                  </a:cubicBezTo>
                  <a:cubicBezTo>
                    <a:pt x="685" y="27"/>
                    <a:pt x="689" y="24"/>
                    <a:pt x="688" y="23"/>
                  </a:cubicBezTo>
                  <a:cubicBezTo>
                    <a:pt x="687" y="22"/>
                    <a:pt x="684" y="22"/>
                    <a:pt x="683" y="22"/>
                  </a:cubicBezTo>
                  <a:cubicBezTo>
                    <a:pt x="682" y="21"/>
                    <a:pt x="682" y="19"/>
                    <a:pt x="681" y="19"/>
                  </a:cubicBezTo>
                  <a:cubicBezTo>
                    <a:pt x="680" y="18"/>
                    <a:pt x="679" y="20"/>
                    <a:pt x="678" y="19"/>
                  </a:cubicBezTo>
                  <a:cubicBezTo>
                    <a:pt x="676" y="19"/>
                    <a:pt x="675" y="17"/>
                    <a:pt x="673" y="17"/>
                  </a:cubicBezTo>
                  <a:cubicBezTo>
                    <a:pt x="672" y="16"/>
                    <a:pt x="670" y="16"/>
                    <a:pt x="669" y="17"/>
                  </a:cubicBezTo>
                  <a:cubicBezTo>
                    <a:pt x="668" y="17"/>
                    <a:pt x="667" y="19"/>
                    <a:pt x="666" y="19"/>
                  </a:cubicBezTo>
                  <a:cubicBezTo>
                    <a:pt x="665" y="20"/>
                    <a:pt x="664" y="20"/>
                    <a:pt x="664" y="19"/>
                  </a:cubicBezTo>
                  <a:cubicBezTo>
                    <a:pt x="663" y="19"/>
                    <a:pt x="662" y="17"/>
                    <a:pt x="661" y="16"/>
                  </a:cubicBezTo>
                  <a:cubicBezTo>
                    <a:pt x="660" y="15"/>
                    <a:pt x="659" y="12"/>
                    <a:pt x="659" y="11"/>
                  </a:cubicBezTo>
                  <a:cubicBezTo>
                    <a:pt x="658" y="9"/>
                    <a:pt x="656" y="6"/>
                    <a:pt x="654" y="6"/>
                  </a:cubicBezTo>
                  <a:cubicBezTo>
                    <a:pt x="653" y="5"/>
                    <a:pt x="649" y="7"/>
                    <a:pt x="647" y="6"/>
                  </a:cubicBezTo>
                  <a:cubicBezTo>
                    <a:pt x="646" y="5"/>
                    <a:pt x="647" y="2"/>
                    <a:pt x="645" y="1"/>
                  </a:cubicBezTo>
                  <a:cubicBezTo>
                    <a:pt x="644" y="0"/>
                    <a:pt x="639" y="1"/>
                    <a:pt x="639" y="1"/>
                  </a:cubicBezTo>
                  <a:cubicBezTo>
                    <a:pt x="546" y="26"/>
                    <a:pt x="546" y="26"/>
                    <a:pt x="546" y="26"/>
                  </a:cubicBezTo>
                  <a:cubicBezTo>
                    <a:pt x="361" y="72"/>
                    <a:pt x="361" y="72"/>
                    <a:pt x="361" y="72"/>
                  </a:cubicBezTo>
                  <a:cubicBezTo>
                    <a:pt x="196" y="110"/>
                    <a:pt x="196" y="110"/>
                    <a:pt x="196" y="110"/>
                  </a:cubicBezTo>
                  <a:cubicBezTo>
                    <a:pt x="91" y="133"/>
                    <a:pt x="91" y="133"/>
                    <a:pt x="91" y="133"/>
                  </a:cubicBezTo>
                  <a:cubicBezTo>
                    <a:pt x="82" y="87"/>
                    <a:pt x="82" y="87"/>
                    <a:pt x="82" y="87"/>
                  </a:cubicBezTo>
                  <a:cubicBezTo>
                    <a:pt x="78" y="90"/>
                    <a:pt x="73" y="94"/>
                    <a:pt x="70" y="96"/>
                  </a:cubicBezTo>
                  <a:cubicBezTo>
                    <a:pt x="68" y="98"/>
                    <a:pt x="63" y="102"/>
                    <a:pt x="60" y="104"/>
                  </a:cubicBezTo>
                  <a:cubicBezTo>
                    <a:pt x="58" y="106"/>
                    <a:pt x="54" y="110"/>
                    <a:pt x="52" y="112"/>
                  </a:cubicBezTo>
                  <a:cubicBezTo>
                    <a:pt x="51" y="113"/>
                    <a:pt x="49" y="116"/>
                    <a:pt x="47" y="116"/>
                  </a:cubicBezTo>
                  <a:cubicBezTo>
                    <a:pt x="47" y="116"/>
                    <a:pt x="45" y="115"/>
                    <a:pt x="45" y="115"/>
                  </a:cubicBezTo>
                  <a:cubicBezTo>
                    <a:pt x="44" y="114"/>
                    <a:pt x="44" y="113"/>
                    <a:pt x="43" y="113"/>
                  </a:cubicBezTo>
                  <a:cubicBezTo>
                    <a:pt x="42" y="112"/>
                    <a:pt x="41" y="113"/>
                    <a:pt x="40" y="113"/>
                  </a:cubicBezTo>
                  <a:cubicBezTo>
                    <a:pt x="39" y="114"/>
                    <a:pt x="37" y="115"/>
                    <a:pt x="37" y="117"/>
                  </a:cubicBezTo>
                  <a:cubicBezTo>
                    <a:pt x="36" y="118"/>
                    <a:pt x="37" y="120"/>
                    <a:pt x="37" y="122"/>
                  </a:cubicBezTo>
                  <a:cubicBezTo>
                    <a:pt x="37" y="123"/>
                    <a:pt x="36" y="125"/>
                    <a:pt x="35" y="125"/>
                  </a:cubicBezTo>
                  <a:cubicBezTo>
                    <a:pt x="34" y="127"/>
                    <a:pt x="30" y="130"/>
                    <a:pt x="28" y="132"/>
                  </a:cubicBezTo>
                  <a:cubicBezTo>
                    <a:pt x="23" y="136"/>
                    <a:pt x="12" y="144"/>
                    <a:pt x="6" y="149"/>
                  </a:cubicBezTo>
                  <a:cubicBezTo>
                    <a:pt x="5" y="150"/>
                    <a:pt x="3" y="151"/>
                    <a:pt x="0" y="153"/>
                  </a:cubicBezTo>
                  <a:cubicBezTo>
                    <a:pt x="50" y="393"/>
                    <a:pt x="50" y="393"/>
                    <a:pt x="50" y="393"/>
                  </a:cubicBezTo>
                  <a:cubicBezTo>
                    <a:pt x="45" y="393"/>
                    <a:pt x="45" y="393"/>
                    <a:pt x="45" y="393"/>
                  </a:cubicBezTo>
                  <a:cubicBezTo>
                    <a:pt x="76" y="545"/>
                    <a:pt x="76" y="545"/>
                    <a:pt x="76" y="545"/>
                  </a:cubicBezTo>
                  <a:cubicBezTo>
                    <a:pt x="208" y="518"/>
                    <a:pt x="208" y="518"/>
                    <a:pt x="208" y="518"/>
                  </a:cubicBezTo>
                  <a:lnTo>
                    <a:pt x="207" y="513"/>
                  </a:ln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3" name="Freeform 72">
              <a:extLst>
                <a:ext uri="{FF2B5EF4-FFF2-40B4-BE49-F238E27FC236}">
                  <a16:creationId xmlns:a16="http://schemas.microsoft.com/office/drawing/2014/main" id="{3F05E63C-F238-4BC1-B603-40029B2CEC98}"/>
                </a:ext>
              </a:extLst>
            </p:cNvPr>
            <p:cNvSpPr>
              <a:spLocks/>
            </p:cNvSpPr>
            <p:nvPr/>
          </p:nvSpPr>
          <p:spPr bwMode="auto">
            <a:xfrm>
              <a:off x="5280021" y="3052766"/>
              <a:ext cx="9525" cy="15875"/>
            </a:xfrm>
            <a:custGeom>
              <a:avLst/>
              <a:gdLst>
                <a:gd name="T0" fmla="*/ 1 w 12"/>
                <a:gd name="T1" fmla="*/ 5 h 18"/>
                <a:gd name="T2" fmla="*/ 5 w 12"/>
                <a:gd name="T3" fmla="*/ 8 h 18"/>
                <a:gd name="T4" fmla="*/ 7 w 12"/>
                <a:gd name="T5" fmla="*/ 13 h 18"/>
                <a:gd name="T6" fmla="*/ 7 w 12"/>
                <a:gd name="T7" fmla="*/ 14 h 18"/>
                <a:gd name="T8" fmla="*/ 11 w 12"/>
                <a:gd name="T9" fmla="*/ 17 h 18"/>
                <a:gd name="T10" fmla="*/ 12 w 12"/>
                <a:gd name="T11" fmla="*/ 18 h 18"/>
                <a:gd name="T12" fmla="*/ 8 w 12"/>
                <a:gd name="T13" fmla="*/ 0 h 18"/>
                <a:gd name="T14" fmla="*/ 5 w 12"/>
                <a:gd name="T15" fmla="*/ 1 h 18"/>
                <a:gd name="T16" fmla="*/ 4 w 12"/>
                <a:gd name="T17" fmla="*/ 0 h 18"/>
                <a:gd name="T18" fmla="*/ 3 w 12"/>
                <a:gd name="T19" fmla="*/ 0 h 18"/>
                <a:gd name="T20" fmla="*/ 3 w 12"/>
                <a:gd name="T21" fmla="*/ 0 h 18"/>
                <a:gd name="T22" fmla="*/ 2 w 12"/>
                <a:gd name="T23" fmla="*/ 3 h 18"/>
                <a:gd name="T24" fmla="*/ 0 w 12"/>
                <a:gd name="T25" fmla="*/ 5 h 18"/>
                <a:gd name="T26" fmla="*/ 0 w 12"/>
                <a:gd name="T27" fmla="*/ 5 h 18"/>
                <a:gd name="T28" fmla="*/ 1 w 12"/>
                <a:gd name="T29" fmla="*/ 5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" h="18">
                  <a:moveTo>
                    <a:pt x="1" y="5"/>
                  </a:moveTo>
                  <a:cubicBezTo>
                    <a:pt x="2" y="6"/>
                    <a:pt x="4" y="7"/>
                    <a:pt x="5" y="8"/>
                  </a:cubicBezTo>
                  <a:cubicBezTo>
                    <a:pt x="6" y="9"/>
                    <a:pt x="6" y="11"/>
                    <a:pt x="7" y="13"/>
                  </a:cubicBezTo>
                  <a:cubicBezTo>
                    <a:pt x="7" y="13"/>
                    <a:pt x="7" y="13"/>
                    <a:pt x="7" y="14"/>
                  </a:cubicBezTo>
                  <a:cubicBezTo>
                    <a:pt x="8" y="14"/>
                    <a:pt x="10" y="15"/>
                    <a:pt x="11" y="17"/>
                  </a:cubicBezTo>
                  <a:cubicBezTo>
                    <a:pt x="12" y="17"/>
                    <a:pt x="12" y="18"/>
                    <a:pt x="12" y="18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7" y="0"/>
                    <a:pt x="6" y="1"/>
                    <a:pt x="5" y="1"/>
                  </a:cubicBezTo>
                  <a:cubicBezTo>
                    <a:pt x="5" y="1"/>
                    <a:pt x="4" y="0"/>
                    <a:pt x="4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1"/>
                    <a:pt x="2" y="2"/>
                    <a:pt x="2" y="3"/>
                  </a:cubicBezTo>
                  <a:cubicBezTo>
                    <a:pt x="1" y="4"/>
                    <a:pt x="1" y="4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1" y="5"/>
                    <a:pt x="1" y="5"/>
                    <a:pt x="1" y="5"/>
                  </a:cubicBez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4" name="Freeform 73">
              <a:extLst>
                <a:ext uri="{FF2B5EF4-FFF2-40B4-BE49-F238E27FC236}">
                  <a16:creationId xmlns:a16="http://schemas.microsoft.com/office/drawing/2014/main" id="{CB88C89E-DB0F-43F5-BB0B-58253F0354E1}"/>
                </a:ext>
              </a:extLst>
            </p:cNvPr>
            <p:cNvSpPr>
              <a:spLocks/>
            </p:cNvSpPr>
            <p:nvPr/>
          </p:nvSpPr>
          <p:spPr bwMode="auto">
            <a:xfrm>
              <a:off x="5127620" y="3071815"/>
              <a:ext cx="503237" cy="493713"/>
            </a:xfrm>
            <a:custGeom>
              <a:avLst/>
              <a:gdLst>
                <a:gd name="T0" fmla="*/ 585 w 597"/>
                <a:gd name="T1" fmla="*/ 92 h 586"/>
                <a:gd name="T2" fmla="*/ 564 w 597"/>
                <a:gd name="T3" fmla="*/ 78 h 586"/>
                <a:gd name="T4" fmla="*/ 542 w 597"/>
                <a:gd name="T5" fmla="*/ 70 h 586"/>
                <a:gd name="T6" fmla="*/ 530 w 597"/>
                <a:gd name="T7" fmla="*/ 71 h 586"/>
                <a:gd name="T8" fmla="*/ 514 w 597"/>
                <a:gd name="T9" fmla="*/ 82 h 586"/>
                <a:gd name="T10" fmla="*/ 504 w 597"/>
                <a:gd name="T11" fmla="*/ 104 h 586"/>
                <a:gd name="T12" fmla="*/ 481 w 597"/>
                <a:gd name="T13" fmla="*/ 108 h 586"/>
                <a:gd name="T14" fmla="*/ 462 w 597"/>
                <a:gd name="T15" fmla="*/ 107 h 586"/>
                <a:gd name="T16" fmla="*/ 444 w 597"/>
                <a:gd name="T17" fmla="*/ 129 h 586"/>
                <a:gd name="T18" fmla="*/ 425 w 597"/>
                <a:gd name="T19" fmla="*/ 132 h 586"/>
                <a:gd name="T20" fmla="*/ 415 w 597"/>
                <a:gd name="T21" fmla="*/ 149 h 586"/>
                <a:gd name="T22" fmla="*/ 404 w 597"/>
                <a:gd name="T23" fmla="*/ 167 h 586"/>
                <a:gd name="T24" fmla="*/ 390 w 597"/>
                <a:gd name="T25" fmla="*/ 182 h 586"/>
                <a:gd name="T26" fmla="*/ 193 w 597"/>
                <a:gd name="T27" fmla="*/ 8 h 586"/>
                <a:gd name="T28" fmla="*/ 196 w 597"/>
                <a:gd name="T29" fmla="*/ 33 h 586"/>
                <a:gd name="T30" fmla="*/ 190 w 597"/>
                <a:gd name="T31" fmla="*/ 61 h 586"/>
                <a:gd name="T32" fmla="*/ 190 w 597"/>
                <a:gd name="T33" fmla="*/ 91 h 586"/>
                <a:gd name="T34" fmla="*/ 184 w 597"/>
                <a:gd name="T35" fmla="*/ 128 h 586"/>
                <a:gd name="T36" fmla="*/ 175 w 597"/>
                <a:gd name="T37" fmla="*/ 164 h 586"/>
                <a:gd name="T38" fmla="*/ 152 w 597"/>
                <a:gd name="T39" fmla="*/ 198 h 586"/>
                <a:gd name="T40" fmla="*/ 134 w 597"/>
                <a:gd name="T41" fmla="*/ 217 h 586"/>
                <a:gd name="T42" fmla="*/ 108 w 597"/>
                <a:gd name="T43" fmla="*/ 220 h 586"/>
                <a:gd name="T44" fmla="*/ 93 w 597"/>
                <a:gd name="T45" fmla="*/ 243 h 586"/>
                <a:gd name="T46" fmla="*/ 85 w 597"/>
                <a:gd name="T47" fmla="*/ 275 h 586"/>
                <a:gd name="T48" fmla="*/ 83 w 597"/>
                <a:gd name="T49" fmla="*/ 302 h 586"/>
                <a:gd name="T50" fmla="*/ 62 w 597"/>
                <a:gd name="T51" fmla="*/ 295 h 586"/>
                <a:gd name="T52" fmla="*/ 46 w 597"/>
                <a:gd name="T53" fmla="*/ 308 h 586"/>
                <a:gd name="T54" fmla="*/ 38 w 597"/>
                <a:gd name="T55" fmla="*/ 331 h 586"/>
                <a:gd name="T56" fmla="*/ 42 w 597"/>
                <a:gd name="T57" fmla="*/ 370 h 586"/>
                <a:gd name="T58" fmla="*/ 34 w 597"/>
                <a:gd name="T59" fmla="*/ 395 h 586"/>
                <a:gd name="T60" fmla="*/ 7 w 597"/>
                <a:gd name="T61" fmla="*/ 409 h 586"/>
                <a:gd name="T62" fmla="*/ 5 w 597"/>
                <a:gd name="T63" fmla="*/ 438 h 586"/>
                <a:gd name="T64" fmla="*/ 11 w 597"/>
                <a:gd name="T65" fmla="*/ 457 h 586"/>
                <a:gd name="T66" fmla="*/ 31 w 597"/>
                <a:gd name="T67" fmla="*/ 484 h 586"/>
                <a:gd name="T68" fmla="*/ 57 w 597"/>
                <a:gd name="T69" fmla="*/ 510 h 586"/>
                <a:gd name="T70" fmla="*/ 71 w 597"/>
                <a:gd name="T71" fmla="*/ 523 h 586"/>
                <a:gd name="T72" fmla="*/ 90 w 597"/>
                <a:gd name="T73" fmla="*/ 536 h 586"/>
                <a:gd name="T74" fmla="*/ 104 w 597"/>
                <a:gd name="T75" fmla="*/ 531 h 586"/>
                <a:gd name="T76" fmla="*/ 123 w 597"/>
                <a:gd name="T77" fmla="*/ 562 h 586"/>
                <a:gd name="T78" fmla="*/ 136 w 597"/>
                <a:gd name="T79" fmla="*/ 576 h 586"/>
                <a:gd name="T80" fmla="*/ 161 w 597"/>
                <a:gd name="T81" fmla="*/ 586 h 586"/>
                <a:gd name="T82" fmla="*/ 175 w 597"/>
                <a:gd name="T83" fmla="*/ 579 h 586"/>
                <a:gd name="T84" fmla="*/ 188 w 597"/>
                <a:gd name="T85" fmla="*/ 562 h 586"/>
                <a:gd name="T86" fmla="*/ 266 w 597"/>
                <a:gd name="T87" fmla="*/ 525 h 586"/>
                <a:gd name="T88" fmla="*/ 323 w 597"/>
                <a:gd name="T89" fmla="*/ 490 h 586"/>
                <a:gd name="T90" fmla="*/ 324 w 597"/>
                <a:gd name="T91" fmla="*/ 462 h 586"/>
                <a:gd name="T92" fmla="*/ 328 w 597"/>
                <a:gd name="T93" fmla="*/ 449 h 586"/>
                <a:gd name="T94" fmla="*/ 341 w 597"/>
                <a:gd name="T95" fmla="*/ 423 h 586"/>
                <a:gd name="T96" fmla="*/ 355 w 597"/>
                <a:gd name="T97" fmla="*/ 390 h 586"/>
                <a:gd name="T98" fmla="*/ 364 w 597"/>
                <a:gd name="T99" fmla="*/ 359 h 586"/>
                <a:gd name="T100" fmla="*/ 373 w 597"/>
                <a:gd name="T101" fmla="*/ 334 h 586"/>
                <a:gd name="T102" fmla="*/ 372 w 597"/>
                <a:gd name="T103" fmla="*/ 316 h 586"/>
                <a:gd name="T104" fmla="*/ 430 w 597"/>
                <a:gd name="T105" fmla="*/ 312 h 586"/>
                <a:gd name="T106" fmla="*/ 436 w 597"/>
                <a:gd name="T107" fmla="*/ 295 h 586"/>
                <a:gd name="T108" fmla="*/ 441 w 597"/>
                <a:gd name="T109" fmla="*/ 269 h 586"/>
                <a:gd name="T110" fmla="*/ 449 w 597"/>
                <a:gd name="T111" fmla="*/ 240 h 586"/>
                <a:gd name="T112" fmla="*/ 482 w 597"/>
                <a:gd name="T113" fmla="*/ 209 h 586"/>
                <a:gd name="T114" fmla="*/ 502 w 597"/>
                <a:gd name="T115" fmla="*/ 193 h 586"/>
                <a:gd name="T116" fmla="*/ 515 w 597"/>
                <a:gd name="T117" fmla="*/ 163 h 586"/>
                <a:gd name="T118" fmla="*/ 517 w 597"/>
                <a:gd name="T119" fmla="*/ 132 h 586"/>
                <a:gd name="T120" fmla="*/ 594 w 597"/>
                <a:gd name="T121" fmla="*/ 140 h 5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597" h="586">
                  <a:moveTo>
                    <a:pt x="597" y="116"/>
                  </a:moveTo>
                  <a:cubicBezTo>
                    <a:pt x="596" y="115"/>
                    <a:pt x="595" y="114"/>
                    <a:pt x="594" y="112"/>
                  </a:cubicBezTo>
                  <a:cubicBezTo>
                    <a:pt x="594" y="110"/>
                    <a:pt x="594" y="109"/>
                    <a:pt x="594" y="108"/>
                  </a:cubicBezTo>
                  <a:cubicBezTo>
                    <a:pt x="594" y="107"/>
                    <a:pt x="594" y="106"/>
                    <a:pt x="594" y="105"/>
                  </a:cubicBezTo>
                  <a:cubicBezTo>
                    <a:pt x="594" y="104"/>
                    <a:pt x="594" y="104"/>
                    <a:pt x="594" y="103"/>
                  </a:cubicBezTo>
                  <a:cubicBezTo>
                    <a:pt x="593" y="103"/>
                    <a:pt x="592" y="102"/>
                    <a:pt x="590" y="102"/>
                  </a:cubicBezTo>
                  <a:cubicBezTo>
                    <a:pt x="590" y="101"/>
                    <a:pt x="586" y="100"/>
                    <a:pt x="585" y="96"/>
                  </a:cubicBezTo>
                  <a:cubicBezTo>
                    <a:pt x="585" y="95"/>
                    <a:pt x="585" y="94"/>
                    <a:pt x="585" y="93"/>
                  </a:cubicBezTo>
                  <a:cubicBezTo>
                    <a:pt x="585" y="93"/>
                    <a:pt x="585" y="93"/>
                    <a:pt x="585" y="92"/>
                  </a:cubicBezTo>
                  <a:cubicBezTo>
                    <a:pt x="584" y="92"/>
                    <a:pt x="579" y="92"/>
                    <a:pt x="577" y="88"/>
                  </a:cubicBezTo>
                  <a:cubicBezTo>
                    <a:pt x="577" y="88"/>
                    <a:pt x="577" y="88"/>
                    <a:pt x="577" y="88"/>
                  </a:cubicBezTo>
                  <a:cubicBezTo>
                    <a:pt x="576" y="88"/>
                    <a:pt x="576" y="88"/>
                    <a:pt x="575" y="87"/>
                  </a:cubicBezTo>
                  <a:cubicBezTo>
                    <a:pt x="573" y="86"/>
                    <a:pt x="570" y="84"/>
                    <a:pt x="570" y="81"/>
                  </a:cubicBezTo>
                  <a:cubicBezTo>
                    <a:pt x="570" y="79"/>
                    <a:pt x="570" y="77"/>
                    <a:pt x="571" y="76"/>
                  </a:cubicBezTo>
                  <a:cubicBezTo>
                    <a:pt x="570" y="76"/>
                    <a:pt x="570" y="76"/>
                    <a:pt x="570" y="76"/>
                  </a:cubicBezTo>
                  <a:cubicBezTo>
                    <a:pt x="569" y="76"/>
                    <a:pt x="569" y="76"/>
                    <a:pt x="569" y="76"/>
                  </a:cubicBezTo>
                  <a:cubicBezTo>
                    <a:pt x="568" y="77"/>
                    <a:pt x="567" y="78"/>
                    <a:pt x="565" y="78"/>
                  </a:cubicBezTo>
                  <a:cubicBezTo>
                    <a:pt x="565" y="78"/>
                    <a:pt x="564" y="78"/>
                    <a:pt x="564" y="78"/>
                  </a:cubicBezTo>
                  <a:cubicBezTo>
                    <a:pt x="563" y="78"/>
                    <a:pt x="562" y="78"/>
                    <a:pt x="562" y="78"/>
                  </a:cubicBezTo>
                  <a:cubicBezTo>
                    <a:pt x="561" y="79"/>
                    <a:pt x="561" y="79"/>
                    <a:pt x="560" y="79"/>
                  </a:cubicBezTo>
                  <a:cubicBezTo>
                    <a:pt x="559" y="79"/>
                    <a:pt x="558" y="79"/>
                    <a:pt x="558" y="79"/>
                  </a:cubicBezTo>
                  <a:cubicBezTo>
                    <a:pt x="555" y="79"/>
                    <a:pt x="552" y="79"/>
                    <a:pt x="550" y="77"/>
                  </a:cubicBezTo>
                  <a:cubicBezTo>
                    <a:pt x="549" y="76"/>
                    <a:pt x="548" y="75"/>
                    <a:pt x="547" y="74"/>
                  </a:cubicBezTo>
                  <a:cubicBezTo>
                    <a:pt x="546" y="73"/>
                    <a:pt x="546" y="73"/>
                    <a:pt x="546" y="73"/>
                  </a:cubicBezTo>
                  <a:cubicBezTo>
                    <a:pt x="546" y="72"/>
                    <a:pt x="546" y="72"/>
                    <a:pt x="546" y="72"/>
                  </a:cubicBezTo>
                  <a:cubicBezTo>
                    <a:pt x="545" y="72"/>
                    <a:pt x="544" y="71"/>
                    <a:pt x="544" y="70"/>
                  </a:cubicBezTo>
                  <a:cubicBezTo>
                    <a:pt x="543" y="70"/>
                    <a:pt x="542" y="70"/>
                    <a:pt x="542" y="70"/>
                  </a:cubicBezTo>
                  <a:cubicBezTo>
                    <a:pt x="541" y="70"/>
                    <a:pt x="541" y="70"/>
                    <a:pt x="541" y="70"/>
                  </a:cubicBezTo>
                  <a:cubicBezTo>
                    <a:pt x="540" y="69"/>
                    <a:pt x="540" y="69"/>
                    <a:pt x="540" y="69"/>
                  </a:cubicBezTo>
                  <a:cubicBezTo>
                    <a:pt x="540" y="69"/>
                    <a:pt x="538" y="69"/>
                    <a:pt x="537" y="69"/>
                  </a:cubicBezTo>
                  <a:cubicBezTo>
                    <a:pt x="537" y="69"/>
                    <a:pt x="537" y="69"/>
                    <a:pt x="537" y="69"/>
                  </a:cubicBezTo>
                  <a:cubicBezTo>
                    <a:pt x="536" y="68"/>
                    <a:pt x="534" y="68"/>
                    <a:pt x="533" y="68"/>
                  </a:cubicBezTo>
                  <a:cubicBezTo>
                    <a:pt x="533" y="68"/>
                    <a:pt x="533" y="68"/>
                    <a:pt x="533" y="68"/>
                  </a:cubicBezTo>
                  <a:cubicBezTo>
                    <a:pt x="533" y="69"/>
                    <a:pt x="532" y="69"/>
                    <a:pt x="532" y="69"/>
                  </a:cubicBezTo>
                  <a:cubicBezTo>
                    <a:pt x="532" y="70"/>
                    <a:pt x="531" y="70"/>
                    <a:pt x="531" y="70"/>
                  </a:cubicBezTo>
                  <a:cubicBezTo>
                    <a:pt x="531" y="71"/>
                    <a:pt x="531" y="71"/>
                    <a:pt x="530" y="71"/>
                  </a:cubicBezTo>
                  <a:cubicBezTo>
                    <a:pt x="530" y="71"/>
                    <a:pt x="530" y="72"/>
                    <a:pt x="530" y="72"/>
                  </a:cubicBezTo>
                  <a:cubicBezTo>
                    <a:pt x="530" y="73"/>
                    <a:pt x="530" y="73"/>
                    <a:pt x="530" y="74"/>
                  </a:cubicBezTo>
                  <a:cubicBezTo>
                    <a:pt x="530" y="74"/>
                    <a:pt x="530" y="74"/>
                    <a:pt x="529" y="75"/>
                  </a:cubicBezTo>
                  <a:cubicBezTo>
                    <a:pt x="529" y="76"/>
                    <a:pt x="529" y="78"/>
                    <a:pt x="528" y="80"/>
                  </a:cubicBezTo>
                  <a:cubicBezTo>
                    <a:pt x="528" y="80"/>
                    <a:pt x="525" y="83"/>
                    <a:pt x="522" y="84"/>
                  </a:cubicBezTo>
                  <a:cubicBezTo>
                    <a:pt x="522" y="84"/>
                    <a:pt x="521" y="84"/>
                    <a:pt x="521" y="84"/>
                  </a:cubicBezTo>
                  <a:cubicBezTo>
                    <a:pt x="519" y="84"/>
                    <a:pt x="518" y="83"/>
                    <a:pt x="516" y="83"/>
                  </a:cubicBezTo>
                  <a:cubicBezTo>
                    <a:pt x="516" y="83"/>
                    <a:pt x="516" y="83"/>
                    <a:pt x="516" y="83"/>
                  </a:cubicBezTo>
                  <a:cubicBezTo>
                    <a:pt x="515" y="83"/>
                    <a:pt x="515" y="82"/>
                    <a:pt x="514" y="82"/>
                  </a:cubicBezTo>
                  <a:cubicBezTo>
                    <a:pt x="514" y="82"/>
                    <a:pt x="514" y="82"/>
                    <a:pt x="514" y="82"/>
                  </a:cubicBezTo>
                  <a:cubicBezTo>
                    <a:pt x="514" y="83"/>
                    <a:pt x="514" y="83"/>
                    <a:pt x="514" y="83"/>
                  </a:cubicBezTo>
                  <a:cubicBezTo>
                    <a:pt x="513" y="84"/>
                    <a:pt x="513" y="85"/>
                    <a:pt x="511" y="87"/>
                  </a:cubicBezTo>
                  <a:cubicBezTo>
                    <a:pt x="511" y="87"/>
                    <a:pt x="511" y="87"/>
                    <a:pt x="510" y="87"/>
                  </a:cubicBezTo>
                  <a:cubicBezTo>
                    <a:pt x="511" y="89"/>
                    <a:pt x="511" y="91"/>
                    <a:pt x="510" y="92"/>
                  </a:cubicBezTo>
                  <a:cubicBezTo>
                    <a:pt x="509" y="93"/>
                    <a:pt x="509" y="93"/>
                    <a:pt x="508" y="94"/>
                  </a:cubicBezTo>
                  <a:cubicBezTo>
                    <a:pt x="508" y="94"/>
                    <a:pt x="509" y="95"/>
                    <a:pt x="509" y="95"/>
                  </a:cubicBezTo>
                  <a:cubicBezTo>
                    <a:pt x="509" y="98"/>
                    <a:pt x="508" y="101"/>
                    <a:pt x="507" y="102"/>
                  </a:cubicBezTo>
                  <a:cubicBezTo>
                    <a:pt x="506" y="103"/>
                    <a:pt x="505" y="104"/>
                    <a:pt x="504" y="104"/>
                  </a:cubicBezTo>
                  <a:cubicBezTo>
                    <a:pt x="504" y="104"/>
                    <a:pt x="504" y="104"/>
                    <a:pt x="504" y="104"/>
                  </a:cubicBezTo>
                  <a:cubicBezTo>
                    <a:pt x="504" y="105"/>
                    <a:pt x="504" y="105"/>
                    <a:pt x="504" y="105"/>
                  </a:cubicBezTo>
                  <a:cubicBezTo>
                    <a:pt x="502" y="107"/>
                    <a:pt x="501" y="108"/>
                    <a:pt x="498" y="109"/>
                  </a:cubicBezTo>
                  <a:cubicBezTo>
                    <a:pt x="498" y="109"/>
                    <a:pt x="497" y="109"/>
                    <a:pt x="497" y="109"/>
                  </a:cubicBezTo>
                  <a:cubicBezTo>
                    <a:pt x="496" y="109"/>
                    <a:pt x="495" y="109"/>
                    <a:pt x="494" y="109"/>
                  </a:cubicBezTo>
                  <a:cubicBezTo>
                    <a:pt x="493" y="109"/>
                    <a:pt x="492" y="110"/>
                    <a:pt x="491" y="110"/>
                  </a:cubicBezTo>
                  <a:cubicBezTo>
                    <a:pt x="490" y="111"/>
                    <a:pt x="489" y="111"/>
                    <a:pt x="488" y="111"/>
                  </a:cubicBezTo>
                  <a:cubicBezTo>
                    <a:pt x="487" y="111"/>
                    <a:pt x="485" y="111"/>
                    <a:pt x="484" y="110"/>
                  </a:cubicBezTo>
                  <a:cubicBezTo>
                    <a:pt x="483" y="109"/>
                    <a:pt x="482" y="109"/>
                    <a:pt x="481" y="108"/>
                  </a:cubicBezTo>
                  <a:cubicBezTo>
                    <a:pt x="481" y="108"/>
                    <a:pt x="481" y="108"/>
                    <a:pt x="481" y="108"/>
                  </a:cubicBezTo>
                  <a:cubicBezTo>
                    <a:pt x="480" y="109"/>
                    <a:pt x="479" y="109"/>
                    <a:pt x="478" y="110"/>
                  </a:cubicBezTo>
                  <a:cubicBezTo>
                    <a:pt x="477" y="110"/>
                    <a:pt x="474" y="111"/>
                    <a:pt x="473" y="111"/>
                  </a:cubicBezTo>
                  <a:cubicBezTo>
                    <a:pt x="472" y="111"/>
                    <a:pt x="471" y="111"/>
                    <a:pt x="470" y="110"/>
                  </a:cubicBezTo>
                  <a:cubicBezTo>
                    <a:pt x="469" y="110"/>
                    <a:pt x="468" y="109"/>
                    <a:pt x="467" y="109"/>
                  </a:cubicBezTo>
                  <a:cubicBezTo>
                    <a:pt x="467" y="109"/>
                    <a:pt x="466" y="108"/>
                    <a:pt x="466" y="108"/>
                  </a:cubicBezTo>
                  <a:cubicBezTo>
                    <a:pt x="466" y="108"/>
                    <a:pt x="465" y="108"/>
                    <a:pt x="465" y="108"/>
                  </a:cubicBezTo>
                  <a:cubicBezTo>
                    <a:pt x="464" y="108"/>
                    <a:pt x="464" y="108"/>
                    <a:pt x="463" y="108"/>
                  </a:cubicBezTo>
                  <a:cubicBezTo>
                    <a:pt x="463" y="108"/>
                    <a:pt x="463" y="108"/>
                    <a:pt x="462" y="107"/>
                  </a:cubicBezTo>
                  <a:cubicBezTo>
                    <a:pt x="461" y="107"/>
                    <a:pt x="459" y="107"/>
                    <a:pt x="457" y="106"/>
                  </a:cubicBezTo>
                  <a:cubicBezTo>
                    <a:pt x="456" y="108"/>
                    <a:pt x="454" y="109"/>
                    <a:pt x="453" y="110"/>
                  </a:cubicBezTo>
                  <a:cubicBezTo>
                    <a:pt x="453" y="111"/>
                    <a:pt x="453" y="113"/>
                    <a:pt x="452" y="116"/>
                  </a:cubicBezTo>
                  <a:cubicBezTo>
                    <a:pt x="451" y="117"/>
                    <a:pt x="450" y="118"/>
                    <a:pt x="449" y="118"/>
                  </a:cubicBezTo>
                  <a:cubicBezTo>
                    <a:pt x="449" y="118"/>
                    <a:pt x="449" y="118"/>
                    <a:pt x="449" y="118"/>
                  </a:cubicBezTo>
                  <a:cubicBezTo>
                    <a:pt x="449" y="119"/>
                    <a:pt x="449" y="121"/>
                    <a:pt x="448" y="123"/>
                  </a:cubicBezTo>
                  <a:cubicBezTo>
                    <a:pt x="447" y="125"/>
                    <a:pt x="445" y="125"/>
                    <a:pt x="444" y="126"/>
                  </a:cubicBezTo>
                  <a:cubicBezTo>
                    <a:pt x="444" y="126"/>
                    <a:pt x="444" y="127"/>
                    <a:pt x="444" y="128"/>
                  </a:cubicBezTo>
                  <a:cubicBezTo>
                    <a:pt x="444" y="129"/>
                    <a:pt x="444" y="129"/>
                    <a:pt x="444" y="129"/>
                  </a:cubicBezTo>
                  <a:cubicBezTo>
                    <a:pt x="444" y="131"/>
                    <a:pt x="443" y="134"/>
                    <a:pt x="440" y="136"/>
                  </a:cubicBezTo>
                  <a:cubicBezTo>
                    <a:pt x="439" y="136"/>
                    <a:pt x="438" y="136"/>
                    <a:pt x="437" y="136"/>
                  </a:cubicBezTo>
                  <a:cubicBezTo>
                    <a:pt x="436" y="136"/>
                    <a:pt x="434" y="135"/>
                    <a:pt x="433" y="135"/>
                  </a:cubicBezTo>
                  <a:cubicBezTo>
                    <a:pt x="433" y="135"/>
                    <a:pt x="432" y="135"/>
                    <a:pt x="432" y="134"/>
                  </a:cubicBezTo>
                  <a:cubicBezTo>
                    <a:pt x="432" y="134"/>
                    <a:pt x="431" y="134"/>
                    <a:pt x="430" y="133"/>
                  </a:cubicBezTo>
                  <a:cubicBezTo>
                    <a:pt x="430" y="133"/>
                    <a:pt x="429" y="133"/>
                    <a:pt x="429" y="132"/>
                  </a:cubicBezTo>
                  <a:cubicBezTo>
                    <a:pt x="429" y="132"/>
                    <a:pt x="428" y="132"/>
                    <a:pt x="427" y="132"/>
                  </a:cubicBezTo>
                  <a:cubicBezTo>
                    <a:pt x="427" y="132"/>
                    <a:pt x="426" y="132"/>
                    <a:pt x="425" y="132"/>
                  </a:cubicBezTo>
                  <a:cubicBezTo>
                    <a:pt x="425" y="132"/>
                    <a:pt x="425" y="132"/>
                    <a:pt x="425" y="132"/>
                  </a:cubicBezTo>
                  <a:cubicBezTo>
                    <a:pt x="425" y="133"/>
                    <a:pt x="424" y="134"/>
                    <a:pt x="424" y="135"/>
                  </a:cubicBezTo>
                  <a:cubicBezTo>
                    <a:pt x="424" y="135"/>
                    <a:pt x="424" y="135"/>
                    <a:pt x="424" y="136"/>
                  </a:cubicBezTo>
                  <a:cubicBezTo>
                    <a:pt x="424" y="137"/>
                    <a:pt x="424" y="138"/>
                    <a:pt x="423" y="140"/>
                  </a:cubicBezTo>
                  <a:cubicBezTo>
                    <a:pt x="422" y="142"/>
                    <a:pt x="421" y="144"/>
                    <a:pt x="420" y="144"/>
                  </a:cubicBezTo>
                  <a:cubicBezTo>
                    <a:pt x="419" y="145"/>
                    <a:pt x="419" y="145"/>
                    <a:pt x="418" y="146"/>
                  </a:cubicBezTo>
                  <a:cubicBezTo>
                    <a:pt x="418" y="146"/>
                    <a:pt x="418" y="146"/>
                    <a:pt x="418" y="146"/>
                  </a:cubicBezTo>
                  <a:cubicBezTo>
                    <a:pt x="417" y="146"/>
                    <a:pt x="417" y="146"/>
                    <a:pt x="417" y="146"/>
                  </a:cubicBezTo>
                  <a:cubicBezTo>
                    <a:pt x="417" y="147"/>
                    <a:pt x="416" y="147"/>
                    <a:pt x="416" y="148"/>
                  </a:cubicBezTo>
                  <a:cubicBezTo>
                    <a:pt x="416" y="148"/>
                    <a:pt x="415" y="149"/>
                    <a:pt x="415" y="149"/>
                  </a:cubicBezTo>
                  <a:cubicBezTo>
                    <a:pt x="415" y="149"/>
                    <a:pt x="414" y="150"/>
                    <a:pt x="414" y="150"/>
                  </a:cubicBezTo>
                  <a:cubicBezTo>
                    <a:pt x="414" y="150"/>
                    <a:pt x="414" y="150"/>
                    <a:pt x="414" y="150"/>
                  </a:cubicBezTo>
                  <a:cubicBezTo>
                    <a:pt x="414" y="151"/>
                    <a:pt x="413" y="152"/>
                    <a:pt x="412" y="153"/>
                  </a:cubicBezTo>
                  <a:cubicBezTo>
                    <a:pt x="411" y="154"/>
                    <a:pt x="410" y="155"/>
                    <a:pt x="409" y="156"/>
                  </a:cubicBezTo>
                  <a:cubicBezTo>
                    <a:pt x="408" y="156"/>
                    <a:pt x="408" y="157"/>
                    <a:pt x="408" y="157"/>
                  </a:cubicBezTo>
                  <a:cubicBezTo>
                    <a:pt x="408" y="157"/>
                    <a:pt x="408" y="158"/>
                    <a:pt x="408" y="158"/>
                  </a:cubicBezTo>
                  <a:cubicBezTo>
                    <a:pt x="408" y="159"/>
                    <a:pt x="407" y="160"/>
                    <a:pt x="407" y="160"/>
                  </a:cubicBezTo>
                  <a:cubicBezTo>
                    <a:pt x="407" y="161"/>
                    <a:pt x="407" y="161"/>
                    <a:pt x="407" y="161"/>
                  </a:cubicBezTo>
                  <a:cubicBezTo>
                    <a:pt x="407" y="163"/>
                    <a:pt x="406" y="166"/>
                    <a:pt x="404" y="167"/>
                  </a:cubicBezTo>
                  <a:cubicBezTo>
                    <a:pt x="403" y="168"/>
                    <a:pt x="401" y="169"/>
                    <a:pt x="400" y="169"/>
                  </a:cubicBezTo>
                  <a:cubicBezTo>
                    <a:pt x="400" y="169"/>
                    <a:pt x="400" y="170"/>
                    <a:pt x="399" y="170"/>
                  </a:cubicBezTo>
                  <a:cubicBezTo>
                    <a:pt x="399" y="170"/>
                    <a:pt x="399" y="171"/>
                    <a:pt x="399" y="171"/>
                  </a:cubicBezTo>
                  <a:cubicBezTo>
                    <a:pt x="398" y="172"/>
                    <a:pt x="398" y="174"/>
                    <a:pt x="396" y="175"/>
                  </a:cubicBezTo>
                  <a:cubicBezTo>
                    <a:pt x="395" y="176"/>
                    <a:pt x="394" y="176"/>
                    <a:pt x="394" y="176"/>
                  </a:cubicBezTo>
                  <a:cubicBezTo>
                    <a:pt x="393" y="177"/>
                    <a:pt x="393" y="178"/>
                    <a:pt x="393" y="179"/>
                  </a:cubicBezTo>
                  <a:cubicBezTo>
                    <a:pt x="392" y="179"/>
                    <a:pt x="392" y="180"/>
                    <a:pt x="391" y="181"/>
                  </a:cubicBezTo>
                  <a:cubicBezTo>
                    <a:pt x="391" y="181"/>
                    <a:pt x="391" y="181"/>
                    <a:pt x="391" y="181"/>
                  </a:cubicBezTo>
                  <a:cubicBezTo>
                    <a:pt x="391" y="182"/>
                    <a:pt x="390" y="182"/>
                    <a:pt x="390" y="182"/>
                  </a:cubicBezTo>
                  <a:cubicBezTo>
                    <a:pt x="390" y="183"/>
                    <a:pt x="390" y="184"/>
                    <a:pt x="389" y="185"/>
                  </a:cubicBezTo>
                  <a:cubicBezTo>
                    <a:pt x="388" y="186"/>
                    <a:pt x="387" y="188"/>
                    <a:pt x="386" y="188"/>
                  </a:cubicBezTo>
                  <a:cubicBezTo>
                    <a:pt x="385" y="189"/>
                    <a:pt x="383" y="190"/>
                    <a:pt x="381" y="191"/>
                  </a:cubicBezTo>
                  <a:cubicBezTo>
                    <a:pt x="375" y="194"/>
                    <a:pt x="375" y="194"/>
                    <a:pt x="375" y="194"/>
                  </a:cubicBezTo>
                  <a:cubicBezTo>
                    <a:pt x="357" y="104"/>
                    <a:pt x="357" y="104"/>
                    <a:pt x="357" y="104"/>
                  </a:cubicBezTo>
                  <a:cubicBezTo>
                    <a:pt x="220" y="132"/>
                    <a:pt x="220" y="132"/>
                    <a:pt x="220" y="132"/>
                  </a:cubicBezTo>
                  <a:cubicBezTo>
                    <a:pt x="193" y="0"/>
                    <a:pt x="193" y="0"/>
                    <a:pt x="193" y="0"/>
                  </a:cubicBezTo>
                  <a:cubicBezTo>
                    <a:pt x="193" y="2"/>
                    <a:pt x="193" y="5"/>
                    <a:pt x="193" y="7"/>
                  </a:cubicBezTo>
                  <a:cubicBezTo>
                    <a:pt x="193" y="8"/>
                    <a:pt x="193" y="8"/>
                    <a:pt x="193" y="8"/>
                  </a:cubicBezTo>
                  <a:cubicBezTo>
                    <a:pt x="193" y="9"/>
                    <a:pt x="192" y="10"/>
                    <a:pt x="192" y="12"/>
                  </a:cubicBezTo>
                  <a:cubicBezTo>
                    <a:pt x="192" y="12"/>
                    <a:pt x="192" y="12"/>
                    <a:pt x="192" y="13"/>
                  </a:cubicBezTo>
                  <a:cubicBezTo>
                    <a:pt x="193" y="14"/>
                    <a:pt x="194" y="15"/>
                    <a:pt x="195" y="16"/>
                  </a:cubicBezTo>
                  <a:cubicBezTo>
                    <a:pt x="195" y="18"/>
                    <a:pt x="195" y="20"/>
                    <a:pt x="195" y="21"/>
                  </a:cubicBezTo>
                  <a:cubicBezTo>
                    <a:pt x="195" y="21"/>
                    <a:pt x="195" y="22"/>
                    <a:pt x="195" y="22"/>
                  </a:cubicBezTo>
                  <a:cubicBezTo>
                    <a:pt x="195" y="22"/>
                    <a:pt x="195" y="22"/>
                    <a:pt x="195" y="22"/>
                  </a:cubicBezTo>
                  <a:cubicBezTo>
                    <a:pt x="196" y="23"/>
                    <a:pt x="197" y="25"/>
                    <a:pt x="197" y="26"/>
                  </a:cubicBezTo>
                  <a:cubicBezTo>
                    <a:pt x="198" y="28"/>
                    <a:pt x="197" y="30"/>
                    <a:pt x="197" y="32"/>
                  </a:cubicBezTo>
                  <a:cubicBezTo>
                    <a:pt x="197" y="32"/>
                    <a:pt x="196" y="32"/>
                    <a:pt x="196" y="33"/>
                  </a:cubicBezTo>
                  <a:cubicBezTo>
                    <a:pt x="196" y="33"/>
                    <a:pt x="196" y="33"/>
                    <a:pt x="197" y="34"/>
                  </a:cubicBezTo>
                  <a:cubicBezTo>
                    <a:pt x="197" y="35"/>
                    <a:pt x="197" y="37"/>
                    <a:pt x="196" y="39"/>
                  </a:cubicBezTo>
                  <a:cubicBezTo>
                    <a:pt x="195" y="41"/>
                    <a:pt x="194" y="42"/>
                    <a:pt x="193" y="42"/>
                  </a:cubicBezTo>
                  <a:cubicBezTo>
                    <a:pt x="193" y="43"/>
                    <a:pt x="193" y="44"/>
                    <a:pt x="193" y="45"/>
                  </a:cubicBezTo>
                  <a:cubicBezTo>
                    <a:pt x="193" y="45"/>
                    <a:pt x="193" y="46"/>
                    <a:pt x="193" y="46"/>
                  </a:cubicBezTo>
                  <a:cubicBezTo>
                    <a:pt x="193" y="48"/>
                    <a:pt x="193" y="49"/>
                    <a:pt x="193" y="51"/>
                  </a:cubicBezTo>
                  <a:cubicBezTo>
                    <a:pt x="192" y="53"/>
                    <a:pt x="192" y="54"/>
                    <a:pt x="191" y="56"/>
                  </a:cubicBezTo>
                  <a:cubicBezTo>
                    <a:pt x="190" y="56"/>
                    <a:pt x="190" y="57"/>
                    <a:pt x="190" y="57"/>
                  </a:cubicBezTo>
                  <a:cubicBezTo>
                    <a:pt x="190" y="58"/>
                    <a:pt x="190" y="60"/>
                    <a:pt x="190" y="61"/>
                  </a:cubicBezTo>
                  <a:cubicBezTo>
                    <a:pt x="190" y="61"/>
                    <a:pt x="190" y="62"/>
                    <a:pt x="190" y="62"/>
                  </a:cubicBezTo>
                  <a:cubicBezTo>
                    <a:pt x="191" y="64"/>
                    <a:pt x="192" y="67"/>
                    <a:pt x="191" y="70"/>
                  </a:cubicBezTo>
                  <a:cubicBezTo>
                    <a:pt x="190" y="71"/>
                    <a:pt x="189" y="73"/>
                    <a:pt x="188" y="73"/>
                  </a:cubicBezTo>
                  <a:cubicBezTo>
                    <a:pt x="188" y="74"/>
                    <a:pt x="188" y="75"/>
                    <a:pt x="188" y="75"/>
                  </a:cubicBezTo>
                  <a:cubicBezTo>
                    <a:pt x="189" y="77"/>
                    <a:pt x="190" y="78"/>
                    <a:pt x="190" y="79"/>
                  </a:cubicBezTo>
                  <a:cubicBezTo>
                    <a:pt x="190" y="80"/>
                    <a:pt x="190" y="80"/>
                    <a:pt x="190" y="80"/>
                  </a:cubicBezTo>
                  <a:cubicBezTo>
                    <a:pt x="191" y="83"/>
                    <a:pt x="191" y="85"/>
                    <a:pt x="191" y="87"/>
                  </a:cubicBezTo>
                  <a:cubicBezTo>
                    <a:pt x="191" y="88"/>
                    <a:pt x="190" y="89"/>
                    <a:pt x="190" y="91"/>
                  </a:cubicBezTo>
                  <a:cubicBezTo>
                    <a:pt x="190" y="91"/>
                    <a:pt x="190" y="91"/>
                    <a:pt x="190" y="91"/>
                  </a:cubicBezTo>
                  <a:cubicBezTo>
                    <a:pt x="190" y="91"/>
                    <a:pt x="190" y="92"/>
                    <a:pt x="190" y="92"/>
                  </a:cubicBezTo>
                  <a:cubicBezTo>
                    <a:pt x="191" y="94"/>
                    <a:pt x="192" y="96"/>
                    <a:pt x="192" y="98"/>
                  </a:cubicBezTo>
                  <a:cubicBezTo>
                    <a:pt x="192" y="100"/>
                    <a:pt x="191" y="103"/>
                    <a:pt x="188" y="105"/>
                  </a:cubicBezTo>
                  <a:cubicBezTo>
                    <a:pt x="188" y="105"/>
                    <a:pt x="188" y="105"/>
                    <a:pt x="188" y="105"/>
                  </a:cubicBezTo>
                  <a:cubicBezTo>
                    <a:pt x="188" y="108"/>
                    <a:pt x="188" y="111"/>
                    <a:pt x="187" y="112"/>
                  </a:cubicBezTo>
                  <a:cubicBezTo>
                    <a:pt x="187" y="113"/>
                    <a:pt x="186" y="114"/>
                    <a:pt x="186" y="115"/>
                  </a:cubicBezTo>
                  <a:cubicBezTo>
                    <a:pt x="186" y="115"/>
                    <a:pt x="186" y="115"/>
                    <a:pt x="186" y="115"/>
                  </a:cubicBezTo>
                  <a:cubicBezTo>
                    <a:pt x="187" y="117"/>
                    <a:pt x="188" y="119"/>
                    <a:pt x="188" y="122"/>
                  </a:cubicBezTo>
                  <a:cubicBezTo>
                    <a:pt x="187" y="125"/>
                    <a:pt x="185" y="127"/>
                    <a:pt x="184" y="128"/>
                  </a:cubicBezTo>
                  <a:cubicBezTo>
                    <a:pt x="183" y="128"/>
                    <a:pt x="183" y="128"/>
                    <a:pt x="183" y="129"/>
                  </a:cubicBezTo>
                  <a:cubicBezTo>
                    <a:pt x="184" y="129"/>
                    <a:pt x="186" y="130"/>
                    <a:pt x="187" y="131"/>
                  </a:cubicBezTo>
                  <a:cubicBezTo>
                    <a:pt x="188" y="133"/>
                    <a:pt x="190" y="138"/>
                    <a:pt x="189" y="142"/>
                  </a:cubicBezTo>
                  <a:cubicBezTo>
                    <a:pt x="188" y="144"/>
                    <a:pt x="187" y="145"/>
                    <a:pt x="186" y="146"/>
                  </a:cubicBezTo>
                  <a:cubicBezTo>
                    <a:pt x="187" y="147"/>
                    <a:pt x="187" y="148"/>
                    <a:pt x="187" y="150"/>
                  </a:cubicBezTo>
                  <a:cubicBezTo>
                    <a:pt x="187" y="151"/>
                    <a:pt x="186" y="156"/>
                    <a:pt x="184" y="158"/>
                  </a:cubicBezTo>
                  <a:cubicBezTo>
                    <a:pt x="182" y="159"/>
                    <a:pt x="180" y="160"/>
                    <a:pt x="178" y="160"/>
                  </a:cubicBezTo>
                  <a:cubicBezTo>
                    <a:pt x="178" y="160"/>
                    <a:pt x="178" y="160"/>
                    <a:pt x="178" y="160"/>
                  </a:cubicBezTo>
                  <a:cubicBezTo>
                    <a:pt x="177" y="161"/>
                    <a:pt x="176" y="163"/>
                    <a:pt x="175" y="164"/>
                  </a:cubicBezTo>
                  <a:cubicBezTo>
                    <a:pt x="175" y="164"/>
                    <a:pt x="174" y="165"/>
                    <a:pt x="174" y="165"/>
                  </a:cubicBezTo>
                  <a:cubicBezTo>
                    <a:pt x="172" y="168"/>
                    <a:pt x="169" y="172"/>
                    <a:pt x="167" y="174"/>
                  </a:cubicBezTo>
                  <a:cubicBezTo>
                    <a:pt x="167" y="175"/>
                    <a:pt x="167" y="175"/>
                    <a:pt x="167" y="175"/>
                  </a:cubicBezTo>
                  <a:cubicBezTo>
                    <a:pt x="166" y="176"/>
                    <a:pt x="164" y="179"/>
                    <a:pt x="164" y="180"/>
                  </a:cubicBezTo>
                  <a:cubicBezTo>
                    <a:pt x="164" y="181"/>
                    <a:pt x="163" y="182"/>
                    <a:pt x="163" y="183"/>
                  </a:cubicBezTo>
                  <a:cubicBezTo>
                    <a:pt x="162" y="185"/>
                    <a:pt x="162" y="187"/>
                    <a:pt x="161" y="189"/>
                  </a:cubicBezTo>
                  <a:cubicBezTo>
                    <a:pt x="160" y="190"/>
                    <a:pt x="158" y="194"/>
                    <a:pt x="156" y="195"/>
                  </a:cubicBezTo>
                  <a:cubicBezTo>
                    <a:pt x="154" y="196"/>
                    <a:pt x="153" y="197"/>
                    <a:pt x="152" y="197"/>
                  </a:cubicBezTo>
                  <a:cubicBezTo>
                    <a:pt x="152" y="197"/>
                    <a:pt x="152" y="198"/>
                    <a:pt x="152" y="198"/>
                  </a:cubicBezTo>
                  <a:cubicBezTo>
                    <a:pt x="152" y="199"/>
                    <a:pt x="151" y="200"/>
                    <a:pt x="151" y="200"/>
                  </a:cubicBezTo>
                  <a:cubicBezTo>
                    <a:pt x="151" y="201"/>
                    <a:pt x="151" y="201"/>
                    <a:pt x="151" y="201"/>
                  </a:cubicBezTo>
                  <a:cubicBezTo>
                    <a:pt x="150" y="203"/>
                    <a:pt x="150" y="205"/>
                    <a:pt x="147" y="207"/>
                  </a:cubicBezTo>
                  <a:cubicBezTo>
                    <a:pt x="146" y="208"/>
                    <a:pt x="145" y="208"/>
                    <a:pt x="143" y="208"/>
                  </a:cubicBezTo>
                  <a:cubicBezTo>
                    <a:pt x="142" y="208"/>
                    <a:pt x="141" y="208"/>
                    <a:pt x="141" y="208"/>
                  </a:cubicBezTo>
                  <a:cubicBezTo>
                    <a:pt x="141" y="208"/>
                    <a:pt x="140" y="208"/>
                    <a:pt x="140" y="208"/>
                  </a:cubicBezTo>
                  <a:cubicBezTo>
                    <a:pt x="139" y="208"/>
                    <a:pt x="138" y="210"/>
                    <a:pt x="138" y="210"/>
                  </a:cubicBezTo>
                  <a:cubicBezTo>
                    <a:pt x="137" y="211"/>
                    <a:pt x="137" y="211"/>
                    <a:pt x="137" y="212"/>
                  </a:cubicBezTo>
                  <a:cubicBezTo>
                    <a:pt x="136" y="214"/>
                    <a:pt x="135" y="215"/>
                    <a:pt x="134" y="217"/>
                  </a:cubicBezTo>
                  <a:cubicBezTo>
                    <a:pt x="134" y="217"/>
                    <a:pt x="130" y="221"/>
                    <a:pt x="126" y="221"/>
                  </a:cubicBezTo>
                  <a:cubicBezTo>
                    <a:pt x="126" y="221"/>
                    <a:pt x="126" y="221"/>
                    <a:pt x="126" y="221"/>
                  </a:cubicBezTo>
                  <a:cubicBezTo>
                    <a:pt x="122" y="221"/>
                    <a:pt x="118" y="217"/>
                    <a:pt x="117" y="215"/>
                  </a:cubicBezTo>
                  <a:cubicBezTo>
                    <a:pt x="116" y="214"/>
                    <a:pt x="116" y="213"/>
                    <a:pt x="116" y="211"/>
                  </a:cubicBezTo>
                  <a:cubicBezTo>
                    <a:pt x="116" y="211"/>
                    <a:pt x="116" y="212"/>
                    <a:pt x="116" y="212"/>
                  </a:cubicBezTo>
                  <a:cubicBezTo>
                    <a:pt x="115" y="213"/>
                    <a:pt x="113" y="215"/>
                    <a:pt x="112" y="217"/>
                  </a:cubicBezTo>
                  <a:cubicBezTo>
                    <a:pt x="111" y="217"/>
                    <a:pt x="111" y="217"/>
                    <a:pt x="111" y="218"/>
                  </a:cubicBezTo>
                  <a:cubicBezTo>
                    <a:pt x="110" y="218"/>
                    <a:pt x="110" y="218"/>
                    <a:pt x="110" y="219"/>
                  </a:cubicBezTo>
                  <a:cubicBezTo>
                    <a:pt x="109" y="219"/>
                    <a:pt x="109" y="220"/>
                    <a:pt x="108" y="220"/>
                  </a:cubicBezTo>
                  <a:cubicBezTo>
                    <a:pt x="108" y="221"/>
                    <a:pt x="107" y="222"/>
                    <a:pt x="107" y="223"/>
                  </a:cubicBezTo>
                  <a:cubicBezTo>
                    <a:pt x="107" y="224"/>
                    <a:pt x="107" y="224"/>
                    <a:pt x="107" y="225"/>
                  </a:cubicBezTo>
                  <a:cubicBezTo>
                    <a:pt x="107" y="227"/>
                    <a:pt x="108" y="229"/>
                    <a:pt x="107" y="231"/>
                  </a:cubicBezTo>
                  <a:cubicBezTo>
                    <a:pt x="107" y="233"/>
                    <a:pt x="105" y="236"/>
                    <a:pt x="103" y="237"/>
                  </a:cubicBezTo>
                  <a:cubicBezTo>
                    <a:pt x="101" y="239"/>
                    <a:pt x="96" y="240"/>
                    <a:pt x="96" y="240"/>
                  </a:cubicBezTo>
                  <a:cubicBezTo>
                    <a:pt x="96" y="240"/>
                    <a:pt x="95" y="240"/>
                    <a:pt x="95" y="240"/>
                  </a:cubicBezTo>
                  <a:cubicBezTo>
                    <a:pt x="94" y="240"/>
                    <a:pt x="93" y="240"/>
                    <a:pt x="92" y="239"/>
                  </a:cubicBezTo>
                  <a:cubicBezTo>
                    <a:pt x="92" y="239"/>
                    <a:pt x="92" y="240"/>
                    <a:pt x="92" y="240"/>
                  </a:cubicBezTo>
                  <a:cubicBezTo>
                    <a:pt x="93" y="241"/>
                    <a:pt x="93" y="242"/>
                    <a:pt x="93" y="243"/>
                  </a:cubicBezTo>
                  <a:cubicBezTo>
                    <a:pt x="93" y="246"/>
                    <a:pt x="93" y="247"/>
                    <a:pt x="92" y="249"/>
                  </a:cubicBezTo>
                  <a:cubicBezTo>
                    <a:pt x="91" y="251"/>
                    <a:pt x="89" y="252"/>
                    <a:pt x="88" y="252"/>
                  </a:cubicBezTo>
                  <a:cubicBezTo>
                    <a:pt x="88" y="252"/>
                    <a:pt x="88" y="252"/>
                    <a:pt x="87" y="253"/>
                  </a:cubicBezTo>
                  <a:cubicBezTo>
                    <a:pt x="87" y="253"/>
                    <a:pt x="87" y="253"/>
                    <a:pt x="87" y="254"/>
                  </a:cubicBezTo>
                  <a:cubicBezTo>
                    <a:pt x="87" y="254"/>
                    <a:pt x="87" y="254"/>
                    <a:pt x="88" y="254"/>
                  </a:cubicBezTo>
                  <a:cubicBezTo>
                    <a:pt x="89" y="255"/>
                    <a:pt x="90" y="256"/>
                    <a:pt x="91" y="258"/>
                  </a:cubicBezTo>
                  <a:cubicBezTo>
                    <a:pt x="92" y="262"/>
                    <a:pt x="91" y="267"/>
                    <a:pt x="91" y="268"/>
                  </a:cubicBezTo>
                  <a:cubicBezTo>
                    <a:pt x="90" y="270"/>
                    <a:pt x="89" y="273"/>
                    <a:pt x="86" y="274"/>
                  </a:cubicBezTo>
                  <a:cubicBezTo>
                    <a:pt x="86" y="274"/>
                    <a:pt x="86" y="275"/>
                    <a:pt x="85" y="275"/>
                  </a:cubicBezTo>
                  <a:cubicBezTo>
                    <a:pt x="85" y="275"/>
                    <a:pt x="85" y="275"/>
                    <a:pt x="85" y="275"/>
                  </a:cubicBezTo>
                  <a:cubicBezTo>
                    <a:pt x="87" y="276"/>
                    <a:pt x="89" y="279"/>
                    <a:pt x="89" y="280"/>
                  </a:cubicBezTo>
                  <a:cubicBezTo>
                    <a:pt x="90" y="282"/>
                    <a:pt x="90" y="284"/>
                    <a:pt x="90" y="285"/>
                  </a:cubicBezTo>
                  <a:cubicBezTo>
                    <a:pt x="90" y="285"/>
                    <a:pt x="90" y="286"/>
                    <a:pt x="90" y="286"/>
                  </a:cubicBezTo>
                  <a:cubicBezTo>
                    <a:pt x="91" y="287"/>
                    <a:pt x="93" y="288"/>
                    <a:pt x="94" y="290"/>
                  </a:cubicBezTo>
                  <a:cubicBezTo>
                    <a:pt x="95" y="293"/>
                    <a:pt x="95" y="297"/>
                    <a:pt x="93" y="300"/>
                  </a:cubicBezTo>
                  <a:cubicBezTo>
                    <a:pt x="91" y="301"/>
                    <a:pt x="89" y="302"/>
                    <a:pt x="87" y="302"/>
                  </a:cubicBezTo>
                  <a:cubicBezTo>
                    <a:pt x="86" y="302"/>
                    <a:pt x="85" y="302"/>
                    <a:pt x="84" y="302"/>
                  </a:cubicBezTo>
                  <a:cubicBezTo>
                    <a:pt x="83" y="302"/>
                    <a:pt x="83" y="302"/>
                    <a:pt x="83" y="302"/>
                  </a:cubicBezTo>
                  <a:cubicBezTo>
                    <a:pt x="82" y="303"/>
                    <a:pt x="82" y="305"/>
                    <a:pt x="82" y="307"/>
                  </a:cubicBezTo>
                  <a:cubicBezTo>
                    <a:pt x="81" y="309"/>
                    <a:pt x="78" y="312"/>
                    <a:pt x="75" y="313"/>
                  </a:cubicBezTo>
                  <a:cubicBezTo>
                    <a:pt x="74" y="314"/>
                    <a:pt x="72" y="314"/>
                    <a:pt x="71" y="314"/>
                  </a:cubicBezTo>
                  <a:cubicBezTo>
                    <a:pt x="69" y="314"/>
                    <a:pt x="67" y="314"/>
                    <a:pt x="66" y="313"/>
                  </a:cubicBezTo>
                  <a:cubicBezTo>
                    <a:pt x="63" y="310"/>
                    <a:pt x="64" y="306"/>
                    <a:pt x="64" y="303"/>
                  </a:cubicBezTo>
                  <a:cubicBezTo>
                    <a:pt x="64" y="303"/>
                    <a:pt x="64" y="303"/>
                    <a:pt x="64" y="302"/>
                  </a:cubicBezTo>
                  <a:cubicBezTo>
                    <a:pt x="64" y="302"/>
                    <a:pt x="64" y="301"/>
                    <a:pt x="64" y="300"/>
                  </a:cubicBezTo>
                  <a:cubicBezTo>
                    <a:pt x="64" y="300"/>
                    <a:pt x="63" y="299"/>
                    <a:pt x="63" y="299"/>
                  </a:cubicBezTo>
                  <a:cubicBezTo>
                    <a:pt x="62" y="297"/>
                    <a:pt x="62" y="296"/>
                    <a:pt x="62" y="295"/>
                  </a:cubicBezTo>
                  <a:cubicBezTo>
                    <a:pt x="62" y="295"/>
                    <a:pt x="62" y="295"/>
                    <a:pt x="62" y="295"/>
                  </a:cubicBezTo>
                  <a:cubicBezTo>
                    <a:pt x="62" y="295"/>
                    <a:pt x="62" y="295"/>
                    <a:pt x="62" y="295"/>
                  </a:cubicBezTo>
                  <a:cubicBezTo>
                    <a:pt x="61" y="295"/>
                    <a:pt x="60" y="296"/>
                    <a:pt x="59" y="296"/>
                  </a:cubicBezTo>
                  <a:cubicBezTo>
                    <a:pt x="59" y="296"/>
                    <a:pt x="59" y="296"/>
                    <a:pt x="59" y="296"/>
                  </a:cubicBezTo>
                  <a:cubicBezTo>
                    <a:pt x="59" y="296"/>
                    <a:pt x="55" y="296"/>
                    <a:pt x="52" y="293"/>
                  </a:cubicBezTo>
                  <a:cubicBezTo>
                    <a:pt x="52" y="294"/>
                    <a:pt x="52" y="295"/>
                    <a:pt x="51" y="296"/>
                  </a:cubicBezTo>
                  <a:cubicBezTo>
                    <a:pt x="50" y="297"/>
                    <a:pt x="49" y="297"/>
                    <a:pt x="48" y="298"/>
                  </a:cubicBezTo>
                  <a:cubicBezTo>
                    <a:pt x="48" y="299"/>
                    <a:pt x="48" y="299"/>
                    <a:pt x="48" y="300"/>
                  </a:cubicBezTo>
                  <a:cubicBezTo>
                    <a:pt x="48" y="302"/>
                    <a:pt x="47" y="306"/>
                    <a:pt x="46" y="308"/>
                  </a:cubicBezTo>
                  <a:cubicBezTo>
                    <a:pt x="46" y="309"/>
                    <a:pt x="45" y="309"/>
                    <a:pt x="45" y="310"/>
                  </a:cubicBezTo>
                  <a:cubicBezTo>
                    <a:pt x="45" y="310"/>
                    <a:pt x="45" y="311"/>
                    <a:pt x="44" y="311"/>
                  </a:cubicBezTo>
                  <a:cubicBezTo>
                    <a:pt x="44" y="312"/>
                    <a:pt x="44" y="313"/>
                    <a:pt x="44" y="314"/>
                  </a:cubicBezTo>
                  <a:cubicBezTo>
                    <a:pt x="44" y="314"/>
                    <a:pt x="44" y="314"/>
                    <a:pt x="45" y="315"/>
                  </a:cubicBezTo>
                  <a:cubicBezTo>
                    <a:pt x="45" y="316"/>
                    <a:pt x="46" y="318"/>
                    <a:pt x="46" y="321"/>
                  </a:cubicBezTo>
                  <a:cubicBezTo>
                    <a:pt x="46" y="323"/>
                    <a:pt x="44" y="325"/>
                    <a:pt x="42" y="328"/>
                  </a:cubicBezTo>
                  <a:cubicBezTo>
                    <a:pt x="42" y="328"/>
                    <a:pt x="42" y="328"/>
                    <a:pt x="42" y="328"/>
                  </a:cubicBezTo>
                  <a:cubicBezTo>
                    <a:pt x="41" y="329"/>
                    <a:pt x="40" y="330"/>
                    <a:pt x="39" y="330"/>
                  </a:cubicBezTo>
                  <a:cubicBezTo>
                    <a:pt x="39" y="331"/>
                    <a:pt x="39" y="331"/>
                    <a:pt x="38" y="331"/>
                  </a:cubicBezTo>
                  <a:cubicBezTo>
                    <a:pt x="39" y="331"/>
                    <a:pt x="39" y="332"/>
                    <a:pt x="40" y="332"/>
                  </a:cubicBezTo>
                  <a:cubicBezTo>
                    <a:pt x="41" y="334"/>
                    <a:pt x="43" y="336"/>
                    <a:pt x="44" y="337"/>
                  </a:cubicBezTo>
                  <a:cubicBezTo>
                    <a:pt x="45" y="340"/>
                    <a:pt x="46" y="344"/>
                    <a:pt x="46" y="345"/>
                  </a:cubicBezTo>
                  <a:cubicBezTo>
                    <a:pt x="46" y="347"/>
                    <a:pt x="46" y="348"/>
                    <a:pt x="46" y="349"/>
                  </a:cubicBezTo>
                  <a:cubicBezTo>
                    <a:pt x="46" y="349"/>
                    <a:pt x="46" y="350"/>
                    <a:pt x="46" y="350"/>
                  </a:cubicBezTo>
                  <a:cubicBezTo>
                    <a:pt x="46" y="350"/>
                    <a:pt x="46" y="350"/>
                    <a:pt x="46" y="350"/>
                  </a:cubicBezTo>
                  <a:cubicBezTo>
                    <a:pt x="47" y="351"/>
                    <a:pt x="49" y="352"/>
                    <a:pt x="49" y="354"/>
                  </a:cubicBezTo>
                  <a:cubicBezTo>
                    <a:pt x="50" y="358"/>
                    <a:pt x="49" y="363"/>
                    <a:pt x="48" y="366"/>
                  </a:cubicBezTo>
                  <a:cubicBezTo>
                    <a:pt x="46" y="368"/>
                    <a:pt x="43" y="370"/>
                    <a:pt x="42" y="370"/>
                  </a:cubicBezTo>
                  <a:cubicBezTo>
                    <a:pt x="41" y="370"/>
                    <a:pt x="41" y="370"/>
                    <a:pt x="40" y="370"/>
                  </a:cubicBezTo>
                  <a:cubicBezTo>
                    <a:pt x="39" y="370"/>
                    <a:pt x="37" y="370"/>
                    <a:pt x="36" y="370"/>
                  </a:cubicBezTo>
                  <a:cubicBezTo>
                    <a:pt x="36" y="370"/>
                    <a:pt x="35" y="369"/>
                    <a:pt x="35" y="369"/>
                  </a:cubicBezTo>
                  <a:cubicBezTo>
                    <a:pt x="35" y="370"/>
                    <a:pt x="34" y="370"/>
                    <a:pt x="34" y="370"/>
                  </a:cubicBezTo>
                  <a:cubicBezTo>
                    <a:pt x="34" y="370"/>
                    <a:pt x="34" y="371"/>
                    <a:pt x="34" y="372"/>
                  </a:cubicBezTo>
                  <a:cubicBezTo>
                    <a:pt x="34" y="373"/>
                    <a:pt x="34" y="374"/>
                    <a:pt x="35" y="374"/>
                  </a:cubicBezTo>
                  <a:cubicBezTo>
                    <a:pt x="35" y="376"/>
                    <a:pt x="36" y="377"/>
                    <a:pt x="36" y="379"/>
                  </a:cubicBezTo>
                  <a:cubicBezTo>
                    <a:pt x="37" y="381"/>
                    <a:pt x="36" y="385"/>
                    <a:pt x="36" y="386"/>
                  </a:cubicBezTo>
                  <a:cubicBezTo>
                    <a:pt x="36" y="390"/>
                    <a:pt x="35" y="393"/>
                    <a:pt x="34" y="395"/>
                  </a:cubicBezTo>
                  <a:cubicBezTo>
                    <a:pt x="33" y="397"/>
                    <a:pt x="30" y="400"/>
                    <a:pt x="28" y="401"/>
                  </a:cubicBezTo>
                  <a:cubicBezTo>
                    <a:pt x="26" y="401"/>
                    <a:pt x="25" y="402"/>
                    <a:pt x="23" y="402"/>
                  </a:cubicBezTo>
                  <a:cubicBezTo>
                    <a:pt x="23" y="402"/>
                    <a:pt x="21" y="402"/>
                    <a:pt x="21" y="402"/>
                  </a:cubicBezTo>
                  <a:cubicBezTo>
                    <a:pt x="21" y="402"/>
                    <a:pt x="20" y="403"/>
                    <a:pt x="19" y="404"/>
                  </a:cubicBezTo>
                  <a:cubicBezTo>
                    <a:pt x="17" y="405"/>
                    <a:pt x="15" y="405"/>
                    <a:pt x="13" y="405"/>
                  </a:cubicBezTo>
                  <a:cubicBezTo>
                    <a:pt x="13" y="405"/>
                    <a:pt x="13" y="405"/>
                    <a:pt x="12" y="405"/>
                  </a:cubicBezTo>
                  <a:cubicBezTo>
                    <a:pt x="12" y="406"/>
                    <a:pt x="11" y="406"/>
                    <a:pt x="10" y="407"/>
                  </a:cubicBezTo>
                  <a:cubicBezTo>
                    <a:pt x="9" y="408"/>
                    <a:pt x="8" y="408"/>
                    <a:pt x="7" y="409"/>
                  </a:cubicBezTo>
                  <a:cubicBezTo>
                    <a:pt x="7" y="409"/>
                    <a:pt x="7" y="409"/>
                    <a:pt x="7" y="409"/>
                  </a:cubicBezTo>
                  <a:cubicBezTo>
                    <a:pt x="5" y="410"/>
                    <a:pt x="3" y="411"/>
                    <a:pt x="1" y="412"/>
                  </a:cubicBezTo>
                  <a:cubicBezTo>
                    <a:pt x="1" y="412"/>
                    <a:pt x="0" y="412"/>
                    <a:pt x="0" y="412"/>
                  </a:cubicBezTo>
                  <a:cubicBezTo>
                    <a:pt x="1" y="412"/>
                    <a:pt x="1" y="413"/>
                    <a:pt x="1" y="413"/>
                  </a:cubicBezTo>
                  <a:cubicBezTo>
                    <a:pt x="1" y="414"/>
                    <a:pt x="1" y="414"/>
                    <a:pt x="2" y="414"/>
                  </a:cubicBezTo>
                  <a:cubicBezTo>
                    <a:pt x="2" y="415"/>
                    <a:pt x="3" y="415"/>
                    <a:pt x="4" y="416"/>
                  </a:cubicBezTo>
                  <a:cubicBezTo>
                    <a:pt x="6" y="419"/>
                    <a:pt x="8" y="423"/>
                    <a:pt x="8" y="425"/>
                  </a:cubicBezTo>
                  <a:cubicBezTo>
                    <a:pt x="9" y="427"/>
                    <a:pt x="9" y="430"/>
                    <a:pt x="9" y="433"/>
                  </a:cubicBezTo>
                  <a:cubicBezTo>
                    <a:pt x="8" y="435"/>
                    <a:pt x="7" y="436"/>
                    <a:pt x="6" y="437"/>
                  </a:cubicBezTo>
                  <a:cubicBezTo>
                    <a:pt x="6" y="437"/>
                    <a:pt x="5" y="438"/>
                    <a:pt x="5" y="438"/>
                  </a:cubicBezTo>
                  <a:cubicBezTo>
                    <a:pt x="5" y="438"/>
                    <a:pt x="5" y="438"/>
                    <a:pt x="5" y="439"/>
                  </a:cubicBezTo>
                  <a:cubicBezTo>
                    <a:pt x="5" y="439"/>
                    <a:pt x="5" y="439"/>
                    <a:pt x="5" y="439"/>
                  </a:cubicBezTo>
                  <a:cubicBezTo>
                    <a:pt x="6" y="441"/>
                    <a:pt x="6" y="442"/>
                    <a:pt x="6" y="444"/>
                  </a:cubicBezTo>
                  <a:cubicBezTo>
                    <a:pt x="6" y="447"/>
                    <a:pt x="4" y="450"/>
                    <a:pt x="4" y="450"/>
                  </a:cubicBezTo>
                  <a:cubicBezTo>
                    <a:pt x="4" y="451"/>
                    <a:pt x="3" y="451"/>
                    <a:pt x="3" y="452"/>
                  </a:cubicBezTo>
                  <a:cubicBezTo>
                    <a:pt x="3" y="452"/>
                    <a:pt x="3" y="452"/>
                    <a:pt x="4" y="452"/>
                  </a:cubicBezTo>
                  <a:cubicBezTo>
                    <a:pt x="4" y="452"/>
                    <a:pt x="4" y="452"/>
                    <a:pt x="4" y="452"/>
                  </a:cubicBezTo>
                  <a:cubicBezTo>
                    <a:pt x="6" y="453"/>
                    <a:pt x="7" y="453"/>
                    <a:pt x="8" y="454"/>
                  </a:cubicBezTo>
                  <a:cubicBezTo>
                    <a:pt x="9" y="455"/>
                    <a:pt x="10" y="456"/>
                    <a:pt x="11" y="457"/>
                  </a:cubicBezTo>
                  <a:cubicBezTo>
                    <a:pt x="11" y="457"/>
                    <a:pt x="11" y="457"/>
                    <a:pt x="11" y="457"/>
                  </a:cubicBezTo>
                  <a:cubicBezTo>
                    <a:pt x="12" y="457"/>
                    <a:pt x="14" y="458"/>
                    <a:pt x="15" y="459"/>
                  </a:cubicBezTo>
                  <a:cubicBezTo>
                    <a:pt x="17" y="460"/>
                    <a:pt x="18" y="463"/>
                    <a:pt x="20" y="466"/>
                  </a:cubicBezTo>
                  <a:cubicBezTo>
                    <a:pt x="20" y="466"/>
                    <a:pt x="20" y="466"/>
                    <a:pt x="20" y="467"/>
                  </a:cubicBezTo>
                  <a:cubicBezTo>
                    <a:pt x="21" y="467"/>
                    <a:pt x="21" y="468"/>
                    <a:pt x="22" y="469"/>
                  </a:cubicBezTo>
                  <a:cubicBezTo>
                    <a:pt x="22" y="469"/>
                    <a:pt x="22" y="469"/>
                    <a:pt x="22" y="470"/>
                  </a:cubicBezTo>
                  <a:cubicBezTo>
                    <a:pt x="22" y="470"/>
                    <a:pt x="22" y="470"/>
                    <a:pt x="22" y="470"/>
                  </a:cubicBezTo>
                  <a:cubicBezTo>
                    <a:pt x="24" y="470"/>
                    <a:pt x="27" y="471"/>
                    <a:pt x="29" y="473"/>
                  </a:cubicBezTo>
                  <a:cubicBezTo>
                    <a:pt x="32" y="476"/>
                    <a:pt x="31" y="482"/>
                    <a:pt x="31" y="484"/>
                  </a:cubicBezTo>
                  <a:cubicBezTo>
                    <a:pt x="31" y="484"/>
                    <a:pt x="31" y="484"/>
                    <a:pt x="31" y="484"/>
                  </a:cubicBezTo>
                  <a:cubicBezTo>
                    <a:pt x="34" y="485"/>
                    <a:pt x="37" y="486"/>
                    <a:pt x="39" y="488"/>
                  </a:cubicBezTo>
                  <a:cubicBezTo>
                    <a:pt x="41" y="490"/>
                    <a:pt x="42" y="493"/>
                    <a:pt x="42" y="495"/>
                  </a:cubicBezTo>
                  <a:cubicBezTo>
                    <a:pt x="43" y="496"/>
                    <a:pt x="43" y="496"/>
                    <a:pt x="43" y="497"/>
                  </a:cubicBezTo>
                  <a:cubicBezTo>
                    <a:pt x="44" y="499"/>
                    <a:pt x="44" y="500"/>
                    <a:pt x="44" y="501"/>
                  </a:cubicBezTo>
                  <a:cubicBezTo>
                    <a:pt x="45" y="501"/>
                    <a:pt x="46" y="502"/>
                    <a:pt x="47" y="502"/>
                  </a:cubicBezTo>
                  <a:cubicBezTo>
                    <a:pt x="47" y="502"/>
                    <a:pt x="48" y="502"/>
                    <a:pt x="48" y="502"/>
                  </a:cubicBezTo>
                  <a:cubicBezTo>
                    <a:pt x="50" y="503"/>
                    <a:pt x="52" y="504"/>
                    <a:pt x="54" y="505"/>
                  </a:cubicBezTo>
                  <a:cubicBezTo>
                    <a:pt x="55" y="506"/>
                    <a:pt x="57" y="508"/>
                    <a:pt x="57" y="510"/>
                  </a:cubicBezTo>
                  <a:cubicBezTo>
                    <a:pt x="58" y="512"/>
                    <a:pt x="58" y="513"/>
                    <a:pt x="58" y="515"/>
                  </a:cubicBezTo>
                  <a:cubicBezTo>
                    <a:pt x="58" y="515"/>
                    <a:pt x="58" y="515"/>
                    <a:pt x="58" y="515"/>
                  </a:cubicBezTo>
                  <a:cubicBezTo>
                    <a:pt x="59" y="516"/>
                    <a:pt x="60" y="516"/>
                    <a:pt x="61" y="518"/>
                  </a:cubicBezTo>
                  <a:cubicBezTo>
                    <a:pt x="62" y="519"/>
                    <a:pt x="63" y="520"/>
                    <a:pt x="63" y="522"/>
                  </a:cubicBezTo>
                  <a:cubicBezTo>
                    <a:pt x="63" y="522"/>
                    <a:pt x="63" y="523"/>
                    <a:pt x="63" y="523"/>
                  </a:cubicBezTo>
                  <a:cubicBezTo>
                    <a:pt x="63" y="523"/>
                    <a:pt x="63" y="523"/>
                    <a:pt x="64" y="523"/>
                  </a:cubicBezTo>
                  <a:cubicBezTo>
                    <a:pt x="64" y="523"/>
                    <a:pt x="64" y="523"/>
                    <a:pt x="64" y="523"/>
                  </a:cubicBezTo>
                  <a:cubicBezTo>
                    <a:pt x="66" y="523"/>
                    <a:pt x="67" y="523"/>
                    <a:pt x="68" y="523"/>
                  </a:cubicBezTo>
                  <a:cubicBezTo>
                    <a:pt x="69" y="523"/>
                    <a:pt x="70" y="523"/>
                    <a:pt x="71" y="523"/>
                  </a:cubicBezTo>
                  <a:cubicBezTo>
                    <a:pt x="72" y="523"/>
                    <a:pt x="72" y="523"/>
                    <a:pt x="72" y="524"/>
                  </a:cubicBezTo>
                  <a:cubicBezTo>
                    <a:pt x="73" y="523"/>
                    <a:pt x="74" y="522"/>
                    <a:pt x="76" y="522"/>
                  </a:cubicBezTo>
                  <a:cubicBezTo>
                    <a:pt x="77" y="522"/>
                    <a:pt x="77" y="522"/>
                    <a:pt x="77" y="522"/>
                  </a:cubicBezTo>
                  <a:cubicBezTo>
                    <a:pt x="77" y="522"/>
                    <a:pt x="77" y="522"/>
                    <a:pt x="77" y="522"/>
                  </a:cubicBezTo>
                  <a:cubicBezTo>
                    <a:pt x="81" y="523"/>
                    <a:pt x="83" y="527"/>
                    <a:pt x="84" y="529"/>
                  </a:cubicBezTo>
                  <a:cubicBezTo>
                    <a:pt x="84" y="530"/>
                    <a:pt x="84" y="530"/>
                    <a:pt x="84" y="530"/>
                  </a:cubicBezTo>
                  <a:cubicBezTo>
                    <a:pt x="84" y="530"/>
                    <a:pt x="84" y="530"/>
                    <a:pt x="84" y="530"/>
                  </a:cubicBezTo>
                  <a:cubicBezTo>
                    <a:pt x="86" y="531"/>
                    <a:pt x="88" y="532"/>
                    <a:pt x="89" y="534"/>
                  </a:cubicBezTo>
                  <a:cubicBezTo>
                    <a:pt x="89" y="535"/>
                    <a:pt x="90" y="535"/>
                    <a:pt x="90" y="536"/>
                  </a:cubicBezTo>
                  <a:cubicBezTo>
                    <a:pt x="90" y="536"/>
                    <a:pt x="91" y="536"/>
                    <a:pt x="92" y="536"/>
                  </a:cubicBezTo>
                  <a:cubicBezTo>
                    <a:pt x="92" y="536"/>
                    <a:pt x="93" y="536"/>
                    <a:pt x="93" y="536"/>
                  </a:cubicBezTo>
                  <a:cubicBezTo>
                    <a:pt x="95" y="536"/>
                    <a:pt x="97" y="538"/>
                    <a:pt x="98" y="539"/>
                  </a:cubicBezTo>
                  <a:cubicBezTo>
                    <a:pt x="98" y="539"/>
                    <a:pt x="98" y="539"/>
                    <a:pt x="98" y="539"/>
                  </a:cubicBezTo>
                  <a:cubicBezTo>
                    <a:pt x="99" y="539"/>
                    <a:pt x="100" y="538"/>
                    <a:pt x="101" y="538"/>
                  </a:cubicBezTo>
                  <a:cubicBezTo>
                    <a:pt x="102" y="538"/>
                    <a:pt x="102" y="538"/>
                    <a:pt x="102" y="538"/>
                  </a:cubicBezTo>
                  <a:cubicBezTo>
                    <a:pt x="102" y="538"/>
                    <a:pt x="102" y="538"/>
                    <a:pt x="102" y="538"/>
                  </a:cubicBezTo>
                  <a:cubicBezTo>
                    <a:pt x="104" y="536"/>
                    <a:pt x="104" y="536"/>
                    <a:pt x="104" y="536"/>
                  </a:cubicBezTo>
                  <a:cubicBezTo>
                    <a:pt x="104" y="531"/>
                    <a:pt x="104" y="531"/>
                    <a:pt x="104" y="531"/>
                  </a:cubicBezTo>
                  <a:cubicBezTo>
                    <a:pt x="109" y="534"/>
                    <a:pt x="109" y="534"/>
                    <a:pt x="109" y="534"/>
                  </a:cubicBezTo>
                  <a:cubicBezTo>
                    <a:pt x="110" y="533"/>
                    <a:pt x="110" y="533"/>
                    <a:pt x="110" y="533"/>
                  </a:cubicBezTo>
                  <a:cubicBezTo>
                    <a:pt x="110" y="534"/>
                    <a:pt x="110" y="534"/>
                    <a:pt x="110" y="534"/>
                  </a:cubicBezTo>
                  <a:cubicBezTo>
                    <a:pt x="113" y="536"/>
                    <a:pt x="113" y="536"/>
                    <a:pt x="113" y="536"/>
                  </a:cubicBezTo>
                  <a:cubicBezTo>
                    <a:pt x="114" y="537"/>
                    <a:pt x="115" y="539"/>
                    <a:pt x="116" y="540"/>
                  </a:cubicBezTo>
                  <a:cubicBezTo>
                    <a:pt x="117" y="542"/>
                    <a:pt x="118" y="545"/>
                    <a:pt x="118" y="546"/>
                  </a:cubicBezTo>
                  <a:cubicBezTo>
                    <a:pt x="118" y="548"/>
                    <a:pt x="118" y="550"/>
                    <a:pt x="117" y="553"/>
                  </a:cubicBezTo>
                  <a:cubicBezTo>
                    <a:pt x="118" y="553"/>
                    <a:pt x="119" y="553"/>
                    <a:pt x="120" y="554"/>
                  </a:cubicBezTo>
                  <a:cubicBezTo>
                    <a:pt x="122" y="556"/>
                    <a:pt x="123" y="560"/>
                    <a:pt x="123" y="562"/>
                  </a:cubicBezTo>
                  <a:cubicBezTo>
                    <a:pt x="124" y="563"/>
                    <a:pt x="123" y="565"/>
                    <a:pt x="123" y="566"/>
                  </a:cubicBezTo>
                  <a:cubicBezTo>
                    <a:pt x="123" y="566"/>
                    <a:pt x="123" y="566"/>
                    <a:pt x="123" y="566"/>
                  </a:cubicBezTo>
                  <a:cubicBezTo>
                    <a:pt x="123" y="567"/>
                    <a:pt x="124" y="567"/>
                    <a:pt x="124" y="567"/>
                  </a:cubicBezTo>
                  <a:cubicBezTo>
                    <a:pt x="124" y="567"/>
                    <a:pt x="124" y="567"/>
                    <a:pt x="124" y="567"/>
                  </a:cubicBezTo>
                  <a:cubicBezTo>
                    <a:pt x="125" y="568"/>
                    <a:pt x="126" y="568"/>
                    <a:pt x="126" y="568"/>
                  </a:cubicBezTo>
                  <a:cubicBezTo>
                    <a:pt x="128" y="569"/>
                    <a:pt x="129" y="570"/>
                    <a:pt x="130" y="570"/>
                  </a:cubicBezTo>
                  <a:cubicBezTo>
                    <a:pt x="131" y="571"/>
                    <a:pt x="132" y="573"/>
                    <a:pt x="134" y="574"/>
                  </a:cubicBezTo>
                  <a:cubicBezTo>
                    <a:pt x="134" y="574"/>
                    <a:pt x="134" y="575"/>
                    <a:pt x="135" y="575"/>
                  </a:cubicBezTo>
                  <a:cubicBezTo>
                    <a:pt x="135" y="575"/>
                    <a:pt x="135" y="576"/>
                    <a:pt x="136" y="576"/>
                  </a:cubicBezTo>
                  <a:cubicBezTo>
                    <a:pt x="136" y="576"/>
                    <a:pt x="136" y="576"/>
                    <a:pt x="136" y="576"/>
                  </a:cubicBezTo>
                  <a:cubicBezTo>
                    <a:pt x="138" y="575"/>
                    <a:pt x="139" y="574"/>
                    <a:pt x="141" y="574"/>
                  </a:cubicBezTo>
                  <a:cubicBezTo>
                    <a:pt x="144" y="574"/>
                    <a:pt x="148" y="576"/>
                    <a:pt x="150" y="577"/>
                  </a:cubicBezTo>
                  <a:cubicBezTo>
                    <a:pt x="152" y="578"/>
                    <a:pt x="154" y="580"/>
                    <a:pt x="156" y="582"/>
                  </a:cubicBezTo>
                  <a:cubicBezTo>
                    <a:pt x="156" y="582"/>
                    <a:pt x="156" y="583"/>
                    <a:pt x="157" y="583"/>
                  </a:cubicBezTo>
                  <a:cubicBezTo>
                    <a:pt x="157" y="584"/>
                    <a:pt x="158" y="584"/>
                    <a:pt x="158" y="585"/>
                  </a:cubicBezTo>
                  <a:cubicBezTo>
                    <a:pt x="159" y="585"/>
                    <a:pt x="159" y="586"/>
                    <a:pt x="159" y="586"/>
                  </a:cubicBezTo>
                  <a:cubicBezTo>
                    <a:pt x="159" y="586"/>
                    <a:pt x="160" y="586"/>
                    <a:pt x="160" y="586"/>
                  </a:cubicBezTo>
                  <a:cubicBezTo>
                    <a:pt x="160" y="586"/>
                    <a:pt x="161" y="586"/>
                    <a:pt x="161" y="586"/>
                  </a:cubicBezTo>
                  <a:cubicBezTo>
                    <a:pt x="161" y="586"/>
                    <a:pt x="162" y="586"/>
                    <a:pt x="162" y="586"/>
                  </a:cubicBezTo>
                  <a:cubicBezTo>
                    <a:pt x="163" y="585"/>
                    <a:pt x="165" y="584"/>
                    <a:pt x="166" y="584"/>
                  </a:cubicBezTo>
                  <a:cubicBezTo>
                    <a:pt x="167" y="583"/>
                    <a:pt x="168" y="583"/>
                    <a:pt x="169" y="583"/>
                  </a:cubicBezTo>
                  <a:cubicBezTo>
                    <a:pt x="169" y="583"/>
                    <a:pt x="170" y="583"/>
                    <a:pt x="170" y="583"/>
                  </a:cubicBezTo>
                  <a:cubicBezTo>
                    <a:pt x="170" y="583"/>
                    <a:pt x="171" y="583"/>
                    <a:pt x="171" y="583"/>
                  </a:cubicBezTo>
                  <a:cubicBezTo>
                    <a:pt x="171" y="583"/>
                    <a:pt x="171" y="583"/>
                    <a:pt x="171" y="583"/>
                  </a:cubicBezTo>
                  <a:cubicBezTo>
                    <a:pt x="171" y="583"/>
                    <a:pt x="172" y="582"/>
                    <a:pt x="172" y="581"/>
                  </a:cubicBezTo>
                  <a:cubicBezTo>
                    <a:pt x="173" y="581"/>
                    <a:pt x="173" y="580"/>
                    <a:pt x="174" y="580"/>
                  </a:cubicBezTo>
                  <a:cubicBezTo>
                    <a:pt x="174" y="580"/>
                    <a:pt x="175" y="579"/>
                    <a:pt x="175" y="579"/>
                  </a:cubicBezTo>
                  <a:cubicBezTo>
                    <a:pt x="175" y="579"/>
                    <a:pt x="175" y="578"/>
                    <a:pt x="175" y="578"/>
                  </a:cubicBezTo>
                  <a:cubicBezTo>
                    <a:pt x="176" y="577"/>
                    <a:pt x="177" y="575"/>
                    <a:pt x="178" y="574"/>
                  </a:cubicBezTo>
                  <a:cubicBezTo>
                    <a:pt x="179" y="573"/>
                    <a:pt x="180" y="573"/>
                    <a:pt x="181" y="573"/>
                  </a:cubicBezTo>
                  <a:cubicBezTo>
                    <a:pt x="181" y="572"/>
                    <a:pt x="182" y="571"/>
                    <a:pt x="182" y="571"/>
                  </a:cubicBezTo>
                  <a:cubicBezTo>
                    <a:pt x="183" y="570"/>
                    <a:pt x="184" y="570"/>
                    <a:pt x="184" y="570"/>
                  </a:cubicBezTo>
                  <a:cubicBezTo>
                    <a:pt x="184" y="570"/>
                    <a:pt x="185" y="570"/>
                    <a:pt x="185" y="569"/>
                  </a:cubicBezTo>
                  <a:cubicBezTo>
                    <a:pt x="185" y="569"/>
                    <a:pt x="185" y="569"/>
                    <a:pt x="185" y="569"/>
                  </a:cubicBezTo>
                  <a:cubicBezTo>
                    <a:pt x="185" y="568"/>
                    <a:pt x="186" y="567"/>
                    <a:pt x="186" y="566"/>
                  </a:cubicBezTo>
                  <a:cubicBezTo>
                    <a:pt x="187" y="565"/>
                    <a:pt x="187" y="563"/>
                    <a:pt x="188" y="562"/>
                  </a:cubicBezTo>
                  <a:cubicBezTo>
                    <a:pt x="189" y="560"/>
                    <a:pt x="191" y="558"/>
                    <a:pt x="192" y="557"/>
                  </a:cubicBezTo>
                  <a:cubicBezTo>
                    <a:pt x="195" y="554"/>
                    <a:pt x="195" y="554"/>
                    <a:pt x="195" y="554"/>
                  </a:cubicBezTo>
                  <a:cubicBezTo>
                    <a:pt x="218" y="568"/>
                    <a:pt x="218" y="568"/>
                    <a:pt x="218" y="568"/>
                  </a:cubicBezTo>
                  <a:cubicBezTo>
                    <a:pt x="242" y="551"/>
                    <a:pt x="242" y="551"/>
                    <a:pt x="242" y="551"/>
                  </a:cubicBezTo>
                  <a:cubicBezTo>
                    <a:pt x="251" y="551"/>
                    <a:pt x="251" y="551"/>
                    <a:pt x="251" y="551"/>
                  </a:cubicBezTo>
                  <a:cubicBezTo>
                    <a:pt x="257" y="544"/>
                    <a:pt x="257" y="544"/>
                    <a:pt x="257" y="544"/>
                  </a:cubicBezTo>
                  <a:cubicBezTo>
                    <a:pt x="255" y="543"/>
                    <a:pt x="255" y="543"/>
                    <a:pt x="255" y="543"/>
                  </a:cubicBezTo>
                  <a:cubicBezTo>
                    <a:pt x="255" y="525"/>
                    <a:pt x="255" y="525"/>
                    <a:pt x="255" y="525"/>
                  </a:cubicBezTo>
                  <a:cubicBezTo>
                    <a:pt x="266" y="525"/>
                    <a:pt x="266" y="525"/>
                    <a:pt x="266" y="525"/>
                  </a:cubicBezTo>
                  <a:cubicBezTo>
                    <a:pt x="275" y="531"/>
                    <a:pt x="275" y="531"/>
                    <a:pt x="275" y="531"/>
                  </a:cubicBezTo>
                  <a:cubicBezTo>
                    <a:pt x="299" y="509"/>
                    <a:pt x="299" y="509"/>
                    <a:pt x="299" y="509"/>
                  </a:cubicBezTo>
                  <a:cubicBezTo>
                    <a:pt x="300" y="508"/>
                    <a:pt x="300" y="508"/>
                    <a:pt x="300" y="508"/>
                  </a:cubicBezTo>
                  <a:cubicBezTo>
                    <a:pt x="300" y="508"/>
                    <a:pt x="304" y="508"/>
                    <a:pt x="306" y="508"/>
                  </a:cubicBezTo>
                  <a:cubicBezTo>
                    <a:pt x="308" y="508"/>
                    <a:pt x="311" y="508"/>
                    <a:pt x="313" y="510"/>
                  </a:cubicBezTo>
                  <a:cubicBezTo>
                    <a:pt x="314" y="511"/>
                    <a:pt x="314" y="512"/>
                    <a:pt x="314" y="513"/>
                  </a:cubicBezTo>
                  <a:cubicBezTo>
                    <a:pt x="326" y="501"/>
                    <a:pt x="326" y="501"/>
                    <a:pt x="326" y="501"/>
                  </a:cubicBezTo>
                  <a:cubicBezTo>
                    <a:pt x="326" y="501"/>
                    <a:pt x="325" y="500"/>
                    <a:pt x="325" y="500"/>
                  </a:cubicBezTo>
                  <a:cubicBezTo>
                    <a:pt x="321" y="497"/>
                    <a:pt x="322" y="492"/>
                    <a:pt x="323" y="490"/>
                  </a:cubicBezTo>
                  <a:cubicBezTo>
                    <a:pt x="323" y="488"/>
                    <a:pt x="326" y="485"/>
                    <a:pt x="328" y="484"/>
                  </a:cubicBezTo>
                  <a:cubicBezTo>
                    <a:pt x="328" y="483"/>
                    <a:pt x="329" y="483"/>
                    <a:pt x="330" y="482"/>
                  </a:cubicBezTo>
                  <a:cubicBezTo>
                    <a:pt x="331" y="482"/>
                    <a:pt x="331" y="482"/>
                    <a:pt x="331" y="482"/>
                  </a:cubicBezTo>
                  <a:cubicBezTo>
                    <a:pt x="332" y="481"/>
                    <a:pt x="332" y="481"/>
                    <a:pt x="332" y="481"/>
                  </a:cubicBezTo>
                  <a:cubicBezTo>
                    <a:pt x="331" y="481"/>
                    <a:pt x="330" y="481"/>
                    <a:pt x="329" y="480"/>
                  </a:cubicBezTo>
                  <a:cubicBezTo>
                    <a:pt x="327" y="479"/>
                    <a:pt x="325" y="476"/>
                    <a:pt x="324" y="475"/>
                  </a:cubicBezTo>
                  <a:cubicBezTo>
                    <a:pt x="324" y="474"/>
                    <a:pt x="322" y="471"/>
                    <a:pt x="322" y="468"/>
                  </a:cubicBezTo>
                  <a:cubicBezTo>
                    <a:pt x="322" y="466"/>
                    <a:pt x="323" y="464"/>
                    <a:pt x="324" y="463"/>
                  </a:cubicBezTo>
                  <a:cubicBezTo>
                    <a:pt x="324" y="463"/>
                    <a:pt x="324" y="462"/>
                    <a:pt x="324" y="462"/>
                  </a:cubicBezTo>
                  <a:cubicBezTo>
                    <a:pt x="325" y="462"/>
                    <a:pt x="325" y="461"/>
                    <a:pt x="325" y="461"/>
                  </a:cubicBezTo>
                  <a:cubicBezTo>
                    <a:pt x="325" y="461"/>
                    <a:pt x="325" y="461"/>
                    <a:pt x="325" y="461"/>
                  </a:cubicBezTo>
                  <a:cubicBezTo>
                    <a:pt x="325" y="460"/>
                    <a:pt x="325" y="460"/>
                    <a:pt x="325" y="459"/>
                  </a:cubicBezTo>
                  <a:cubicBezTo>
                    <a:pt x="325" y="459"/>
                    <a:pt x="325" y="459"/>
                    <a:pt x="325" y="458"/>
                  </a:cubicBezTo>
                  <a:cubicBezTo>
                    <a:pt x="325" y="458"/>
                    <a:pt x="325" y="458"/>
                    <a:pt x="325" y="458"/>
                  </a:cubicBezTo>
                  <a:cubicBezTo>
                    <a:pt x="325" y="457"/>
                    <a:pt x="325" y="454"/>
                    <a:pt x="326" y="452"/>
                  </a:cubicBezTo>
                  <a:cubicBezTo>
                    <a:pt x="326" y="451"/>
                    <a:pt x="327" y="451"/>
                    <a:pt x="328" y="450"/>
                  </a:cubicBezTo>
                  <a:cubicBezTo>
                    <a:pt x="328" y="450"/>
                    <a:pt x="328" y="450"/>
                    <a:pt x="328" y="450"/>
                  </a:cubicBezTo>
                  <a:cubicBezTo>
                    <a:pt x="328" y="450"/>
                    <a:pt x="328" y="449"/>
                    <a:pt x="328" y="449"/>
                  </a:cubicBezTo>
                  <a:cubicBezTo>
                    <a:pt x="328" y="448"/>
                    <a:pt x="328" y="446"/>
                    <a:pt x="328" y="444"/>
                  </a:cubicBezTo>
                  <a:cubicBezTo>
                    <a:pt x="329" y="443"/>
                    <a:pt x="329" y="443"/>
                    <a:pt x="330" y="442"/>
                  </a:cubicBezTo>
                  <a:cubicBezTo>
                    <a:pt x="330" y="441"/>
                    <a:pt x="330" y="440"/>
                    <a:pt x="331" y="439"/>
                  </a:cubicBezTo>
                  <a:cubicBezTo>
                    <a:pt x="331" y="438"/>
                    <a:pt x="332" y="437"/>
                    <a:pt x="332" y="437"/>
                  </a:cubicBezTo>
                  <a:cubicBezTo>
                    <a:pt x="332" y="436"/>
                    <a:pt x="332" y="435"/>
                    <a:pt x="332" y="434"/>
                  </a:cubicBezTo>
                  <a:cubicBezTo>
                    <a:pt x="333" y="433"/>
                    <a:pt x="334" y="430"/>
                    <a:pt x="335" y="429"/>
                  </a:cubicBezTo>
                  <a:cubicBezTo>
                    <a:pt x="336" y="428"/>
                    <a:pt x="337" y="427"/>
                    <a:pt x="338" y="427"/>
                  </a:cubicBezTo>
                  <a:cubicBezTo>
                    <a:pt x="338" y="427"/>
                    <a:pt x="338" y="426"/>
                    <a:pt x="339" y="426"/>
                  </a:cubicBezTo>
                  <a:cubicBezTo>
                    <a:pt x="339" y="426"/>
                    <a:pt x="340" y="424"/>
                    <a:pt x="341" y="423"/>
                  </a:cubicBezTo>
                  <a:cubicBezTo>
                    <a:pt x="341" y="422"/>
                    <a:pt x="342" y="421"/>
                    <a:pt x="342" y="421"/>
                  </a:cubicBezTo>
                  <a:cubicBezTo>
                    <a:pt x="342" y="420"/>
                    <a:pt x="343" y="419"/>
                    <a:pt x="343" y="419"/>
                  </a:cubicBezTo>
                  <a:cubicBezTo>
                    <a:pt x="344" y="417"/>
                    <a:pt x="346" y="414"/>
                    <a:pt x="347" y="413"/>
                  </a:cubicBezTo>
                  <a:cubicBezTo>
                    <a:pt x="347" y="412"/>
                    <a:pt x="349" y="409"/>
                    <a:pt x="349" y="407"/>
                  </a:cubicBezTo>
                  <a:cubicBezTo>
                    <a:pt x="350" y="406"/>
                    <a:pt x="351" y="403"/>
                    <a:pt x="352" y="401"/>
                  </a:cubicBezTo>
                  <a:cubicBezTo>
                    <a:pt x="352" y="401"/>
                    <a:pt x="352" y="399"/>
                    <a:pt x="352" y="398"/>
                  </a:cubicBezTo>
                  <a:cubicBezTo>
                    <a:pt x="353" y="397"/>
                    <a:pt x="353" y="396"/>
                    <a:pt x="353" y="396"/>
                  </a:cubicBezTo>
                  <a:cubicBezTo>
                    <a:pt x="353" y="395"/>
                    <a:pt x="354" y="394"/>
                    <a:pt x="354" y="393"/>
                  </a:cubicBezTo>
                  <a:cubicBezTo>
                    <a:pt x="354" y="392"/>
                    <a:pt x="355" y="390"/>
                    <a:pt x="355" y="390"/>
                  </a:cubicBezTo>
                  <a:cubicBezTo>
                    <a:pt x="355" y="389"/>
                    <a:pt x="355" y="389"/>
                    <a:pt x="355" y="389"/>
                  </a:cubicBezTo>
                  <a:cubicBezTo>
                    <a:pt x="354" y="388"/>
                    <a:pt x="353" y="386"/>
                    <a:pt x="353" y="384"/>
                  </a:cubicBezTo>
                  <a:cubicBezTo>
                    <a:pt x="353" y="381"/>
                    <a:pt x="354" y="379"/>
                    <a:pt x="355" y="378"/>
                  </a:cubicBezTo>
                  <a:cubicBezTo>
                    <a:pt x="355" y="378"/>
                    <a:pt x="355" y="377"/>
                    <a:pt x="355" y="377"/>
                  </a:cubicBezTo>
                  <a:cubicBezTo>
                    <a:pt x="355" y="376"/>
                    <a:pt x="355" y="375"/>
                    <a:pt x="355" y="374"/>
                  </a:cubicBezTo>
                  <a:cubicBezTo>
                    <a:pt x="355" y="373"/>
                    <a:pt x="355" y="371"/>
                    <a:pt x="355" y="369"/>
                  </a:cubicBezTo>
                  <a:cubicBezTo>
                    <a:pt x="356" y="367"/>
                    <a:pt x="358" y="365"/>
                    <a:pt x="360" y="362"/>
                  </a:cubicBezTo>
                  <a:cubicBezTo>
                    <a:pt x="361" y="362"/>
                    <a:pt x="361" y="362"/>
                    <a:pt x="361" y="362"/>
                  </a:cubicBezTo>
                  <a:cubicBezTo>
                    <a:pt x="362" y="361"/>
                    <a:pt x="363" y="360"/>
                    <a:pt x="364" y="359"/>
                  </a:cubicBezTo>
                  <a:cubicBezTo>
                    <a:pt x="365" y="358"/>
                    <a:pt x="366" y="357"/>
                    <a:pt x="366" y="357"/>
                  </a:cubicBezTo>
                  <a:cubicBezTo>
                    <a:pt x="367" y="357"/>
                    <a:pt x="367" y="356"/>
                    <a:pt x="367" y="356"/>
                  </a:cubicBezTo>
                  <a:cubicBezTo>
                    <a:pt x="367" y="356"/>
                    <a:pt x="367" y="356"/>
                    <a:pt x="367" y="356"/>
                  </a:cubicBezTo>
                  <a:cubicBezTo>
                    <a:pt x="366" y="355"/>
                    <a:pt x="365" y="355"/>
                    <a:pt x="364" y="353"/>
                  </a:cubicBezTo>
                  <a:cubicBezTo>
                    <a:pt x="362" y="350"/>
                    <a:pt x="364" y="346"/>
                    <a:pt x="365" y="344"/>
                  </a:cubicBezTo>
                  <a:cubicBezTo>
                    <a:pt x="366" y="343"/>
                    <a:pt x="367" y="342"/>
                    <a:pt x="368" y="341"/>
                  </a:cubicBezTo>
                  <a:cubicBezTo>
                    <a:pt x="368" y="341"/>
                    <a:pt x="368" y="340"/>
                    <a:pt x="369" y="340"/>
                  </a:cubicBezTo>
                  <a:cubicBezTo>
                    <a:pt x="369" y="340"/>
                    <a:pt x="369" y="336"/>
                    <a:pt x="372" y="335"/>
                  </a:cubicBezTo>
                  <a:cubicBezTo>
                    <a:pt x="372" y="334"/>
                    <a:pt x="373" y="334"/>
                    <a:pt x="373" y="334"/>
                  </a:cubicBezTo>
                  <a:cubicBezTo>
                    <a:pt x="373" y="334"/>
                    <a:pt x="373" y="334"/>
                    <a:pt x="373" y="333"/>
                  </a:cubicBezTo>
                  <a:cubicBezTo>
                    <a:pt x="373" y="333"/>
                    <a:pt x="373" y="332"/>
                    <a:pt x="373" y="332"/>
                  </a:cubicBezTo>
                  <a:cubicBezTo>
                    <a:pt x="373" y="331"/>
                    <a:pt x="373" y="331"/>
                    <a:pt x="373" y="331"/>
                  </a:cubicBezTo>
                  <a:cubicBezTo>
                    <a:pt x="373" y="330"/>
                    <a:pt x="373" y="328"/>
                    <a:pt x="373" y="326"/>
                  </a:cubicBezTo>
                  <a:cubicBezTo>
                    <a:pt x="374" y="325"/>
                    <a:pt x="375" y="324"/>
                    <a:pt x="376" y="323"/>
                  </a:cubicBezTo>
                  <a:cubicBezTo>
                    <a:pt x="376" y="323"/>
                    <a:pt x="376" y="323"/>
                    <a:pt x="376" y="323"/>
                  </a:cubicBezTo>
                  <a:cubicBezTo>
                    <a:pt x="375" y="323"/>
                    <a:pt x="375" y="323"/>
                    <a:pt x="375" y="322"/>
                  </a:cubicBezTo>
                  <a:cubicBezTo>
                    <a:pt x="375" y="322"/>
                    <a:pt x="375" y="322"/>
                    <a:pt x="375" y="321"/>
                  </a:cubicBezTo>
                  <a:cubicBezTo>
                    <a:pt x="374" y="320"/>
                    <a:pt x="373" y="318"/>
                    <a:pt x="372" y="316"/>
                  </a:cubicBezTo>
                  <a:cubicBezTo>
                    <a:pt x="372" y="314"/>
                    <a:pt x="373" y="311"/>
                    <a:pt x="374" y="309"/>
                  </a:cubicBezTo>
                  <a:cubicBezTo>
                    <a:pt x="375" y="309"/>
                    <a:pt x="375" y="308"/>
                    <a:pt x="376" y="308"/>
                  </a:cubicBezTo>
                  <a:cubicBezTo>
                    <a:pt x="375" y="307"/>
                    <a:pt x="374" y="305"/>
                    <a:pt x="374" y="303"/>
                  </a:cubicBezTo>
                  <a:cubicBezTo>
                    <a:pt x="374" y="301"/>
                    <a:pt x="375" y="300"/>
                    <a:pt x="375" y="299"/>
                  </a:cubicBezTo>
                  <a:cubicBezTo>
                    <a:pt x="375" y="298"/>
                    <a:pt x="375" y="298"/>
                    <a:pt x="375" y="297"/>
                  </a:cubicBezTo>
                  <a:cubicBezTo>
                    <a:pt x="374" y="289"/>
                    <a:pt x="374" y="289"/>
                    <a:pt x="374" y="289"/>
                  </a:cubicBezTo>
                  <a:cubicBezTo>
                    <a:pt x="399" y="295"/>
                    <a:pt x="399" y="295"/>
                    <a:pt x="399" y="295"/>
                  </a:cubicBezTo>
                  <a:cubicBezTo>
                    <a:pt x="411" y="310"/>
                    <a:pt x="411" y="310"/>
                    <a:pt x="411" y="310"/>
                  </a:cubicBezTo>
                  <a:cubicBezTo>
                    <a:pt x="430" y="312"/>
                    <a:pt x="430" y="312"/>
                    <a:pt x="430" y="312"/>
                  </a:cubicBezTo>
                  <a:cubicBezTo>
                    <a:pt x="430" y="311"/>
                    <a:pt x="430" y="311"/>
                    <a:pt x="430" y="311"/>
                  </a:cubicBezTo>
                  <a:cubicBezTo>
                    <a:pt x="431" y="310"/>
                    <a:pt x="431" y="309"/>
                    <a:pt x="432" y="308"/>
                  </a:cubicBezTo>
                  <a:cubicBezTo>
                    <a:pt x="432" y="307"/>
                    <a:pt x="433" y="306"/>
                    <a:pt x="433" y="306"/>
                  </a:cubicBezTo>
                  <a:cubicBezTo>
                    <a:pt x="433" y="306"/>
                    <a:pt x="433" y="305"/>
                    <a:pt x="433" y="305"/>
                  </a:cubicBezTo>
                  <a:cubicBezTo>
                    <a:pt x="434" y="304"/>
                    <a:pt x="434" y="303"/>
                    <a:pt x="435" y="302"/>
                  </a:cubicBezTo>
                  <a:cubicBezTo>
                    <a:pt x="435" y="301"/>
                    <a:pt x="436" y="300"/>
                    <a:pt x="437" y="300"/>
                  </a:cubicBezTo>
                  <a:cubicBezTo>
                    <a:pt x="437" y="299"/>
                    <a:pt x="437" y="298"/>
                    <a:pt x="437" y="298"/>
                  </a:cubicBezTo>
                  <a:cubicBezTo>
                    <a:pt x="437" y="297"/>
                    <a:pt x="436" y="296"/>
                    <a:pt x="436" y="295"/>
                  </a:cubicBezTo>
                  <a:cubicBezTo>
                    <a:pt x="436" y="295"/>
                    <a:pt x="436" y="295"/>
                    <a:pt x="436" y="295"/>
                  </a:cubicBezTo>
                  <a:cubicBezTo>
                    <a:pt x="436" y="293"/>
                    <a:pt x="436" y="292"/>
                    <a:pt x="437" y="290"/>
                  </a:cubicBezTo>
                  <a:cubicBezTo>
                    <a:pt x="437" y="289"/>
                    <a:pt x="438" y="288"/>
                    <a:pt x="439" y="287"/>
                  </a:cubicBezTo>
                  <a:cubicBezTo>
                    <a:pt x="439" y="287"/>
                    <a:pt x="439" y="287"/>
                    <a:pt x="439" y="287"/>
                  </a:cubicBezTo>
                  <a:cubicBezTo>
                    <a:pt x="439" y="286"/>
                    <a:pt x="439" y="285"/>
                    <a:pt x="439" y="284"/>
                  </a:cubicBezTo>
                  <a:cubicBezTo>
                    <a:pt x="439" y="283"/>
                    <a:pt x="439" y="283"/>
                    <a:pt x="439" y="283"/>
                  </a:cubicBezTo>
                  <a:cubicBezTo>
                    <a:pt x="439" y="283"/>
                    <a:pt x="439" y="282"/>
                    <a:pt x="439" y="282"/>
                  </a:cubicBezTo>
                  <a:cubicBezTo>
                    <a:pt x="439" y="280"/>
                    <a:pt x="439" y="279"/>
                    <a:pt x="439" y="277"/>
                  </a:cubicBezTo>
                  <a:cubicBezTo>
                    <a:pt x="439" y="275"/>
                    <a:pt x="441" y="271"/>
                    <a:pt x="441" y="270"/>
                  </a:cubicBezTo>
                  <a:cubicBezTo>
                    <a:pt x="441" y="269"/>
                    <a:pt x="441" y="269"/>
                    <a:pt x="441" y="269"/>
                  </a:cubicBezTo>
                  <a:cubicBezTo>
                    <a:pt x="442" y="268"/>
                    <a:pt x="443" y="266"/>
                    <a:pt x="445" y="265"/>
                  </a:cubicBezTo>
                  <a:cubicBezTo>
                    <a:pt x="445" y="264"/>
                    <a:pt x="445" y="264"/>
                    <a:pt x="446" y="264"/>
                  </a:cubicBezTo>
                  <a:cubicBezTo>
                    <a:pt x="445" y="263"/>
                    <a:pt x="444" y="262"/>
                    <a:pt x="444" y="261"/>
                  </a:cubicBezTo>
                  <a:cubicBezTo>
                    <a:pt x="443" y="258"/>
                    <a:pt x="444" y="253"/>
                    <a:pt x="444" y="253"/>
                  </a:cubicBezTo>
                  <a:cubicBezTo>
                    <a:pt x="444" y="252"/>
                    <a:pt x="445" y="251"/>
                    <a:pt x="446" y="250"/>
                  </a:cubicBezTo>
                  <a:cubicBezTo>
                    <a:pt x="446" y="250"/>
                    <a:pt x="446" y="250"/>
                    <a:pt x="446" y="250"/>
                  </a:cubicBezTo>
                  <a:cubicBezTo>
                    <a:pt x="446" y="249"/>
                    <a:pt x="446" y="249"/>
                    <a:pt x="446" y="249"/>
                  </a:cubicBezTo>
                  <a:cubicBezTo>
                    <a:pt x="446" y="247"/>
                    <a:pt x="446" y="244"/>
                    <a:pt x="447" y="242"/>
                  </a:cubicBezTo>
                  <a:cubicBezTo>
                    <a:pt x="448" y="241"/>
                    <a:pt x="448" y="241"/>
                    <a:pt x="449" y="240"/>
                  </a:cubicBezTo>
                  <a:cubicBezTo>
                    <a:pt x="449" y="239"/>
                    <a:pt x="449" y="238"/>
                    <a:pt x="450" y="237"/>
                  </a:cubicBezTo>
                  <a:cubicBezTo>
                    <a:pt x="450" y="235"/>
                    <a:pt x="452" y="232"/>
                    <a:pt x="453" y="230"/>
                  </a:cubicBezTo>
                  <a:cubicBezTo>
                    <a:pt x="456" y="225"/>
                    <a:pt x="456" y="225"/>
                    <a:pt x="456" y="225"/>
                  </a:cubicBezTo>
                  <a:cubicBezTo>
                    <a:pt x="473" y="236"/>
                    <a:pt x="473" y="236"/>
                    <a:pt x="473" y="236"/>
                  </a:cubicBezTo>
                  <a:cubicBezTo>
                    <a:pt x="478" y="216"/>
                    <a:pt x="478" y="216"/>
                    <a:pt x="478" y="216"/>
                  </a:cubicBezTo>
                  <a:cubicBezTo>
                    <a:pt x="479" y="215"/>
                    <a:pt x="479" y="215"/>
                    <a:pt x="479" y="215"/>
                  </a:cubicBezTo>
                  <a:cubicBezTo>
                    <a:pt x="480" y="215"/>
                    <a:pt x="480" y="215"/>
                    <a:pt x="480" y="214"/>
                  </a:cubicBezTo>
                  <a:cubicBezTo>
                    <a:pt x="481" y="214"/>
                    <a:pt x="481" y="214"/>
                    <a:pt x="481" y="213"/>
                  </a:cubicBezTo>
                  <a:cubicBezTo>
                    <a:pt x="481" y="212"/>
                    <a:pt x="481" y="210"/>
                    <a:pt x="482" y="209"/>
                  </a:cubicBezTo>
                  <a:cubicBezTo>
                    <a:pt x="483" y="207"/>
                    <a:pt x="486" y="204"/>
                    <a:pt x="489" y="204"/>
                  </a:cubicBezTo>
                  <a:cubicBezTo>
                    <a:pt x="490" y="204"/>
                    <a:pt x="490" y="204"/>
                    <a:pt x="490" y="204"/>
                  </a:cubicBezTo>
                  <a:cubicBezTo>
                    <a:pt x="491" y="204"/>
                    <a:pt x="492" y="204"/>
                    <a:pt x="492" y="205"/>
                  </a:cubicBezTo>
                  <a:cubicBezTo>
                    <a:pt x="492" y="204"/>
                    <a:pt x="492" y="204"/>
                    <a:pt x="492" y="204"/>
                  </a:cubicBezTo>
                  <a:cubicBezTo>
                    <a:pt x="493" y="202"/>
                    <a:pt x="493" y="200"/>
                    <a:pt x="494" y="198"/>
                  </a:cubicBezTo>
                  <a:cubicBezTo>
                    <a:pt x="496" y="196"/>
                    <a:pt x="500" y="195"/>
                    <a:pt x="501" y="195"/>
                  </a:cubicBezTo>
                  <a:cubicBezTo>
                    <a:pt x="501" y="195"/>
                    <a:pt x="501" y="195"/>
                    <a:pt x="502" y="195"/>
                  </a:cubicBezTo>
                  <a:cubicBezTo>
                    <a:pt x="502" y="194"/>
                    <a:pt x="502" y="194"/>
                    <a:pt x="502" y="194"/>
                  </a:cubicBezTo>
                  <a:cubicBezTo>
                    <a:pt x="502" y="193"/>
                    <a:pt x="502" y="193"/>
                    <a:pt x="502" y="193"/>
                  </a:cubicBezTo>
                  <a:cubicBezTo>
                    <a:pt x="502" y="192"/>
                    <a:pt x="501" y="192"/>
                    <a:pt x="501" y="191"/>
                  </a:cubicBezTo>
                  <a:cubicBezTo>
                    <a:pt x="499" y="187"/>
                    <a:pt x="502" y="182"/>
                    <a:pt x="503" y="181"/>
                  </a:cubicBezTo>
                  <a:cubicBezTo>
                    <a:pt x="503" y="180"/>
                    <a:pt x="504" y="179"/>
                    <a:pt x="505" y="179"/>
                  </a:cubicBezTo>
                  <a:cubicBezTo>
                    <a:pt x="505" y="179"/>
                    <a:pt x="505" y="179"/>
                    <a:pt x="505" y="179"/>
                  </a:cubicBezTo>
                  <a:cubicBezTo>
                    <a:pt x="505" y="178"/>
                    <a:pt x="506" y="177"/>
                    <a:pt x="506" y="175"/>
                  </a:cubicBezTo>
                  <a:cubicBezTo>
                    <a:pt x="507" y="174"/>
                    <a:pt x="509" y="171"/>
                    <a:pt x="511" y="169"/>
                  </a:cubicBezTo>
                  <a:cubicBezTo>
                    <a:pt x="511" y="168"/>
                    <a:pt x="512" y="168"/>
                    <a:pt x="513" y="168"/>
                  </a:cubicBezTo>
                  <a:cubicBezTo>
                    <a:pt x="513" y="167"/>
                    <a:pt x="513" y="166"/>
                    <a:pt x="514" y="166"/>
                  </a:cubicBezTo>
                  <a:cubicBezTo>
                    <a:pt x="514" y="165"/>
                    <a:pt x="515" y="164"/>
                    <a:pt x="515" y="163"/>
                  </a:cubicBezTo>
                  <a:cubicBezTo>
                    <a:pt x="514" y="163"/>
                    <a:pt x="513" y="162"/>
                    <a:pt x="513" y="161"/>
                  </a:cubicBezTo>
                  <a:cubicBezTo>
                    <a:pt x="511" y="159"/>
                    <a:pt x="510" y="155"/>
                    <a:pt x="511" y="152"/>
                  </a:cubicBezTo>
                  <a:cubicBezTo>
                    <a:pt x="512" y="151"/>
                    <a:pt x="513" y="150"/>
                    <a:pt x="514" y="149"/>
                  </a:cubicBezTo>
                  <a:cubicBezTo>
                    <a:pt x="512" y="148"/>
                    <a:pt x="511" y="147"/>
                    <a:pt x="511" y="145"/>
                  </a:cubicBezTo>
                  <a:cubicBezTo>
                    <a:pt x="510" y="142"/>
                    <a:pt x="512" y="139"/>
                    <a:pt x="513" y="137"/>
                  </a:cubicBezTo>
                  <a:cubicBezTo>
                    <a:pt x="513" y="137"/>
                    <a:pt x="513" y="137"/>
                    <a:pt x="513" y="137"/>
                  </a:cubicBezTo>
                  <a:cubicBezTo>
                    <a:pt x="514" y="136"/>
                    <a:pt x="515" y="136"/>
                    <a:pt x="516" y="135"/>
                  </a:cubicBezTo>
                  <a:cubicBezTo>
                    <a:pt x="516" y="135"/>
                    <a:pt x="516" y="135"/>
                    <a:pt x="516" y="134"/>
                  </a:cubicBezTo>
                  <a:cubicBezTo>
                    <a:pt x="517" y="134"/>
                    <a:pt x="517" y="133"/>
                    <a:pt x="517" y="132"/>
                  </a:cubicBezTo>
                  <a:cubicBezTo>
                    <a:pt x="517" y="132"/>
                    <a:pt x="517" y="131"/>
                    <a:pt x="517" y="130"/>
                  </a:cubicBezTo>
                  <a:cubicBezTo>
                    <a:pt x="516" y="129"/>
                    <a:pt x="515" y="128"/>
                    <a:pt x="515" y="126"/>
                  </a:cubicBezTo>
                  <a:cubicBezTo>
                    <a:pt x="515" y="125"/>
                    <a:pt x="515" y="124"/>
                    <a:pt x="515" y="123"/>
                  </a:cubicBezTo>
                  <a:cubicBezTo>
                    <a:pt x="514" y="122"/>
                    <a:pt x="513" y="121"/>
                    <a:pt x="512" y="119"/>
                  </a:cubicBezTo>
                  <a:cubicBezTo>
                    <a:pt x="512" y="116"/>
                    <a:pt x="513" y="115"/>
                    <a:pt x="513" y="113"/>
                  </a:cubicBezTo>
                  <a:cubicBezTo>
                    <a:pt x="513" y="113"/>
                    <a:pt x="513" y="111"/>
                    <a:pt x="513" y="110"/>
                  </a:cubicBezTo>
                  <a:cubicBezTo>
                    <a:pt x="511" y="100"/>
                    <a:pt x="511" y="100"/>
                    <a:pt x="511" y="100"/>
                  </a:cubicBezTo>
                  <a:cubicBezTo>
                    <a:pt x="594" y="141"/>
                    <a:pt x="594" y="141"/>
                    <a:pt x="594" y="141"/>
                  </a:cubicBezTo>
                  <a:cubicBezTo>
                    <a:pt x="594" y="140"/>
                    <a:pt x="594" y="140"/>
                    <a:pt x="594" y="140"/>
                  </a:cubicBezTo>
                  <a:cubicBezTo>
                    <a:pt x="594" y="139"/>
                    <a:pt x="594" y="139"/>
                    <a:pt x="594" y="139"/>
                  </a:cubicBezTo>
                  <a:cubicBezTo>
                    <a:pt x="594" y="136"/>
                    <a:pt x="594" y="133"/>
                    <a:pt x="595" y="131"/>
                  </a:cubicBezTo>
                  <a:cubicBezTo>
                    <a:pt x="595" y="130"/>
                    <a:pt x="596" y="129"/>
                    <a:pt x="596" y="128"/>
                  </a:cubicBezTo>
                  <a:cubicBezTo>
                    <a:pt x="596" y="128"/>
                    <a:pt x="597" y="128"/>
                    <a:pt x="597" y="128"/>
                  </a:cubicBezTo>
                  <a:cubicBezTo>
                    <a:pt x="597" y="127"/>
                    <a:pt x="597" y="126"/>
                    <a:pt x="597" y="126"/>
                  </a:cubicBezTo>
                  <a:cubicBezTo>
                    <a:pt x="596" y="125"/>
                    <a:pt x="596" y="124"/>
                    <a:pt x="596" y="123"/>
                  </a:cubicBezTo>
                  <a:cubicBezTo>
                    <a:pt x="597" y="120"/>
                    <a:pt x="597" y="118"/>
                    <a:pt x="597" y="116"/>
                  </a:cubicBez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5" name="Freeform 74">
              <a:extLst>
                <a:ext uri="{FF2B5EF4-FFF2-40B4-BE49-F238E27FC236}">
                  <a16:creationId xmlns:a16="http://schemas.microsoft.com/office/drawing/2014/main" id="{D743C886-BAA6-4249-A96C-DABF843DF06C}"/>
                </a:ext>
              </a:extLst>
            </p:cNvPr>
            <p:cNvSpPr>
              <a:spLocks/>
            </p:cNvSpPr>
            <p:nvPr/>
          </p:nvSpPr>
          <p:spPr bwMode="auto">
            <a:xfrm>
              <a:off x="5864219" y="2792416"/>
              <a:ext cx="152400" cy="354013"/>
            </a:xfrm>
            <a:custGeom>
              <a:avLst/>
              <a:gdLst>
                <a:gd name="T0" fmla="*/ 175 w 182"/>
                <a:gd name="T1" fmla="*/ 186 h 420"/>
                <a:gd name="T2" fmla="*/ 164 w 182"/>
                <a:gd name="T3" fmla="*/ 124 h 420"/>
                <a:gd name="T4" fmla="*/ 163 w 182"/>
                <a:gd name="T5" fmla="*/ 130 h 420"/>
                <a:gd name="T6" fmla="*/ 140 w 182"/>
                <a:gd name="T7" fmla="*/ 134 h 420"/>
                <a:gd name="T8" fmla="*/ 127 w 182"/>
                <a:gd name="T9" fmla="*/ 128 h 420"/>
                <a:gd name="T10" fmla="*/ 129 w 182"/>
                <a:gd name="T11" fmla="*/ 109 h 420"/>
                <a:gd name="T12" fmla="*/ 143 w 182"/>
                <a:gd name="T13" fmla="*/ 97 h 420"/>
                <a:gd name="T14" fmla="*/ 146 w 182"/>
                <a:gd name="T15" fmla="*/ 89 h 420"/>
                <a:gd name="T16" fmla="*/ 36 w 182"/>
                <a:gd name="T17" fmla="*/ 2 h 420"/>
                <a:gd name="T18" fmla="*/ 25 w 182"/>
                <a:gd name="T19" fmla="*/ 14 h 420"/>
                <a:gd name="T20" fmla="*/ 22 w 182"/>
                <a:gd name="T21" fmla="*/ 33 h 420"/>
                <a:gd name="T22" fmla="*/ 13 w 182"/>
                <a:gd name="T23" fmla="*/ 50 h 420"/>
                <a:gd name="T24" fmla="*/ 11 w 182"/>
                <a:gd name="T25" fmla="*/ 60 h 420"/>
                <a:gd name="T26" fmla="*/ 15 w 182"/>
                <a:gd name="T27" fmla="*/ 91 h 420"/>
                <a:gd name="T28" fmla="*/ 10 w 182"/>
                <a:gd name="T29" fmla="*/ 112 h 420"/>
                <a:gd name="T30" fmla="*/ 4 w 182"/>
                <a:gd name="T31" fmla="*/ 127 h 420"/>
                <a:gd name="T32" fmla="*/ 8 w 182"/>
                <a:gd name="T33" fmla="*/ 143 h 420"/>
                <a:gd name="T34" fmla="*/ 31 w 182"/>
                <a:gd name="T35" fmla="*/ 157 h 420"/>
                <a:gd name="T36" fmla="*/ 33 w 182"/>
                <a:gd name="T37" fmla="*/ 167 h 420"/>
                <a:gd name="T38" fmla="*/ 48 w 182"/>
                <a:gd name="T39" fmla="*/ 172 h 420"/>
                <a:gd name="T40" fmla="*/ 53 w 182"/>
                <a:gd name="T41" fmla="*/ 177 h 420"/>
                <a:gd name="T42" fmla="*/ 67 w 182"/>
                <a:gd name="T43" fmla="*/ 188 h 420"/>
                <a:gd name="T44" fmla="*/ 78 w 182"/>
                <a:gd name="T45" fmla="*/ 191 h 420"/>
                <a:gd name="T46" fmla="*/ 88 w 182"/>
                <a:gd name="T47" fmla="*/ 210 h 420"/>
                <a:gd name="T48" fmla="*/ 77 w 182"/>
                <a:gd name="T49" fmla="*/ 217 h 420"/>
                <a:gd name="T50" fmla="*/ 66 w 182"/>
                <a:gd name="T51" fmla="*/ 228 h 420"/>
                <a:gd name="T52" fmla="*/ 56 w 182"/>
                <a:gd name="T53" fmla="*/ 241 h 420"/>
                <a:gd name="T54" fmla="*/ 48 w 182"/>
                <a:gd name="T55" fmla="*/ 252 h 420"/>
                <a:gd name="T56" fmla="*/ 48 w 182"/>
                <a:gd name="T57" fmla="*/ 258 h 420"/>
                <a:gd name="T58" fmla="*/ 37 w 182"/>
                <a:gd name="T59" fmla="*/ 275 h 420"/>
                <a:gd name="T60" fmla="*/ 23 w 182"/>
                <a:gd name="T61" fmla="*/ 282 h 420"/>
                <a:gd name="T62" fmla="*/ 16 w 182"/>
                <a:gd name="T63" fmla="*/ 289 h 420"/>
                <a:gd name="T64" fmla="*/ 7 w 182"/>
                <a:gd name="T65" fmla="*/ 295 h 420"/>
                <a:gd name="T66" fmla="*/ 5 w 182"/>
                <a:gd name="T67" fmla="*/ 313 h 420"/>
                <a:gd name="T68" fmla="*/ 4 w 182"/>
                <a:gd name="T69" fmla="*/ 326 h 420"/>
                <a:gd name="T70" fmla="*/ 10 w 182"/>
                <a:gd name="T71" fmla="*/ 338 h 420"/>
                <a:gd name="T72" fmla="*/ 21 w 182"/>
                <a:gd name="T73" fmla="*/ 351 h 420"/>
                <a:gd name="T74" fmla="*/ 36 w 182"/>
                <a:gd name="T75" fmla="*/ 364 h 420"/>
                <a:gd name="T76" fmla="*/ 49 w 182"/>
                <a:gd name="T77" fmla="*/ 371 h 420"/>
                <a:gd name="T78" fmla="*/ 64 w 182"/>
                <a:gd name="T79" fmla="*/ 372 h 420"/>
                <a:gd name="T80" fmla="*/ 71 w 182"/>
                <a:gd name="T81" fmla="*/ 383 h 420"/>
                <a:gd name="T82" fmla="*/ 83 w 182"/>
                <a:gd name="T83" fmla="*/ 376 h 420"/>
                <a:gd name="T84" fmla="*/ 98 w 182"/>
                <a:gd name="T85" fmla="*/ 376 h 420"/>
                <a:gd name="T86" fmla="*/ 109 w 182"/>
                <a:gd name="T87" fmla="*/ 394 h 420"/>
                <a:gd name="T88" fmla="*/ 108 w 182"/>
                <a:gd name="T89" fmla="*/ 419 h 420"/>
                <a:gd name="T90" fmla="*/ 127 w 182"/>
                <a:gd name="T91" fmla="*/ 405 h 420"/>
                <a:gd name="T92" fmla="*/ 136 w 182"/>
                <a:gd name="T93" fmla="*/ 381 h 420"/>
                <a:gd name="T94" fmla="*/ 146 w 182"/>
                <a:gd name="T95" fmla="*/ 346 h 420"/>
                <a:gd name="T96" fmla="*/ 165 w 182"/>
                <a:gd name="T97" fmla="*/ 319 h 420"/>
                <a:gd name="T98" fmla="*/ 172 w 182"/>
                <a:gd name="T99" fmla="*/ 294 h 420"/>
                <a:gd name="T100" fmla="*/ 181 w 182"/>
                <a:gd name="T101" fmla="*/ 263 h 4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82" h="420">
                  <a:moveTo>
                    <a:pt x="181" y="242"/>
                  </a:moveTo>
                  <a:cubicBezTo>
                    <a:pt x="181" y="237"/>
                    <a:pt x="180" y="228"/>
                    <a:pt x="180" y="224"/>
                  </a:cubicBezTo>
                  <a:cubicBezTo>
                    <a:pt x="179" y="221"/>
                    <a:pt x="178" y="217"/>
                    <a:pt x="178" y="215"/>
                  </a:cubicBezTo>
                  <a:cubicBezTo>
                    <a:pt x="177" y="211"/>
                    <a:pt x="176" y="205"/>
                    <a:pt x="175" y="201"/>
                  </a:cubicBezTo>
                  <a:cubicBezTo>
                    <a:pt x="175" y="197"/>
                    <a:pt x="175" y="190"/>
                    <a:pt x="175" y="186"/>
                  </a:cubicBezTo>
                  <a:cubicBezTo>
                    <a:pt x="175" y="184"/>
                    <a:pt x="174" y="179"/>
                    <a:pt x="174" y="176"/>
                  </a:cubicBezTo>
                  <a:cubicBezTo>
                    <a:pt x="174" y="172"/>
                    <a:pt x="173" y="161"/>
                    <a:pt x="173" y="160"/>
                  </a:cubicBezTo>
                  <a:cubicBezTo>
                    <a:pt x="173" y="160"/>
                    <a:pt x="171" y="147"/>
                    <a:pt x="170" y="143"/>
                  </a:cubicBezTo>
                  <a:cubicBezTo>
                    <a:pt x="170" y="140"/>
                    <a:pt x="169" y="133"/>
                    <a:pt x="168" y="130"/>
                  </a:cubicBezTo>
                  <a:cubicBezTo>
                    <a:pt x="167" y="129"/>
                    <a:pt x="165" y="125"/>
                    <a:pt x="164" y="124"/>
                  </a:cubicBezTo>
                  <a:cubicBezTo>
                    <a:pt x="163" y="123"/>
                    <a:pt x="162" y="123"/>
                    <a:pt x="161" y="123"/>
                  </a:cubicBezTo>
                  <a:cubicBezTo>
                    <a:pt x="160" y="123"/>
                    <a:pt x="159" y="124"/>
                    <a:pt x="159" y="124"/>
                  </a:cubicBezTo>
                  <a:cubicBezTo>
                    <a:pt x="158" y="125"/>
                    <a:pt x="158" y="126"/>
                    <a:pt x="159" y="126"/>
                  </a:cubicBezTo>
                  <a:cubicBezTo>
                    <a:pt x="159" y="127"/>
                    <a:pt x="161" y="127"/>
                    <a:pt x="161" y="127"/>
                  </a:cubicBezTo>
                  <a:cubicBezTo>
                    <a:pt x="162" y="128"/>
                    <a:pt x="163" y="129"/>
                    <a:pt x="163" y="130"/>
                  </a:cubicBezTo>
                  <a:cubicBezTo>
                    <a:pt x="163" y="131"/>
                    <a:pt x="163" y="133"/>
                    <a:pt x="162" y="134"/>
                  </a:cubicBezTo>
                  <a:cubicBezTo>
                    <a:pt x="162" y="135"/>
                    <a:pt x="160" y="135"/>
                    <a:pt x="159" y="135"/>
                  </a:cubicBezTo>
                  <a:cubicBezTo>
                    <a:pt x="158" y="135"/>
                    <a:pt x="155" y="133"/>
                    <a:pt x="153" y="132"/>
                  </a:cubicBezTo>
                  <a:cubicBezTo>
                    <a:pt x="152" y="132"/>
                    <a:pt x="149" y="131"/>
                    <a:pt x="148" y="131"/>
                  </a:cubicBezTo>
                  <a:cubicBezTo>
                    <a:pt x="146" y="132"/>
                    <a:pt x="142" y="133"/>
                    <a:pt x="140" y="134"/>
                  </a:cubicBezTo>
                  <a:cubicBezTo>
                    <a:pt x="139" y="134"/>
                    <a:pt x="138" y="135"/>
                    <a:pt x="137" y="136"/>
                  </a:cubicBezTo>
                  <a:cubicBezTo>
                    <a:pt x="136" y="136"/>
                    <a:pt x="133" y="136"/>
                    <a:pt x="131" y="136"/>
                  </a:cubicBezTo>
                  <a:cubicBezTo>
                    <a:pt x="130" y="135"/>
                    <a:pt x="128" y="134"/>
                    <a:pt x="127" y="132"/>
                  </a:cubicBezTo>
                  <a:cubicBezTo>
                    <a:pt x="126" y="132"/>
                    <a:pt x="126" y="129"/>
                    <a:pt x="127" y="128"/>
                  </a:cubicBezTo>
                  <a:cubicBezTo>
                    <a:pt x="127" y="128"/>
                    <a:pt x="127" y="128"/>
                    <a:pt x="127" y="128"/>
                  </a:cubicBezTo>
                  <a:cubicBezTo>
                    <a:pt x="127" y="128"/>
                    <a:pt x="127" y="127"/>
                    <a:pt x="127" y="127"/>
                  </a:cubicBezTo>
                  <a:cubicBezTo>
                    <a:pt x="127" y="126"/>
                    <a:pt x="127" y="124"/>
                    <a:pt x="128" y="123"/>
                  </a:cubicBezTo>
                  <a:cubicBezTo>
                    <a:pt x="128" y="122"/>
                    <a:pt x="128" y="119"/>
                    <a:pt x="128" y="118"/>
                  </a:cubicBezTo>
                  <a:cubicBezTo>
                    <a:pt x="129" y="117"/>
                    <a:pt x="130" y="116"/>
                    <a:pt x="130" y="115"/>
                  </a:cubicBezTo>
                  <a:cubicBezTo>
                    <a:pt x="130" y="114"/>
                    <a:pt x="129" y="111"/>
                    <a:pt x="129" y="109"/>
                  </a:cubicBezTo>
                  <a:cubicBezTo>
                    <a:pt x="129" y="108"/>
                    <a:pt x="128" y="105"/>
                    <a:pt x="129" y="104"/>
                  </a:cubicBezTo>
                  <a:cubicBezTo>
                    <a:pt x="129" y="103"/>
                    <a:pt x="131" y="101"/>
                    <a:pt x="132" y="101"/>
                  </a:cubicBezTo>
                  <a:cubicBezTo>
                    <a:pt x="133" y="100"/>
                    <a:pt x="135" y="100"/>
                    <a:pt x="137" y="100"/>
                  </a:cubicBezTo>
                  <a:cubicBezTo>
                    <a:pt x="138" y="100"/>
                    <a:pt x="140" y="99"/>
                    <a:pt x="141" y="99"/>
                  </a:cubicBezTo>
                  <a:cubicBezTo>
                    <a:pt x="141" y="98"/>
                    <a:pt x="143" y="97"/>
                    <a:pt x="143" y="97"/>
                  </a:cubicBezTo>
                  <a:cubicBezTo>
                    <a:pt x="143" y="97"/>
                    <a:pt x="143" y="96"/>
                    <a:pt x="142" y="96"/>
                  </a:cubicBezTo>
                  <a:cubicBezTo>
                    <a:pt x="142" y="95"/>
                    <a:pt x="142" y="94"/>
                    <a:pt x="142" y="93"/>
                  </a:cubicBezTo>
                  <a:cubicBezTo>
                    <a:pt x="142" y="92"/>
                    <a:pt x="143" y="91"/>
                    <a:pt x="144" y="90"/>
                  </a:cubicBezTo>
                  <a:cubicBezTo>
                    <a:pt x="144" y="90"/>
                    <a:pt x="145" y="88"/>
                    <a:pt x="146" y="89"/>
                  </a:cubicBezTo>
                  <a:cubicBezTo>
                    <a:pt x="146" y="89"/>
                    <a:pt x="146" y="89"/>
                    <a:pt x="146" y="89"/>
                  </a:cubicBezTo>
                  <a:cubicBezTo>
                    <a:pt x="148" y="62"/>
                    <a:pt x="148" y="62"/>
                    <a:pt x="148" y="62"/>
                  </a:cubicBezTo>
                  <a:cubicBezTo>
                    <a:pt x="151" y="46"/>
                    <a:pt x="151" y="46"/>
                    <a:pt x="151" y="46"/>
                  </a:cubicBezTo>
                  <a:cubicBezTo>
                    <a:pt x="149" y="32"/>
                    <a:pt x="149" y="32"/>
                    <a:pt x="149" y="32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36" y="2"/>
                    <a:pt x="36" y="2"/>
                    <a:pt x="36" y="2"/>
                  </a:cubicBezTo>
                  <a:cubicBezTo>
                    <a:pt x="35" y="3"/>
                    <a:pt x="34" y="4"/>
                    <a:pt x="33" y="5"/>
                  </a:cubicBezTo>
                  <a:cubicBezTo>
                    <a:pt x="33" y="5"/>
                    <a:pt x="33" y="5"/>
                    <a:pt x="33" y="5"/>
                  </a:cubicBezTo>
                  <a:cubicBezTo>
                    <a:pt x="32" y="6"/>
                    <a:pt x="31" y="6"/>
                    <a:pt x="30" y="6"/>
                  </a:cubicBezTo>
                  <a:cubicBezTo>
                    <a:pt x="30" y="8"/>
                    <a:pt x="30" y="9"/>
                    <a:pt x="29" y="10"/>
                  </a:cubicBezTo>
                  <a:cubicBezTo>
                    <a:pt x="28" y="12"/>
                    <a:pt x="26" y="13"/>
                    <a:pt x="25" y="14"/>
                  </a:cubicBezTo>
                  <a:cubicBezTo>
                    <a:pt x="25" y="14"/>
                    <a:pt x="25" y="14"/>
                    <a:pt x="24" y="14"/>
                  </a:cubicBezTo>
                  <a:cubicBezTo>
                    <a:pt x="24" y="15"/>
                    <a:pt x="23" y="18"/>
                    <a:pt x="22" y="20"/>
                  </a:cubicBezTo>
                  <a:cubicBezTo>
                    <a:pt x="22" y="22"/>
                    <a:pt x="21" y="25"/>
                    <a:pt x="21" y="27"/>
                  </a:cubicBezTo>
                  <a:cubicBezTo>
                    <a:pt x="21" y="27"/>
                    <a:pt x="22" y="28"/>
                    <a:pt x="22" y="29"/>
                  </a:cubicBezTo>
                  <a:cubicBezTo>
                    <a:pt x="22" y="30"/>
                    <a:pt x="22" y="32"/>
                    <a:pt x="22" y="33"/>
                  </a:cubicBezTo>
                  <a:cubicBezTo>
                    <a:pt x="22" y="35"/>
                    <a:pt x="22" y="37"/>
                    <a:pt x="21" y="40"/>
                  </a:cubicBezTo>
                  <a:cubicBezTo>
                    <a:pt x="20" y="40"/>
                    <a:pt x="20" y="41"/>
                    <a:pt x="20" y="41"/>
                  </a:cubicBezTo>
                  <a:cubicBezTo>
                    <a:pt x="20" y="41"/>
                    <a:pt x="20" y="42"/>
                    <a:pt x="20" y="42"/>
                  </a:cubicBezTo>
                  <a:cubicBezTo>
                    <a:pt x="19" y="44"/>
                    <a:pt x="19" y="46"/>
                    <a:pt x="18" y="48"/>
                  </a:cubicBezTo>
                  <a:cubicBezTo>
                    <a:pt x="16" y="49"/>
                    <a:pt x="15" y="50"/>
                    <a:pt x="13" y="50"/>
                  </a:cubicBezTo>
                  <a:cubicBezTo>
                    <a:pt x="13" y="50"/>
                    <a:pt x="13" y="50"/>
                    <a:pt x="13" y="50"/>
                  </a:cubicBezTo>
                  <a:cubicBezTo>
                    <a:pt x="13" y="51"/>
                    <a:pt x="13" y="51"/>
                    <a:pt x="13" y="51"/>
                  </a:cubicBezTo>
                  <a:cubicBezTo>
                    <a:pt x="13" y="52"/>
                    <a:pt x="13" y="52"/>
                    <a:pt x="13" y="52"/>
                  </a:cubicBezTo>
                  <a:cubicBezTo>
                    <a:pt x="13" y="53"/>
                    <a:pt x="13" y="55"/>
                    <a:pt x="13" y="57"/>
                  </a:cubicBezTo>
                  <a:cubicBezTo>
                    <a:pt x="12" y="58"/>
                    <a:pt x="11" y="59"/>
                    <a:pt x="11" y="60"/>
                  </a:cubicBezTo>
                  <a:cubicBezTo>
                    <a:pt x="11" y="60"/>
                    <a:pt x="11" y="60"/>
                    <a:pt x="11" y="60"/>
                  </a:cubicBezTo>
                  <a:cubicBezTo>
                    <a:pt x="10" y="61"/>
                    <a:pt x="10" y="62"/>
                    <a:pt x="10" y="64"/>
                  </a:cubicBezTo>
                  <a:cubicBezTo>
                    <a:pt x="11" y="66"/>
                    <a:pt x="11" y="66"/>
                    <a:pt x="11" y="66"/>
                  </a:cubicBezTo>
                  <a:cubicBezTo>
                    <a:pt x="0" y="77"/>
                    <a:pt x="0" y="77"/>
                    <a:pt x="0" y="77"/>
                  </a:cubicBezTo>
                  <a:cubicBezTo>
                    <a:pt x="15" y="91"/>
                    <a:pt x="15" y="91"/>
                    <a:pt x="15" y="91"/>
                  </a:cubicBezTo>
                  <a:cubicBezTo>
                    <a:pt x="15" y="93"/>
                    <a:pt x="15" y="93"/>
                    <a:pt x="15" y="93"/>
                  </a:cubicBezTo>
                  <a:cubicBezTo>
                    <a:pt x="16" y="97"/>
                    <a:pt x="15" y="99"/>
                    <a:pt x="14" y="100"/>
                  </a:cubicBezTo>
                  <a:cubicBezTo>
                    <a:pt x="13" y="101"/>
                    <a:pt x="12" y="102"/>
                    <a:pt x="11" y="102"/>
                  </a:cubicBezTo>
                  <a:cubicBezTo>
                    <a:pt x="12" y="103"/>
                    <a:pt x="12" y="104"/>
                    <a:pt x="12" y="106"/>
                  </a:cubicBezTo>
                  <a:cubicBezTo>
                    <a:pt x="12" y="108"/>
                    <a:pt x="10" y="112"/>
                    <a:pt x="10" y="112"/>
                  </a:cubicBezTo>
                  <a:cubicBezTo>
                    <a:pt x="9" y="113"/>
                    <a:pt x="7" y="116"/>
                    <a:pt x="4" y="118"/>
                  </a:cubicBezTo>
                  <a:cubicBezTo>
                    <a:pt x="4" y="118"/>
                    <a:pt x="3" y="118"/>
                    <a:pt x="2" y="118"/>
                  </a:cubicBezTo>
                  <a:cubicBezTo>
                    <a:pt x="3" y="119"/>
                    <a:pt x="4" y="120"/>
                    <a:pt x="4" y="121"/>
                  </a:cubicBezTo>
                  <a:cubicBezTo>
                    <a:pt x="4" y="123"/>
                    <a:pt x="4" y="125"/>
                    <a:pt x="4" y="126"/>
                  </a:cubicBezTo>
                  <a:cubicBezTo>
                    <a:pt x="4" y="127"/>
                    <a:pt x="4" y="127"/>
                    <a:pt x="4" y="127"/>
                  </a:cubicBezTo>
                  <a:cubicBezTo>
                    <a:pt x="5" y="128"/>
                    <a:pt x="7" y="129"/>
                    <a:pt x="7" y="132"/>
                  </a:cubicBezTo>
                  <a:cubicBezTo>
                    <a:pt x="7" y="134"/>
                    <a:pt x="6" y="136"/>
                    <a:pt x="5" y="137"/>
                  </a:cubicBezTo>
                  <a:cubicBezTo>
                    <a:pt x="5" y="137"/>
                    <a:pt x="5" y="138"/>
                    <a:pt x="6" y="139"/>
                  </a:cubicBezTo>
                  <a:cubicBezTo>
                    <a:pt x="6" y="139"/>
                    <a:pt x="6" y="140"/>
                    <a:pt x="6" y="140"/>
                  </a:cubicBezTo>
                  <a:cubicBezTo>
                    <a:pt x="7" y="141"/>
                    <a:pt x="8" y="142"/>
                    <a:pt x="8" y="143"/>
                  </a:cubicBezTo>
                  <a:cubicBezTo>
                    <a:pt x="8" y="143"/>
                    <a:pt x="8" y="143"/>
                    <a:pt x="8" y="143"/>
                  </a:cubicBezTo>
                  <a:cubicBezTo>
                    <a:pt x="10" y="141"/>
                    <a:pt x="12" y="141"/>
                    <a:pt x="15" y="141"/>
                  </a:cubicBezTo>
                  <a:cubicBezTo>
                    <a:pt x="16" y="141"/>
                    <a:pt x="17" y="141"/>
                    <a:pt x="18" y="141"/>
                  </a:cubicBezTo>
                  <a:cubicBezTo>
                    <a:pt x="21" y="142"/>
                    <a:pt x="25" y="145"/>
                    <a:pt x="27" y="147"/>
                  </a:cubicBezTo>
                  <a:cubicBezTo>
                    <a:pt x="28" y="149"/>
                    <a:pt x="31" y="154"/>
                    <a:pt x="31" y="157"/>
                  </a:cubicBezTo>
                  <a:cubicBezTo>
                    <a:pt x="32" y="159"/>
                    <a:pt x="31" y="161"/>
                    <a:pt x="31" y="162"/>
                  </a:cubicBezTo>
                  <a:cubicBezTo>
                    <a:pt x="31" y="163"/>
                    <a:pt x="31" y="164"/>
                    <a:pt x="31" y="164"/>
                  </a:cubicBezTo>
                  <a:cubicBezTo>
                    <a:pt x="31" y="165"/>
                    <a:pt x="31" y="166"/>
                    <a:pt x="32" y="166"/>
                  </a:cubicBezTo>
                  <a:cubicBezTo>
                    <a:pt x="32" y="166"/>
                    <a:pt x="32" y="167"/>
                    <a:pt x="33" y="167"/>
                  </a:cubicBezTo>
                  <a:cubicBezTo>
                    <a:pt x="33" y="167"/>
                    <a:pt x="33" y="167"/>
                    <a:pt x="33" y="167"/>
                  </a:cubicBezTo>
                  <a:cubicBezTo>
                    <a:pt x="34" y="166"/>
                    <a:pt x="35" y="166"/>
                    <a:pt x="36" y="166"/>
                  </a:cubicBezTo>
                  <a:cubicBezTo>
                    <a:pt x="36" y="166"/>
                    <a:pt x="36" y="166"/>
                    <a:pt x="36" y="166"/>
                  </a:cubicBezTo>
                  <a:cubicBezTo>
                    <a:pt x="37" y="166"/>
                    <a:pt x="39" y="165"/>
                    <a:pt x="40" y="165"/>
                  </a:cubicBezTo>
                  <a:cubicBezTo>
                    <a:pt x="41" y="165"/>
                    <a:pt x="42" y="165"/>
                    <a:pt x="43" y="166"/>
                  </a:cubicBezTo>
                  <a:cubicBezTo>
                    <a:pt x="46" y="167"/>
                    <a:pt x="47" y="170"/>
                    <a:pt x="48" y="172"/>
                  </a:cubicBezTo>
                  <a:cubicBezTo>
                    <a:pt x="48" y="172"/>
                    <a:pt x="48" y="172"/>
                    <a:pt x="48" y="172"/>
                  </a:cubicBezTo>
                  <a:cubicBezTo>
                    <a:pt x="48" y="173"/>
                    <a:pt x="49" y="174"/>
                    <a:pt x="49" y="175"/>
                  </a:cubicBezTo>
                  <a:cubicBezTo>
                    <a:pt x="49" y="175"/>
                    <a:pt x="50" y="176"/>
                    <a:pt x="50" y="177"/>
                  </a:cubicBezTo>
                  <a:cubicBezTo>
                    <a:pt x="50" y="177"/>
                    <a:pt x="51" y="177"/>
                    <a:pt x="52" y="177"/>
                  </a:cubicBezTo>
                  <a:cubicBezTo>
                    <a:pt x="52" y="177"/>
                    <a:pt x="53" y="177"/>
                    <a:pt x="53" y="177"/>
                  </a:cubicBezTo>
                  <a:cubicBezTo>
                    <a:pt x="53" y="177"/>
                    <a:pt x="54" y="177"/>
                    <a:pt x="54" y="177"/>
                  </a:cubicBezTo>
                  <a:cubicBezTo>
                    <a:pt x="56" y="178"/>
                    <a:pt x="59" y="178"/>
                    <a:pt x="61" y="179"/>
                  </a:cubicBezTo>
                  <a:cubicBezTo>
                    <a:pt x="63" y="181"/>
                    <a:pt x="64" y="183"/>
                    <a:pt x="65" y="185"/>
                  </a:cubicBezTo>
                  <a:cubicBezTo>
                    <a:pt x="65" y="186"/>
                    <a:pt x="66" y="186"/>
                    <a:pt x="66" y="187"/>
                  </a:cubicBezTo>
                  <a:cubicBezTo>
                    <a:pt x="66" y="187"/>
                    <a:pt x="66" y="187"/>
                    <a:pt x="67" y="188"/>
                  </a:cubicBezTo>
                  <a:cubicBezTo>
                    <a:pt x="67" y="188"/>
                    <a:pt x="67" y="188"/>
                    <a:pt x="67" y="188"/>
                  </a:cubicBezTo>
                  <a:cubicBezTo>
                    <a:pt x="67" y="188"/>
                    <a:pt x="67" y="188"/>
                    <a:pt x="67" y="188"/>
                  </a:cubicBezTo>
                  <a:cubicBezTo>
                    <a:pt x="68" y="188"/>
                    <a:pt x="69" y="187"/>
                    <a:pt x="69" y="187"/>
                  </a:cubicBezTo>
                  <a:cubicBezTo>
                    <a:pt x="70" y="187"/>
                    <a:pt x="71" y="187"/>
                    <a:pt x="71" y="188"/>
                  </a:cubicBezTo>
                  <a:cubicBezTo>
                    <a:pt x="73" y="188"/>
                    <a:pt x="76" y="189"/>
                    <a:pt x="78" y="191"/>
                  </a:cubicBezTo>
                  <a:cubicBezTo>
                    <a:pt x="79" y="192"/>
                    <a:pt x="80" y="194"/>
                    <a:pt x="81" y="195"/>
                  </a:cubicBezTo>
                  <a:cubicBezTo>
                    <a:pt x="81" y="195"/>
                    <a:pt x="81" y="195"/>
                    <a:pt x="81" y="195"/>
                  </a:cubicBezTo>
                  <a:cubicBezTo>
                    <a:pt x="81" y="195"/>
                    <a:pt x="82" y="195"/>
                    <a:pt x="83" y="195"/>
                  </a:cubicBezTo>
                  <a:cubicBezTo>
                    <a:pt x="85" y="195"/>
                    <a:pt x="87" y="196"/>
                    <a:pt x="87" y="197"/>
                  </a:cubicBezTo>
                  <a:cubicBezTo>
                    <a:pt x="91" y="200"/>
                    <a:pt x="90" y="207"/>
                    <a:pt x="88" y="210"/>
                  </a:cubicBezTo>
                  <a:cubicBezTo>
                    <a:pt x="87" y="212"/>
                    <a:pt x="84" y="213"/>
                    <a:pt x="83" y="213"/>
                  </a:cubicBezTo>
                  <a:cubicBezTo>
                    <a:pt x="83" y="213"/>
                    <a:pt x="82" y="214"/>
                    <a:pt x="81" y="215"/>
                  </a:cubicBezTo>
                  <a:cubicBezTo>
                    <a:pt x="80" y="216"/>
                    <a:pt x="79" y="216"/>
                    <a:pt x="77" y="217"/>
                  </a:cubicBezTo>
                  <a:cubicBezTo>
                    <a:pt x="77" y="217"/>
                    <a:pt x="77" y="217"/>
                    <a:pt x="77" y="217"/>
                  </a:cubicBezTo>
                  <a:cubicBezTo>
                    <a:pt x="77" y="217"/>
                    <a:pt x="77" y="217"/>
                    <a:pt x="77" y="217"/>
                  </a:cubicBezTo>
                  <a:cubicBezTo>
                    <a:pt x="76" y="218"/>
                    <a:pt x="76" y="218"/>
                    <a:pt x="76" y="219"/>
                  </a:cubicBezTo>
                  <a:cubicBezTo>
                    <a:pt x="75" y="221"/>
                    <a:pt x="74" y="223"/>
                    <a:pt x="73" y="224"/>
                  </a:cubicBezTo>
                  <a:cubicBezTo>
                    <a:pt x="72" y="225"/>
                    <a:pt x="70" y="226"/>
                    <a:pt x="68" y="227"/>
                  </a:cubicBezTo>
                  <a:cubicBezTo>
                    <a:pt x="68" y="227"/>
                    <a:pt x="68" y="227"/>
                    <a:pt x="67" y="227"/>
                  </a:cubicBezTo>
                  <a:cubicBezTo>
                    <a:pt x="67" y="228"/>
                    <a:pt x="66" y="228"/>
                    <a:pt x="66" y="228"/>
                  </a:cubicBezTo>
                  <a:cubicBezTo>
                    <a:pt x="66" y="228"/>
                    <a:pt x="65" y="229"/>
                    <a:pt x="65" y="229"/>
                  </a:cubicBezTo>
                  <a:cubicBezTo>
                    <a:pt x="64" y="229"/>
                    <a:pt x="63" y="231"/>
                    <a:pt x="63" y="232"/>
                  </a:cubicBezTo>
                  <a:cubicBezTo>
                    <a:pt x="62" y="233"/>
                    <a:pt x="61" y="234"/>
                    <a:pt x="61" y="235"/>
                  </a:cubicBezTo>
                  <a:cubicBezTo>
                    <a:pt x="61" y="235"/>
                    <a:pt x="61" y="235"/>
                    <a:pt x="61" y="235"/>
                  </a:cubicBezTo>
                  <a:cubicBezTo>
                    <a:pt x="59" y="237"/>
                    <a:pt x="57" y="240"/>
                    <a:pt x="56" y="241"/>
                  </a:cubicBezTo>
                  <a:cubicBezTo>
                    <a:pt x="56" y="242"/>
                    <a:pt x="55" y="242"/>
                    <a:pt x="55" y="242"/>
                  </a:cubicBezTo>
                  <a:cubicBezTo>
                    <a:pt x="55" y="243"/>
                    <a:pt x="54" y="243"/>
                    <a:pt x="54" y="243"/>
                  </a:cubicBezTo>
                  <a:cubicBezTo>
                    <a:pt x="54" y="243"/>
                    <a:pt x="54" y="243"/>
                    <a:pt x="54" y="243"/>
                  </a:cubicBezTo>
                  <a:cubicBezTo>
                    <a:pt x="54" y="244"/>
                    <a:pt x="54" y="245"/>
                    <a:pt x="53" y="246"/>
                  </a:cubicBezTo>
                  <a:cubicBezTo>
                    <a:pt x="52" y="248"/>
                    <a:pt x="50" y="250"/>
                    <a:pt x="48" y="252"/>
                  </a:cubicBezTo>
                  <a:cubicBezTo>
                    <a:pt x="47" y="252"/>
                    <a:pt x="46" y="253"/>
                    <a:pt x="45" y="253"/>
                  </a:cubicBezTo>
                  <a:cubicBezTo>
                    <a:pt x="45" y="253"/>
                    <a:pt x="45" y="253"/>
                    <a:pt x="45" y="253"/>
                  </a:cubicBezTo>
                  <a:cubicBezTo>
                    <a:pt x="45" y="253"/>
                    <a:pt x="45" y="253"/>
                    <a:pt x="45" y="254"/>
                  </a:cubicBezTo>
                  <a:cubicBezTo>
                    <a:pt x="45" y="254"/>
                    <a:pt x="45" y="254"/>
                    <a:pt x="45" y="254"/>
                  </a:cubicBezTo>
                  <a:cubicBezTo>
                    <a:pt x="46" y="255"/>
                    <a:pt x="47" y="256"/>
                    <a:pt x="48" y="258"/>
                  </a:cubicBezTo>
                  <a:cubicBezTo>
                    <a:pt x="49" y="260"/>
                    <a:pt x="49" y="265"/>
                    <a:pt x="46" y="268"/>
                  </a:cubicBezTo>
                  <a:cubicBezTo>
                    <a:pt x="45" y="269"/>
                    <a:pt x="42" y="270"/>
                    <a:pt x="41" y="270"/>
                  </a:cubicBezTo>
                  <a:cubicBezTo>
                    <a:pt x="40" y="270"/>
                    <a:pt x="40" y="271"/>
                    <a:pt x="39" y="272"/>
                  </a:cubicBezTo>
                  <a:cubicBezTo>
                    <a:pt x="39" y="272"/>
                    <a:pt x="38" y="273"/>
                    <a:pt x="37" y="274"/>
                  </a:cubicBezTo>
                  <a:cubicBezTo>
                    <a:pt x="37" y="274"/>
                    <a:pt x="37" y="274"/>
                    <a:pt x="37" y="275"/>
                  </a:cubicBezTo>
                  <a:cubicBezTo>
                    <a:pt x="34" y="277"/>
                    <a:pt x="33" y="279"/>
                    <a:pt x="30" y="280"/>
                  </a:cubicBezTo>
                  <a:cubicBezTo>
                    <a:pt x="29" y="281"/>
                    <a:pt x="28" y="281"/>
                    <a:pt x="27" y="281"/>
                  </a:cubicBezTo>
                  <a:cubicBezTo>
                    <a:pt x="26" y="281"/>
                    <a:pt x="25" y="281"/>
                    <a:pt x="25" y="281"/>
                  </a:cubicBezTo>
                  <a:cubicBezTo>
                    <a:pt x="24" y="281"/>
                    <a:pt x="24" y="281"/>
                    <a:pt x="24" y="281"/>
                  </a:cubicBezTo>
                  <a:cubicBezTo>
                    <a:pt x="23" y="281"/>
                    <a:pt x="23" y="282"/>
                    <a:pt x="23" y="282"/>
                  </a:cubicBezTo>
                  <a:cubicBezTo>
                    <a:pt x="22" y="282"/>
                    <a:pt x="22" y="282"/>
                    <a:pt x="22" y="283"/>
                  </a:cubicBezTo>
                  <a:cubicBezTo>
                    <a:pt x="22" y="283"/>
                    <a:pt x="21" y="284"/>
                    <a:pt x="21" y="284"/>
                  </a:cubicBezTo>
                  <a:cubicBezTo>
                    <a:pt x="20" y="285"/>
                    <a:pt x="19" y="286"/>
                    <a:pt x="18" y="287"/>
                  </a:cubicBezTo>
                  <a:cubicBezTo>
                    <a:pt x="18" y="288"/>
                    <a:pt x="17" y="288"/>
                    <a:pt x="17" y="289"/>
                  </a:cubicBezTo>
                  <a:cubicBezTo>
                    <a:pt x="17" y="289"/>
                    <a:pt x="17" y="289"/>
                    <a:pt x="16" y="289"/>
                  </a:cubicBezTo>
                  <a:cubicBezTo>
                    <a:pt x="16" y="289"/>
                    <a:pt x="16" y="289"/>
                    <a:pt x="16" y="289"/>
                  </a:cubicBezTo>
                  <a:cubicBezTo>
                    <a:pt x="15" y="294"/>
                    <a:pt x="15" y="294"/>
                    <a:pt x="15" y="294"/>
                  </a:cubicBezTo>
                  <a:cubicBezTo>
                    <a:pt x="10" y="292"/>
                    <a:pt x="10" y="292"/>
                    <a:pt x="10" y="292"/>
                  </a:cubicBezTo>
                  <a:cubicBezTo>
                    <a:pt x="10" y="292"/>
                    <a:pt x="9" y="292"/>
                    <a:pt x="9" y="292"/>
                  </a:cubicBezTo>
                  <a:cubicBezTo>
                    <a:pt x="8" y="293"/>
                    <a:pt x="7" y="294"/>
                    <a:pt x="7" y="295"/>
                  </a:cubicBezTo>
                  <a:cubicBezTo>
                    <a:pt x="6" y="297"/>
                    <a:pt x="8" y="300"/>
                    <a:pt x="8" y="302"/>
                  </a:cubicBezTo>
                  <a:cubicBezTo>
                    <a:pt x="7" y="303"/>
                    <a:pt x="6" y="305"/>
                    <a:pt x="5" y="306"/>
                  </a:cubicBezTo>
                  <a:cubicBezTo>
                    <a:pt x="5" y="307"/>
                    <a:pt x="4" y="308"/>
                    <a:pt x="4" y="308"/>
                  </a:cubicBezTo>
                  <a:cubicBezTo>
                    <a:pt x="4" y="309"/>
                    <a:pt x="4" y="309"/>
                    <a:pt x="4" y="310"/>
                  </a:cubicBezTo>
                  <a:cubicBezTo>
                    <a:pt x="5" y="310"/>
                    <a:pt x="6" y="312"/>
                    <a:pt x="5" y="313"/>
                  </a:cubicBezTo>
                  <a:cubicBezTo>
                    <a:pt x="5" y="314"/>
                    <a:pt x="4" y="316"/>
                    <a:pt x="4" y="316"/>
                  </a:cubicBezTo>
                  <a:cubicBezTo>
                    <a:pt x="4" y="317"/>
                    <a:pt x="3" y="318"/>
                    <a:pt x="2" y="319"/>
                  </a:cubicBezTo>
                  <a:cubicBezTo>
                    <a:pt x="2" y="320"/>
                    <a:pt x="0" y="321"/>
                    <a:pt x="0" y="322"/>
                  </a:cubicBezTo>
                  <a:cubicBezTo>
                    <a:pt x="0" y="322"/>
                    <a:pt x="0" y="324"/>
                    <a:pt x="1" y="324"/>
                  </a:cubicBezTo>
                  <a:cubicBezTo>
                    <a:pt x="1" y="325"/>
                    <a:pt x="3" y="326"/>
                    <a:pt x="4" y="326"/>
                  </a:cubicBezTo>
                  <a:cubicBezTo>
                    <a:pt x="5" y="326"/>
                    <a:pt x="7" y="326"/>
                    <a:pt x="8" y="327"/>
                  </a:cubicBezTo>
                  <a:cubicBezTo>
                    <a:pt x="8" y="327"/>
                    <a:pt x="9" y="328"/>
                    <a:pt x="10" y="329"/>
                  </a:cubicBezTo>
                  <a:cubicBezTo>
                    <a:pt x="10" y="329"/>
                    <a:pt x="10" y="330"/>
                    <a:pt x="10" y="331"/>
                  </a:cubicBezTo>
                  <a:cubicBezTo>
                    <a:pt x="10" y="332"/>
                    <a:pt x="9" y="334"/>
                    <a:pt x="9" y="335"/>
                  </a:cubicBezTo>
                  <a:cubicBezTo>
                    <a:pt x="9" y="336"/>
                    <a:pt x="10" y="337"/>
                    <a:pt x="10" y="338"/>
                  </a:cubicBezTo>
                  <a:cubicBezTo>
                    <a:pt x="10" y="339"/>
                    <a:pt x="11" y="341"/>
                    <a:pt x="11" y="342"/>
                  </a:cubicBezTo>
                  <a:cubicBezTo>
                    <a:pt x="10" y="343"/>
                    <a:pt x="8" y="344"/>
                    <a:pt x="7" y="345"/>
                  </a:cubicBezTo>
                  <a:cubicBezTo>
                    <a:pt x="7" y="346"/>
                    <a:pt x="8" y="349"/>
                    <a:pt x="9" y="349"/>
                  </a:cubicBezTo>
                  <a:cubicBezTo>
                    <a:pt x="10" y="350"/>
                    <a:pt x="12" y="350"/>
                    <a:pt x="13" y="350"/>
                  </a:cubicBezTo>
                  <a:cubicBezTo>
                    <a:pt x="15" y="350"/>
                    <a:pt x="19" y="351"/>
                    <a:pt x="21" y="351"/>
                  </a:cubicBezTo>
                  <a:cubicBezTo>
                    <a:pt x="22" y="352"/>
                    <a:pt x="24" y="354"/>
                    <a:pt x="25" y="355"/>
                  </a:cubicBezTo>
                  <a:cubicBezTo>
                    <a:pt x="25" y="356"/>
                    <a:pt x="26" y="357"/>
                    <a:pt x="26" y="357"/>
                  </a:cubicBezTo>
                  <a:cubicBezTo>
                    <a:pt x="28" y="358"/>
                    <a:pt x="31" y="358"/>
                    <a:pt x="32" y="359"/>
                  </a:cubicBezTo>
                  <a:cubicBezTo>
                    <a:pt x="33" y="359"/>
                    <a:pt x="33" y="361"/>
                    <a:pt x="33" y="361"/>
                  </a:cubicBezTo>
                  <a:cubicBezTo>
                    <a:pt x="34" y="362"/>
                    <a:pt x="35" y="363"/>
                    <a:pt x="36" y="364"/>
                  </a:cubicBezTo>
                  <a:cubicBezTo>
                    <a:pt x="36" y="364"/>
                    <a:pt x="38" y="363"/>
                    <a:pt x="39" y="363"/>
                  </a:cubicBezTo>
                  <a:cubicBezTo>
                    <a:pt x="40" y="363"/>
                    <a:pt x="41" y="362"/>
                    <a:pt x="42" y="362"/>
                  </a:cubicBezTo>
                  <a:cubicBezTo>
                    <a:pt x="43" y="362"/>
                    <a:pt x="44" y="363"/>
                    <a:pt x="44" y="364"/>
                  </a:cubicBezTo>
                  <a:cubicBezTo>
                    <a:pt x="45" y="365"/>
                    <a:pt x="45" y="366"/>
                    <a:pt x="46" y="367"/>
                  </a:cubicBezTo>
                  <a:cubicBezTo>
                    <a:pt x="46" y="368"/>
                    <a:pt x="48" y="371"/>
                    <a:pt x="49" y="371"/>
                  </a:cubicBezTo>
                  <a:cubicBezTo>
                    <a:pt x="50" y="371"/>
                    <a:pt x="51" y="368"/>
                    <a:pt x="52" y="368"/>
                  </a:cubicBezTo>
                  <a:cubicBezTo>
                    <a:pt x="52" y="367"/>
                    <a:pt x="54" y="368"/>
                    <a:pt x="55" y="368"/>
                  </a:cubicBezTo>
                  <a:cubicBezTo>
                    <a:pt x="56" y="368"/>
                    <a:pt x="56" y="371"/>
                    <a:pt x="57" y="372"/>
                  </a:cubicBezTo>
                  <a:cubicBezTo>
                    <a:pt x="58" y="372"/>
                    <a:pt x="59" y="372"/>
                    <a:pt x="60" y="372"/>
                  </a:cubicBezTo>
                  <a:cubicBezTo>
                    <a:pt x="61" y="372"/>
                    <a:pt x="63" y="372"/>
                    <a:pt x="64" y="372"/>
                  </a:cubicBezTo>
                  <a:cubicBezTo>
                    <a:pt x="64" y="372"/>
                    <a:pt x="65" y="374"/>
                    <a:pt x="65" y="374"/>
                  </a:cubicBezTo>
                  <a:cubicBezTo>
                    <a:pt x="66" y="374"/>
                    <a:pt x="68" y="375"/>
                    <a:pt x="69" y="376"/>
                  </a:cubicBezTo>
                  <a:cubicBezTo>
                    <a:pt x="69" y="376"/>
                    <a:pt x="69" y="377"/>
                    <a:pt x="69" y="378"/>
                  </a:cubicBezTo>
                  <a:cubicBezTo>
                    <a:pt x="69" y="378"/>
                    <a:pt x="69" y="380"/>
                    <a:pt x="69" y="380"/>
                  </a:cubicBezTo>
                  <a:cubicBezTo>
                    <a:pt x="70" y="381"/>
                    <a:pt x="71" y="383"/>
                    <a:pt x="71" y="383"/>
                  </a:cubicBezTo>
                  <a:cubicBezTo>
                    <a:pt x="72" y="383"/>
                    <a:pt x="74" y="384"/>
                    <a:pt x="74" y="383"/>
                  </a:cubicBezTo>
                  <a:cubicBezTo>
                    <a:pt x="75" y="383"/>
                    <a:pt x="76" y="382"/>
                    <a:pt x="76" y="382"/>
                  </a:cubicBezTo>
                  <a:cubicBezTo>
                    <a:pt x="77" y="381"/>
                    <a:pt x="77" y="379"/>
                    <a:pt x="77" y="379"/>
                  </a:cubicBezTo>
                  <a:cubicBezTo>
                    <a:pt x="78" y="378"/>
                    <a:pt x="80" y="378"/>
                    <a:pt x="80" y="378"/>
                  </a:cubicBezTo>
                  <a:cubicBezTo>
                    <a:pt x="81" y="377"/>
                    <a:pt x="82" y="376"/>
                    <a:pt x="83" y="376"/>
                  </a:cubicBezTo>
                  <a:cubicBezTo>
                    <a:pt x="83" y="375"/>
                    <a:pt x="84" y="374"/>
                    <a:pt x="85" y="374"/>
                  </a:cubicBezTo>
                  <a:cubicBezTo>
                    <a:pt x="85" y="374"/>
                    <a:pt x="87" y="374"/>
                    <a:pt x="87" y="374"/>
                  </a:cubicBezTo>
                  <a:cubicBezTo>
                    <a:pt x="88" y="375"/>
                    <a:pt x="88" y="377"/>
                    <a:pt x="88" y="377"/>
                  </a:cubicBezTo>
                  <a:cubicBezTo>
                    <a:pt x="89" y="378"/>
                    <a:pt x="92" y="379"/>
                    <a:pt x="93" y="379"/>
                  </a:cubicBezTo>
                  <a:cubicBezTo>
                    <a:pt x="94" y="378"/>
                    <a:pt x="97" y="376"/>
                    <a:pt x="98" y="376"/>
                  </a:cubicBezTo>
                  <a:cubicBezTo>
                    <a:pt x="99" y="376"/>
                    <a:pt x="101" y="376"/>
                    <a:pt x="101" y="376"/>
                  </a:cubicBezTo>
                  <a:cubicBezTo>
                    <a:pt x="103" y="376"/>
                    <a:pt x="107" y="377"/>
                    <a:pt x="108" y="378"/>
                  </a:cubicBezTo>
                  <a:cubicBezTo>
                    <a:pt x="109" y="379"/>
                    <a:pt x="110" y="381"/>
                    <a:pt x="110" y="383"/>
                  </a:cubicBezTo>
                  <a:cubicBezTo>
                    <a:pt x="111" y="384"/>
                    <a:pt x="111" y="387"/>
                    <a:pt x="111" y="388"/>
                  </a:cubicBezTo>
                  <a:cubicBezTo>
                    <a:pt x="111" y="390"/>
                    <a:pt x="110" y="392"/>
                    <a:pt x="109" y="394"/>
                  </a:cubicBezTo>
                  <a:cubicBezTo>
                    <a:pt x="109" y="396"/>
                    <a:pt x="108" y="399"/>
                    <a:pt x="107" y="400"/>
                  </a:cubicBezTo>
                  <a:cubicBezTo>
                    <a:pt x="107" y="401"/>
                    <a:pt x="106" y="403"/>
                    <a:pt x="106" y="404"/>
                  </a:cubicBezTo>
                  <a:cubicBezTo>
                    <a:pt x="106" y="405"/>
                    <a:pt x="105" y="407"/>
                    <a:pt x="105" y="408"/>
                  </a:cubicBezTo>
                  <a:cubicBezTo>
                    <a:pt x="105" y="410"/>
                    <a:pt x="105" y="413"/>
                    <a:pt x="106" y="414"/>
                  </a:cubicBezTo>
                  <a:cubicBezTo>
                    <a:pt x="106" y="416"/>
                    <a:pt x="107" y="419"/>
                    <a:pt x="108" y="419"/>
                  </a:cubicBezTo>
                  <a:cubicBezTo>
                    <a:pt x="109" y="420"/>
                    <a:pt x="112" y="420"/>
                    <a:pt x="113" y="420"/>
                  </a:cubicBezTo>
                  <a:cubicBezTo>
                    <a:pt x="115" y="419"/>
                    <a:pt x="117" y="418"/>
                    <a:pt x="118" y="417"/>
                  </a:cubicBezTo>
                  <a:cubicBezTo>
                    <a:pt x="119" y="416"/>
                    <a:pt x="122" y="414"/>
                    <a:pt x="123" y="413"/>
                  </a:cubicBezTo>
                  <a:cubicBezTo>
                    <a:pt x="123" y="412"/>
                    <a:pt x="124" y="410"/>
                    <a:pt x="124" y="409"/>
                  </a:cubicBezTo>
                  <a:cubicBezTo>
                    <a:pt x="125" y="408"/>
                    <a:pt x="127" y="406"/>
                    <a:pt x="127" y="405"/>
                  </a:cubicBezTo>
                  <a:cubicBezTo>
                    <a:pt x="128" y="404"/>
                    <a:pt x="129" y="402"/>
                    <a:pt x="129" y="401"/>
                  </a:cubicBezTo>
                  <a:cubicBezTo>
                    <a:pt x="130" y="399"/>
                    <a:pt x="129" y="396"/>
                    <a:pt x="130" y="394"/>
                  </a:cubicBezTo>
                  <a:cubicBezTo>
                    <a:pt x="130" y="393"/>
                    <a:pt x="130" y="390"/>
                    <a:pt x="131" y="389"/>
                  </a:cubicBezTo>
                  <a:cubicBezTo>
                    <a:pt x="132" y="388"/>
                    <a:pt x="133" y="386"/>
                    <a:pt x="134" y="385"/>
                  </a:cubicBezTo>
                  <a:cubicBezTo>
                    <a:pt x="135" y="384"/>
                    <a:pt x="136" y="382"/>
                    <a:pt x="136" y="381"/>
                  </a:cubicBezTo>
                  <a:cubicBezTo>
                    <a:pt x="136" y="380"/>
                    <a:pt x="134" y="379"/>
                    <a:pt x="134" y="379"/>
                  </a:cubicBezTo>
                  <a:cubicBezTo>
                    <a:pt x="134" y="378"/>
                    <a:pt x="135" y="377"/>
                    <a:pt x="135" y="376"/>
                  </a:cubicBezTo>
                  <a:cubicBezTo>
                    <a:pt x="135" y="374"/>
                    <a:pt x="135" y="370"/>
                    <a:pt x="136" y="368"/>
                  </a:cubicBezTo>
                  <a:cubicBezTo>
                    <a:pt x="136" y="365"/>
                    <a:pt x="137" y="358"/>
                    <a:pt x="138" y="356"/>
                  </a:cubicBezTo>
                  <a:cubicBezTo>
                    <a:pt x="140" y="353"/>
                    <a:pt x="144" y="348"/>
                    <a:pt x="146" y="346"/>
                  </a:cubicBezTo>
                  <a:cubicBezTo>
                    <a:pt x="147" y="344"/>
                    <a:pt x="149" y="341"/>
                    <a:pt x="150" y="339"/>
                  </a:cubicBezTo>
                  <a:cubicBezTo>
                    <a:pt x="151" y="337"/>
                    <a:pt x="153" y="333"/>
                    <a:pt x="155" y="331"/>
                  </a:cubicBezTo>
                  <a:cubicBezTo>
                    <a:pt x="156" y="331"/>
                    <a:pt x="158" y="329"/>
                    <a:pt x="158" y="329"/>
                  </a:cubicBezTo>
                  <a:cubicBezTo>
                    <a:pt x="159" y="327"/>
                    <a:pt x="160" y="324"/>
                    <a:pt x="161" y="323"/>
                  </a:cubicBezTo>
                  <a:cubicBezTo>
                    <a:pt x="161" y="322"/>
                    <a:pt x="164" y="321"/>
                    <a:pt x="165" y="319"/>
                  </a:cubicBezTo>
                  <a:cubicBezTo>
                    <a:pt x="166" y="318"/>
                    <a:pt x="167" y="316"/>
                    <a:pt x="168" y="314"/>
                  </a:cubicBezTo>
                  <a:cubicBezTo>
                    <a:pt x="168" y="313"/>
                    <a:pt x="169" y="309"/>
                    <a:pt x="169" y="307"/>
                  </a:cubicBezTo>
                  <a:cubicBezTo>
                    <a:pt x="169" y="306"/>
                    <a:pt x="167" y="302"/>
                    <a:pt x="167" y="301"/>
                  </a:cubicBezTo>
                  <a:cubicBezTo>
                    <a:pt x="167" y="300"/>
                    <a:pt x="169" y="299"/>
                    <a:pt x="170" y="298"/>
                  </a:cubicBezTo>
                  <a:cubicBezTo>
                    <a:pt x="171" y="297"/>
                    <a:pt x="172" y="295"/>
                    <a:pt x="172" y="294"/>
                  </a:cubicBezTo>
                  <a:cubicBezTo>
                    <a:pt x="173" y="293"/>
                    <a:pt x="173" y="291"/>
                    <a:pt x="174" y="290"/>
                  </a:cubicBezTo>
                  <a:cubicBezTo>
                    <a:pt x="174" y="289"/>
                    <a:pt x="174" y="287"/>
                    <a:pt x="174" y="286"/>
                  </a:cubicBezTo>
                  <a:cubicBezTo>
                    <a:pt x="174" y="286"/>
                    <a:pt x="175" y="284"/>
                    <a:pt x="175" y="284"/>
                  </a:cubicBezTo>
                  <a:cubicBezTo>
                    <a:pt x="176" y="281"/>
                    <a:pt x="176" y="277"/>
                    <a:pt x="177" y="275"/>
                  </a:cubicBezTo>
                  <a:cubicBezTo>
                    <a:pt x="177" y="272"/>
                    <a:pt x="181" y="266"/>
                    <a:pt x="181" y="263"/>
                  </a:cubicBezTo>
                  <a:cubicBezTo>
                    <a:pt x="182" y="260"/>
                    <a:pt x="182" y="255"/>
                    <a:pt x="182" y="253"/>
                  </a:cubicBezTo>
                  <a:cubicBezTo>
                    <a:pt x="182" y="250"/>
                    <a:pt x="181" y="244"/>
                    <a:pt x="181" y="242"/>
                  </a:cubicBez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6" name="Freeform 75">
              <a:extLst>
                <a:ext uri="{FF2B5EF4-FFF2-40B4-BE49-F238E27FC236}">
                  <a16:creationId xmlns:a16="http://schemas.microsoft.com/office/drawing/2014/main" id="{632553F7-3C34-47C5-B9F3-6ED1A612D99E}"/>
                </a:ext>
              </a:extLst>
            </p:cNvPr>
            <p:cNvSpPr>
              <a:spLocks/>
            </p:cNvSpPr>
            <p:nvPr/>
          </p:nvSpPr>
          <p:spPr bwMode="auto">
            <a:xfrm>
              <a:off x="5326059" y="2233615"/>
              <a:ext cx="876300" cy="652464"/>
            </a:xfrm>
            <a:custGeom>
              <a:avLst/>
              <a:gdLst>
                <a:gd name="T0" fmla="*/ 1017 w 1040"/>
                <a:gd name="T1" fmla="*/ 623 h 774"/>
                <a:gd name="T2" fmla="*/ 1001 w 1040"/>
                <a:gd name="T3" fmla="*/ 626 h 774"/>
                <a:gd name="T4" fmla="*/ 980 w 1040"/>
                <a:gd name="T5" fmla="*/ 621 h 774"/>
                <a:gd name="T6" fmla="*/ 989 w 1040"/>
                <a:gd name="T7" fmla="*/ 609 h 774"/>
                <a:gd name="T8" fmla="*/ 969 w 1040"/>
                <a:gd name="T9" fmla="*/ 625 h 774"/>
                <a:gd name="T10" fmla="*/ 943 w 1040"/>
                <a:gd name="T11" fmla="*/ 651 h 774"/>
                <a:gd name="T12" fmla="*/ 910 w 1040"/>
                <a:gd name="T13" fmla="*/ 666 h 774"/>
                <a:gd name="T14" fmla="*/ 884 w 1040"/>
                <a:gd name="T15" fmla="*/ 680 h 774"/>
                <a:gd name="T16" fmla="*/ 855 w 1040"/>
                <a:gd name="T17" fmla="*/ 683 h 774"/>
                <a:gd name="T18" fmla="*/ 842 w 1040"/>
                <a:gd name="T19" fmla="*/ 690 h 774"/>
                <a:gd name="T20" fmla="*/ 823 w 1040"/>
                <a:gd name="T21" fmla="*/ 710 h 774"/>
                <a:gd name="T22" fmla="*/ 812 w 1040"/>
                <a:gd name="T23" fmla="*/ 725 h 774"/>
                <a:gd name="T24" fmla="*/ 812 w 1040"/>
                <a:gd name="T25" fmla="*/ 701 h 774"/>
                <a:gd name="T26" fmla="*/ 803 w 1040"/>
                <a:gd name="T27" fmla="*/ 672 h 774"/>
                <a:gd name="T28" fmla="*/ 778 w 1040"/>
                <a:gd name="T29" fmla="*/ 373 h 774"/>
                <a:gd name="T30" fmla="*/ 733 w 1040"/>
                <a:gd name="T31" fmla="*/ 231 h 774"/>
                <a:gd name="T32" fmla="*/ 719 w 1040"/>
                <a:gd name="T33" fmla="*/ 233 h 774"/>
                <a:gd name="T34" fmla="*/ 715 w 1040"/>
                <a:gd name="T35" fmla="*/ 195 h 774"/>
                <a:gd name="T36" fmla="*/ 698 w 1040"/>
                <a:gd name="T37" fmla="*/ 165 h 774"/>
                <a:gd name="T38" fmla="*/ 702 w 1040"/>
                <a:gd name="T39" fmla="*/ 122 h 774"/>
                <a:gd name="T40" fmla="*/ 690 w 1040"/>
                <a:gd name="T41" fmla="*/ 81 h 774"/>
                <a:gd name="T42" fmla="*/ 672 w 1040"/>
                <a:gd name="T43" fmla="*/ 42 h 774"/>
                <a:gd name="T44" fmla="*/ 665 w 1040"/>
                <a:gd name="T45" fmla="*/ 9 h 774"/>
                <a:gd name="T46" fmla="*/ 499 w 1040"/>
                <a:gd name="T47" fmla="*/ 48 h 774"/>
                <a:gd name="T48" fmla="*/ 474 w 1040"/>
                <a:gd name="T49" fmla="*/ 57 h 774"/>
                <a:gd name="T50" fmla="*/ 454 w 1040"/>
                <a:gd name="T51" fmla="*/ 74 h 774"/>
                <a:gd name="T52" fmla="*/ 433 w 1040"/>
                <a:gd name="T53" fmla="*/ 100 h 774"/>
                <a:gd name="T54" fmla="*/ 407 w 1040"/>
                <a:gd name="T55" fmla="*/ 141 h 774"/>
                <a:gd name="T56" fmla="*/ 388 w 1040"/>
                <a:gd name="T57" fmla="*/ 187 h 774"/>
                <a:gd name="T58" fmla="*/ 359 w 1040"/>
                <a:gd name="T59" fmla="*/ 212 h 774"/>
                <a:gd name="T60" fmla="*/ 344 w 1040"/>
                <a:gd name="T61" fmla="*/ 233 h 774"/>
                <a:gd name="T62" fmla="*/ 350 w 1040"/>
                <a:gd name="T63" fmla="*/ 257 h 774"/>
                <a:gd name="T64" fmla="*/ 374 w 1040"/>
                <a:gd name="T65" fmla="*/ 269 h 774"/>
                <a:gd name="T66" fmla="*/ 362 w 1040"/>
                <a:gd name="T67" fmla="*/ 291 h 774"/>
                <a:gd name="T68" fmla="*/ 384 w 1040"/>
                <a:gd name="T69" fmla="*/ 331 h 774"/>
                <a:gd name="T70" fmla="*/ 356 w 1040"/>
                <a:gd name="T71" fmla="*/ 355 h 774"/>
                <a:gd name="T72" fmla="*/ 329 w 1040"/>
                <a:gd name="T73" fmla="*/ 392 h 774"/>
                <a:gd name="T74" fmla="*/ 291 w 1040"/>
                <a:gd name="T75" fmla="*/ 412 h 774"/>
                <a:gd name="T76" fmla="*/ 247 w 1040"/>
                <a:gd name="T77" fmla="*/ 425 h 774"/>
                <a:gd name="T78" fmla="*/ 210 w 1040"/>
                <a:gd name="T79" fmla="*/ 425 h 774"/>
                <a:gd name="T80" fmla="*/ 130 w 1040"/>
                <a:gd name="T81" fmla="*/ 434 h 774"/>
                <a:gd name="T82" fmla="*/ 50 w 1040"/>
                <a:gd name="T83" fmla="*/ 468 h 774"/>
                <a:gd name="T84" fmla="*/ 51 w 1040"/>
                <a:gd name="T85" fmla="*/ 499 h 774"/>
                <a:gd name="T86" fmla="*/ 66 w 1040"/>
                <a:gd name="T87" fmla="*/ 520 h 774"/>
                <a:gd name="T88" fmla="*/ 89 w 1040"/>
                <a:gd name="T89" fmla="*/ 546 h 774"/>
                <a:gd name="T90" fmla="*/ 67 w 1040"/>
                <a:gd name="T91" fmla="*/ 579 h 774"/>
                <a:gd name="T92" fmla="*/ 45 w 1040"/>
                <a:gd name="T93" fmla="*/ 607 h 774"/>
                <a:gd name="T94" fmla="*/ 109 w 1040"/>
                <a:gd name="T95" fmla="*/ 680 h 774"/>
                <a:gd name="T96" fmla="*/ 565 w 1040"/>
                <a:gd name="T97" fmla="*/ 576 h 774"/>
                <a:gd name="T98" fmla="*/ 586 w 1040"/>
                <a:gd name="T99" fmla="*/ 586 h 774"/>
                <a:gd name="T100" fmla="*/ 607 w 1040"/>
                <a:gd name="T101" fmla="*/ 600 h 774"/>
                <a:gd name="T102" fmla="*/ 617 w 1040"/>
                <a:gd name="T103" fmla="*/ 619 h 774"/>
                <a:gd name="T104" fmla="*/ 628 w 1040"/>
                <a:gd name="T105" fmla="*/ 642 h 774"/>
                <a:gd name="T106" fmla="*/ 646 w 1040"/>
                <a:gd name="T107" fmla="*/ 648 h 774"/>
                <a:gd name="T108" fmla="*/ 657 w 1040"/>
                <a:gd name="T109" fmla="*/ 648 h 774"/>
                <a:gd name="T110" fmla="*/ 677 w 1040"/>
                <a:gd name="T111" fmla="*/ 663 h 774"/>
                <a:gd name="T112" fmla="*/ 787 w 1040"/>
                <a:gd name="T113" fmla="*/ 759 h 774"/>
                <a:gd name="T114" fmla="*/ 799 w 1040"/>
                <a:gd name="T115" fmla="*/ 769 h 774"/>
                <a:gd name="T116" fmla="*/ 825 w 1040"/>
                <a:gd name="T117" fmla="*/ 759 h 774"/>
                <a:gd name="T118" fmla="*/ 880 w 1040"/>
                <a:gd name="T119" fmla="*/ 739 h 774"/>
                <a:gd name="T120" fmla="*/ 958 w 1040"/>
                <a:gd name="T121" fmla="*/ 683 h 774"/>
                <a:gd name="T122" fmla="*/ 1039 w 1040"/>
                <a:gd name="T123" fmla="*/ 612 h 7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040" h="774">
                  <a:moveTo>
                    <a:pt x="1036" y="606"/>
                  </a:moveTo>
                  <a:cubicBezTo>
                    <a:pt x="1035" y="606"/>
                    <a:pt x="1032" y="606"/>
                    <a:pt x="1031" y="607"/>
                  </a:cubicBezTo>
                  <a:cubicBezTo>
                    <a:pt x="1030" y="607"/>
                    <a:pt x="1029" y="609"/>
                    <a:pt x="1029" y="609"/>
                  </a:cubicBezTo>
                  <a:cubicBezTo>
                    <a:pt x="1028" y="610"/>
                    <a:pt x="1027" y="612"/>
                    <a:pt x="1027" y="613"/>
                  </a:cubicBezTo>
                  <a:cubicBezTo>
                    <a:pt x="1026" y="614"/>
                    <a:pt x="1025" y="615"/>
                    <a:pt x="1024" y="616"/>
                  </a:cubicBezTo>
                  <a:cubicBezTo>
                    <a:pt x="1023" y="617"/>
                    <a:pt x="1021" y="619"/>
                    <a:pt x="1020" y="620"/>
                  </a:cubicBezTo>
                  <a:cubicBezTo>
                    <a:pt x="1019" y="621"/>
                    <a:pt x="1018" y="622"/>
                    <a:pt x="1017" y="623"/>
                  </a:cubicBezTo>
                  <a:cubicBezTo>
                    <a:pt x="1016" y="624"/>
                    <a:pt x="1016" y="627"/>
                    <a:pt x="1015" y="628"/>
                  </a:cubicBezTo>
                  <a:cubicBezTo>
                    <a:pt x="1015" y="628"/>
                    <a:pt x="1014" y="629"/>
                    <a:pt x="1013" y="629"/>
                  </a:cubicBezTo>
                  <a:cubicBezTo>
                    <a:pt x="1012" y="629"/>
                    <a:pt x="1009" y="627"/>
                    <a:pt x="1009" y="627"/>
                  </a:cubicBezTo>
                  <a:cubicBezTo>
                    <a:pt x="1009" y="627"/>
                    <a:pt x="1008" y="624"/>
                    <a:pt x="1007" y="624"/>
                  </a:cubicBezTo>
                  <a:cubicBezTo>
                    <a:pt x="1006" y="623"/>
                    <a:pt x="1005" y="621"/>
                    <a:pt x="1004" y="621"/>
                  </a:cubicBezTo>
                  <a:cubicBezTo>
                    <a:pt x="1003" y="621"/>
                    <a:pt x="1002" y="622"/>
                    <a:pt x="1001" y="622"/>
                  </a:cubicBezTo>
                  <a:cubicBezTo>
                    <a:pt x="1001" y="623"/>
                    <a:pt x="1001" y="625"/>
                    <a:pt x="1001" y="626"/>
                  </a:cubicBezTo>
                  <a:cubicBezTo>
                    <a:pt x="1000" y="627"/>
                    <a:pt x="999" y="627"/>
                    <a:pt x="998" y="627"/>
                  </a:cubicBezTo>
                  <a:cubicBezTo>
                    <a:pt x="997" y="627"/>
                    <a:pt x="996" y="625"/>
                    <a:pt x="996" y="625"/>
                  </a:cubicBezTo>
                  <a:cubicBezTo>
                    <a:pt x="995" y="625"/>
                    <a:pt x="994" y="627"/>
                    <a:pt x="994" y="627"/>
                  </a:cubicBezTo>
                  <a:cubicBezTo>
                    <a:pt x="993" y="628"/>
                    <a:pt x="992" y="627"/>
                    <a:pt x="991" y="627"/>
                  </a:cubicBezTo>
                  <a:cubicBezTo>
                    <a:pt x="990" y="627"/>
                    <a:pt x="988" y="625"/>
                    <a:pt x="987" y="625"/>
                  </a:cubicBezTo>
                  <a:cubicBezTo>
                    <a:pt x="987" y="624"/>
                    <a:pt x="985" y="622"/>
                    <a:pt x="985" y="622"/>
                  </a:cubicBezTo>
                  <a:cubicBezTo>
                    <a:pt x="984" y="621"/>
                    <a:pt x="981" y="622"/>
                    <a:pt x="980" y="621"/>
                  </a:cubicBezTo>
                  <a:cubicBezTo>
                    <a:pt x="979" y="621"/>
                    <a:pt x="978" y="620"/>
                    <a:pt x="978" y="619"/>
                  </a:cubicBezTo>
                  <a:cubicBezTo>
                    <a:pt x="977" y="618"/>
                    <a:pt x="977" y="616"/>
                    <a:pt x="978" y="616"/>
                  </a:cubicBezTo>
                  <a:cubicBezTo>
                    <a:pt x="978" y="615"/>
                    <a:pt x="978" y="615"/>
                    <a:pt x="979" y="615"/>
                  </a:cubicBezTo>
                  <a:cubicBezTo>
                    <a:pt x="980" y="615"/>
                    <a:pt x="981" y="617"/>
                    <a:pt x="982" y="617"/>
                  </a:cubicBezTo>
                  <a:cubicBezTo>
                    <a:pt x="983" y="617"/>
                    <a:pt x="984" y="617"/>
                    <a:pt x="985" y="617"/>
                  </a:cubicBezTo>
                  <a:cubicBezTo>
                    <a:pt x="986" y="616"/>
                    <a:pt x="988" y="614"/>
                    <a:pt x="988" y="613"/>
                  </a:cubicBezTo>
                  <a:cubicBezTo>
                    <a:pt x="989" y="612"/>
                    <a:pt x="990" y="610"/>
                    <a:pt x="989" y="609"/>
                  </a:cubicBezTo>
                  <a:cubicBezTo>
                    <a:pt x="989" y="609"/>
                    <a:pt x="987" y="607"/>
                    <a:pt x="987" y="607"/>
                  </a:cubicBezTo>
                  <a:cubicBezTo>
                    <a:pt x="985" y="607"/>
                    <a:pt x="983" y="607"/>
                    <a:pt x="982" y="608"/>
                  </a:cubicBezTo>
                  <a:cubicBezTo>
                    <a:pt x="981" y="608"/>
                    <a:pt x="979" y="609"/>
                    <a:pt x="978" y="610"/>
                  </a:cubicBezTo>
                  <a:cubicBezTo>
                    <a:pt x="977" y="611"/>
                    <a:pt x="975" y="612"/>
                    <a:pt x="975" y="613"/>
                  </a:cubicBezTo>
                  <a:cubicBezTo>
                    <a:pt x="974" y="614"/>
                    <a:pt x="973" y="617"/>
                    <a:pt x="973" y="617"/>
                  </a:cubicBezTo>
                  <a:cubicBezTo>
                    <a:pt x="973" y="618"/>
                    <a:pt x="973" y="622"/>
                    <a:pt x="972" y="623"/>
                  </a:cubicBezTo>
                  <a:cubicBezTo>
                    <a:pt x="971" y="623"/>
                    <a:pt x="970" y="624"/>
                    <a:pt x="969" y="625"/>
                  </a:cubicBezTo>
                  <a:cubicBezTo>
                    <a:pt x="968" y="625"/>
                    <a:pt x="966" y="627"/>
                    <a:pt x="966" y="628"/>
                  </a:cubicBezTo>
                  <a:cubicBezTo>
                    <a:pt x="965" y="629"/>
                    <a:pt x="965" y="631"/>
                    <a:pt x="964" y="632"/>
                  </a:cubicBezTo>
                  <a:cubicBezTo>
                    <a:pt x="963" y="633"/>
                    <a:pt x="961" y="635"/>
                    <a:pt x="960" y="637"/>
                  </a:cubicBezTo>
                  <a:cubicBezTo>
                    <a:pt x="959" y="638"/>
                    <a:pt x="957" y="639"/>
                    <a:pt x="956" y="640"/>
                  </a:cubicBezTo>
                  <a:cubicBezTo>
                    <a:pt x="955" y="642"/>
                    <a:pt x="953" y="644"/>
                    <a:pt x="952" y="645"/>
                  </a:cubicBezTo>
                  <a:cubicBezTo>
                    <a:pt x="951" y="646"/>
                    <a:pt x="950" y="648"/>
                    <a:pt x="949" y="649"/>
                  </a:cubicBezTo>
                  <a:cubicBezTo>
                    <a:pt x="948" y="650"/>
                    <a:pt x="945" y="651"/>
                    <a:pt x="943" y="651"/>
                  </a:cubicBezTo>
                  <a:cubicBezTo>
                    <a:pt x="942" y="652"/>
                    <a:pt x="939" y="652"/>
                    <a:pt x="938" y="653"/>
                  </a:cubicBezTo>
                  <a:cubicBezTo>
                    <a:pt x="937" y="653"/>
                    <a:pt x="935" y="654"/>
                    <a:pt x="934" y="655"/>
                  </a:cubicBezTo>
                  <a:cubicBezTo>
                    <a:pt x="933" y="656"/>
                    <a:pt x="932" y="658"/>
                    <a:pt x="931" y="659"/>
                  </a:cubicBezTo>
                  <a:cubicBezTo>
                    <a:pt x="930" y="659"/>
                    <a:pt x="928" y="659"/>
                    <a:pt x="926" y="659"/>
                  </a:cubicBezTo>
                  <a:cubicBezTo>
                    <a:pt x="925" y="660"/>
                    <a:pt x="922" y="660"/>
                    <a:pt x="921" y="660"/>
                  </a:cubicBezTo>
                  <a:cubicBezTo>
                    <a:pt x="920" y="661"/>
                    <a:pt x="918" y="663"/>
                    <a:pt x="917" y="663"/>
                  </a:cubicBezTo>
                  <a:cubicBezTo>
                    <a:pt x="915" y="664"/>
                    <a:pt x="911" y="665"/>
                    <a:pt x="910" y="666"/>
                  </a:cubicBezTo>
                  <a:cubicBezTo>
                    <a:pt x="908" y="666"/>
                    <a:pt x="903" y="666"/>
                    <a:pt x="901" y="667"/>
                  </a:cubicBezTo>
                  <a:cubicBezTo>
                    <a:pt x="900" y="668"/>
                    <a:pt x="898" y="670"/>
                    <a:pt x="897" y="670"/>
                  </a:cubicBezTo>
                  <a:cubicBezTo>
                    <a:pt x="896" y="670"/>
                    <a:pt x="895" y="668"/>
                    <a:pt x="894" y="668"/>
                  </a:cubicBezTo>
                  <a:cubicBezTo>
                    <a:pt x="892" y="668"/>
                    <a:pt x="890" y="670"/>
                    <a:pt x="889" y="671"/>
                  </a:cubicBezTo>
                  <a:cubicBezTo>
                    <a:pt x="888" y="671"/>
                    <a:pt x="885" y="671"/>
                    <a:pt x="885" y="672"/>
                  </a:cubicBezTo>
                  <a:cubicBezTo>
                    <a:pt x="884" y="673"/>
                    <a:pt x="884" y="675"/>
                    <a:pt x="883" y="676"/>
                  </a:cubicBezTo>
                  <a:cubicBezTo>
                    <a:pt x="883" y="677"/>
                    <a:pt x="885" y="679"/>
                    <a:pt x="884" y="680"/>
                  </a:cubicBezTo>
                  <a:cubicBezTo>
                    <a:pt x="884" y="681"/>
                    <a:pt x="880" y="681"/>
                    <a:pt x="879" y="682"/>
                  </a:cubicBezTo>
                  <a:cubicBezTo>
                    <a:pt x="878" y="683"/>
                    <a:pt x="877" y="685"/>
                    <a:pt x="876" y="685"/>
                  </a:cubicBezTo>
                  <a:cubicBezTo>
                    <a:pt x="875" y="686"/>
                    <a:pt x="872" y="687"/>
                    <a:pt x="871" y="687"/>
                  </a:cubicBezTo>
                  <a:cubicBezTo>
                    <a:pt x="870" y="687"/>
                    <a:pt x="868" y="685"/>
                    <a:pt x="867" y="685"/>
                  </a:cubicBezTo>
                  <a:cubicBezTo>
                    <a:pt x="865" y="685"/>
                    <a:pt x="864" y="687"/>
                    <a:pt x="862" y="687"/>
                  </a:cubicBezTo>
                  <a:cubicBezTo>
                    <a:pt x="861" y="687"/>
                    <a:pt x="859" y="687"/>
                    <a:pt x="858" y="686"/>
                  </a:cubicBezTo>
                  <a:cubicBezTo>
                    <a:pt x="857" y="686"/>
                    <a:pt x="856" y="683"/>
                    <a:pt x="855" y="683"/>
                  </a:cubicBezTo>
                  <a:cubicBezTo>
                    <a:pt x="854" y="682"/>
                    <a:pt x="852" y="682"/>
                    <a:pt x="851" y="683"/>
                  </a:cubicBezTo>
                  <a:cubicBezTo>
                    <a:pt x="851" y="684"/>
                    <a:pt x="851" y="685"/>
                    <a:pt x="851" y="685"/>
                  </a:cubicBezTo>
                  <a:cubicBezTo>
                    <a:pt x="851" y="686"/>
                    <a:pt x="853" y="687"/>
                    <a:pt x="853" y="688"/>
                  </a:cubicBezTo>
                  <a:cubicBezTo>
                    <a:pt x="853" y="688"/>
                    <a:pt x="852" y="690"/>
                    <a:pt x="852" y="690"/>
                  </a:cubicBezTo>
                  <a:cubicBezTo>
                    <a:pt x="851" y="691"/>
                    <a:pt x="849" y="691"/>
                    <a:pt x="849" y="690"/>
                  </a:cubicBezTo>
                  <a:cubicBezTo>
                    <a:pt x="848" y="690"/>
                    <a:pt x="847" y="689"/>
                    <a:pt x="846" y="689"/>
                  </a:cubicBezTo>
                  <a:cubicBezTo>
                    <a:pt x="845" y="689"/>
                    <a:pt x="842" y="689"/>
                    <a:pt x="842" y="690"/>
                  </a:cubicBezTo>
                  <a:cubicBezTo>
                    <a:pt x="841" y="691"/>
                    <a:pt x="842" y="693"/>
                    <a:pt x="842" y="694"/>
                  </a:cubicBezTo>
                  <a:cubicBezTo>
                    <a:pt x="841" y="695"/>
                    <a:pt x="838" y="698"/>
                    <a:pt x="836" y="698"/>
                  </a:cubicBezTo>
                  <a:cubicBezTo>
                    <a:pt x="835" y="698"/>
                    <a:pt x="833" y="697"/>
                    <a:pt x="832" y="697"/>
                  </a:cubicBezTo>
                  <a:cubicBezTo>
                    <a:pt x="831" y="697"/>
                    <a:pt x="829" y="699"/>
                    <a:pt x="828" y="700"/>
                  </a:cubicBezTo>
                  <a:cubicBezTo>
                    <a:pt x="827" y="700"/>
                    <a:pt x="825" y="701"/>
                    <a:pt x="825" y="702"/>
                  </a:cubicBezTo>
                  <a:cubicBezTo>
                    <a:pt x="824" y="703"/>
                    <a:pt x="825" y="705"/>
                    <a:pt x="825" y="706"/>
                  </a:cubicBezTo>
                  <a:cubicBezTo>
                    <a:pt x="825" y="707"/>
                    <a:pt x="824" y="709"/>
                    <a:pt x="823" y="710"/>
                  </a:cubicBezTo>
                  <a:cubicBezTo>
                    <a:pt x="822" y="710"/>
                    <a:pt x="821" y="710"/>
                    <a:pt x="820" y="710"/>
                  </a:cubicBezTo>
                  <a:cubicBezTo>
                    <a:pt x="819" y="710"/>
                    <a:pt x="817" y="708"/>
                    <a:pt x="816" y="709"/>
                  </a:cubicBezTo>
                  <a:cubicBezTo>
                    <a:pt x="816" y="709"/>
                    <a:pt x="815" y="710"/>
                    <a:pt x="815" y="711"/>
                  </a:cubicBezTo>
                  <a:cubicBezTo>
                    <a:pt x="815" y="712"/>
                    <a:pt x="816" y="715"/>
                    <a:pt x="816" y="716"/>
                  </a:cubicBezTo>
                  <a:cubicBezTo>
                    <a:pt x="815" y="717"/>
                    <a:pt x="814" y="717"/>
                    <a:pt x="814" y="718"/>
                  </a:cubicBezTo>
                  <a:cubicBezTo>
                    <a:pt x="813" y="719"/>
                    <a:pt x="815" y="722"/>
                    <a:pt x="815" y="723"/>
                  </a:cubicBezTo>
                  <a:cubicBezTo>
                    <a:pt x="814" y="724"/>
                    <a:pt x="813" y="725"/>
                    <a:pt x="812" y="725"/>
                  </a:cubicBezTo>
                  <a:cubicBezTo>
                    <a:pt x="811" y="726"/>
                    <a:pt x="809" y="724"/>
                    <a:pt x="808" y="724"/>
                  </a:cubicBezTo>
                  <a:cubicBezTo>
                    <a:pt x="807" y="723"/>
                    <a:pt x="805" y="720"/>
                    <a:pt x="806" y="719"/>
                  </a:cubicBezTo>
                  <a:cubicBezTo>
                    <a:pt x="806" y="718"/>
                    <a:pt x="808" y="718"/>
                    <a:pt x="808" y="717"/>
                  </a:cubicBezTo>
                  <a:cubicBezTo>
                    <a:pt x="808" y="716"/>
                    <a:pt x="809" y="715"/>
                    <a:pt x="809" y="714"/>
                  </a:cubicBezTo>
                  <a:cubicBezTo>
                    <a:pt x="809" y="713"/>
                    <a:pt x="808" y="711"/>
                    <a:pt x="808" y="710"/>
                  </a:cubicBezTo>
                  <a:cubicBezTo>
                    <a:pt x="808" y="709"/>
                    <a:pt x="808" y="708"/>
                    <a:pt x="809" y="707"/>
                  </a:cubicBezTo>
                  <a:cubicBezTo>
                    <a:pt x="809" y="705"/>
                    <a:pt x="811" y="702"/>
                    <a:pt x="812" y="701"/>
                  </a:cubicBezTo>
                  <a:cubicBezTo>
                    <a:pt x="813" y="700"/>
                    <a:pt x="816" y="698"/>
                    <a:pt x="816" y="697"/>
                  </a:cubicBezTo>
                  <a:cubicBezTo>
                    <a:pt x="817" y="696"/>
                    <a:pt x="817" y="694"/>
                    <a:pt x="817" y="693"/>
                  </a:cubicBezTo>
                  <a:cubicBezTo>
                    <a:pt x="818" y="692"/>
                    <a:pt x="819" y="690"/>
                    <a:pt x="819" y="689"/>
                  </a:cubicBezTo>
                  <a:cubicBezTo>
                    <a:pt x="819" y="689"/>
                    <a:pt x="819" y="689"/>
                    <a:pt x="819" y="689"/>
                  </a:cubicBezTo>
                  <a:cubicBezTo>
                    <a:pt x="818" y="689"/>
                    <a:pt x="817" y="690"/>
                    <a:pt x="816" y="689"/>
                  </a:cubicBezTo>
                  <a:cubicBezTo>
                    <a:pt x="815" y="688"/>
                    <a:pt x="816" y="683"/>
                    <a:pt x="816" y="683"/>
                  </a:cubicBezTo>
                  <a:cubicBezTo>
                    <a:pt x="803" y="672"/>
                    <a:pt x="803" y="672"/>
                    <a:pt x="803" y="672"/>
                  </a:cubicBezTo>
                  <a:cubicBezTo>
                    <a:pt x="829" y="644"/>
                    <a:pt x="829" y="644"/>
                    <a:pt x="829" y="644"/>
                  </a:cubicBezTo>
                  <a:cubicBezTo>
                    <a:pt x="816" y="631"/>
                    <a:pt x="816" y="631"/>
                    <a:pt x="816" y="631"/>
                  </a:cubicBezTo>
                  <a:cubicBezTo>
                    <a:pt x="790" y="509"/>
                    <a:pt x="790" y="509"/>
                    <a:pt x="790" y="509"/>
                  </a:cubicBezTo>
                  <a:cubicBezTo>
                    <a:pt x="787" y="510"/>
                    <a:pt x="787" y="510"/>
                    <a:pt x="787" y="510"/>
                  </a:cubicBezTo>
                  <a:cubicBezTo>
                    <a:pt x="778" y="499"/>
                    <a:pt x="778" y="499"/>
                    <a:pt x="778" y="499"/>
                  </a:cubicBezTo>
                  <a:cubicBezTo>
                    <a:pt x="776" y="374"/>
                    <a:pt x="776" y="374"/>
                    <a:pt x="776" y="374"/>
                  </a:cubicBezTo>
                  <a:cubicBezTo>
                    <a:pt x="778" y="373"/>
                    <a:pt x="778" y="373"/>
                    <a:pt x="778" y="373"/>
                  </a:cubicBezTo>
                  <a:cubicBezTo>
                    <a:pt x="774" y="368"/>
                    <a:pt x="774" y="368"/>
                    <a:pt x="774" y="368"/>
                  </a:cubicBezTo>
                  <a:cubicBezTo>
                    <a:pt x="774" y="356"/>
                    <a:pt x="774" y="356"/>
                    <a:pt x="774" y="356"/>
                  </a:cubicBezTo>
                  <a:cubicBezTo>
                    <a:pt x="746" y="242"/>
                    <a:pt x="746" y="242"/>
                    <a:pt x="746" y="242"/>
                  </a:cubicBezTo>
                  <a:cubicBezTo>
                    <a:pt x="746" y="242"/>
                    <a:pt x="743" y="239"/>
                    <a:pt x="742" y="238"/>
                  </a:cubicBezTo>
                  <a:cubicBezTo>
                    <a:pt x="741" y="237"/>
                    <a:pt x="738" y="238"/>
                    <a:pt x="737" y="237"/>
                  </a:cubicBezTo>
                  <a:cubicBezTo>
                    <a:pt x="737" y="237"/>
                    <a:pt x="736" y="235"/>
                    <a:pt x="736" y="234"/>
                  </a:cubicBezTo>
                  <a:cubicBezTo>
                    <a:pt x="735" y="233"/>
                    <a:pt x="734" y="232"/>
                    <a:pt x="733" y="231"/>
                  </a:cubicBezTo>
                  <a:cubicBezTo>
                    <a:pt x="732" y="231"/>
                    <a:pt x="730" y="232"/>
                    <a:pt x="729" y="232"/>
                  </a:cubicBezTo>
                  <a:cubicBezTo>
                    <a:pt x="729" y="232"/>
                    <a:pt x="727" y="234"/>
                    <a:pt x="727" y="235"/>
                  </a:cubicBezTo>
                  <a:cubicBezTo>
                    <a:pt x="727" y="235"/>
                    <a:pt x="727" y="237"/>
                    <a:pt x="727" y="238"/>
                  </a:cubicBezTo>
                  <a:cubicBezTo>
                    <a:pt x="727" y="239"/>
                    <a:pt x="728" y="242"/>
                    <a:pt x="727" y="243"/>
                  </a:cubicBezTo>
                  <a:cubicBezTo>
                    <a:pt x="726" y="243"/>
                    <a:pt x="724" y="244"/>
                    <a:pt x="723" y="244"/>
                  </a:cubicBezTo>
                  <a:cubicBezTo>
                    <a:pt x="721" y="243"/>
                    <a:pt x="720" y="240"/>
                    <a:pt x="720" y="239"/>
                  </a:cubicBezTo>
                  <a:cubicBezTo>
                    <a:pt x="719" y="238"/>
                    <a:pt x="719" y="235"/>
                    <a:pt x="719" y="233"/>
                  </a:cubicBezTo>
                  <a:cubicBezTo>
                    <a:pt x="718" y="230"/>
                    <a:pt x="718" y="224"/>
                    <a:pt x="719" y="221"/>
                  </a:cubicBezTo>
                  <a:cubicBezTo>
                    <a:pt x="719" y="220"/>
                    <a:pt x="722" y="218"/>
                    <a:pt x="722" y="216"/>
                  </a:cubicBezTo>
                  <a:cubicBezTo>
                    <a:pt x="723" y="214"/>
                    <a:pt x="722" y="211"/>
                    <a:pt x="722" y="209"/>
                  </a:cubicBezTo>
                  <a:cubicBezTo>
                    <a:pt x="722" y="208"/>
                    <a:pt x="721" y="206"/>
                    <a:pt x="720" y="206"/>
                  </a:cubicBezTo>
                  <a:cubicBezTo>
                    <a:pt x="719" y="205"/>
                    <a:pt x="716" y="204"/>
                    <a:pt x="715" y="203"/>
                  </a:cubicBezTo>
                  <a:cubicBezTo>
                    <a:pt x="715" y="202"/>
                    <a:pt x="713" y="201"/>
                    <a:pt x="713" y="200"/>
                  </a:cubicBezTo>
                  <a:cubicBezTo>
                    <a:pt x="713" y="199"/>
                    <a:pt x="715" y="196"/>
                    <a:pt x="715" y="195"/>
                  </a:cubicBezTo>
                  <a:cubicBezTo>
                    <a:pt x="715" y="193"/>
                    <a:pt x="713" y="191"/>
                    <a:pt x="713" y="190"/>
                  </a:cubicBezTo>
                  <a:cubicBezTo>
                    <a:pt x="712" y="189"/>
                    <a:pt x="709" y="188"/>
                    <a:pt x="708" y="186"/>
                  </a:cubicBezTo>
                  <a:cubicBezTo>
                    <a:pt x="707" y="186"/>
                    <a:pt x="706" y="184"/>
                    <a:pt x="706" y="183"/>
                  </a:cubicBezTo>
                  <a:cubicBezTo>
                    <a:pt x="706" y="182"/>
                    <a:pt x="706" y="179"/>
                    <a:pt x="705" y="178"/>
                  </a:cubicBezTo>
                  <a:cubicBezTo>
                    <a:pt x="705" y="176"/>
                    <a:pt x="704" y="171"/>
                    <a:pt x="703" y="169"/>
                  </a:cubicBezTo>
                  <a:cubicBezTo>
                    <a:pt x="703" y="169"/>
                    <a:pt x="701" y="167"/>
                    <a:pt x="700" y="167"/>
                  </a:cubicBezTo>
                  <a:cubicBezTo>
                    <a:pt x="700" y="166"/>
                    <a:pt x="698" y="166"/>
                    <a:pt x="698" y="165"/>
                  </a:cubicBezTo>
                  <a:cubicBezTo>
                    <a:pt x="697" y="164"/>
                    <a:pt x="697" y="161"/>
                    <a:pt x="697" y="160"/>
                  </a:cubicBezTo>
                  <a:cubicBezTo>
                    <a:pt x="697" y="159"/>
                    <a:pt x="698" y="157"/>
                    <a:pt x="698" y="155"/>
                  </a:cubicBezTo>
                  <a:cubicBezTo>
                    <a:pt x="698" y="154"/>
                    <a:pt x="695" y="152"/>
                    <a:pt x="695" y="150"/>
                  </a:cubicBezTo>
                  <a:cubicBezTo>
                    <a:pt x="695" y="149"/>
                    <a:pt x="697" y="145"/>
                    <a:pt x="697" y="144"/>
                  </a:cubicBezTo>
                  <a:cubicBezTo>
                    <a:pt x="697" y="141"/>
                    <a:pt x="696" y="137"/>
                    <a:pt x="696" y="135"/>
                  </a:cubicBezTo>
                  <a:cubicBezTo>
                    <a:pt x="697" y="133"/>
                    <a:pt x="700" y="131"/>
                    <a:pt x="701" y="129"/>
                  </a:cubicBezTo>
                  <a:cubicBezTo>
                    <a:pt x="701" y="128"/>
                    <a:pt x="702" y="124"/>
                    <a:pt x="702" y="122"/>
                  </a:cubicBezTo>
                  <a:cubicBezTo>
                    <a:pt x="701" y="121"/>
                    <a:pt x="697" y="118"/>
                    <a:pt x="696" y="116"/>
                  </a:cubicBezTo>
                  <a:cubicBezTo>
                    <a:pt x="696" y="115"/>
                    <a:pt x="697" y="112"/>
                    <a:pt x="696" y="111"/>
                  </a:cubicBezTo>
                  <a:cubicBezTo>
                    <a:pt x="696" y="110"/>
                    <a:pt x="694" y="109"/>
                    <a:pt x="694" y="108"/>
                  </a:cubicBezTo>
                  <a:cubicBezTo>
                    <a:pt x="694" y="107"/>
                    <a:pt x="696" y="105"/>
                    <a:pt x="696" y="103"/>
                  </a:cubicBezTo>
                  <a:cubicBezTo>
                    <a:pt x="697" y="100"/>
                    <a:pt x="697" y="94"/>
                    <a:pt x="696" y="91"/>
                  </a:cubicBezTo>
                  <a:cubicBezTo>
                    <a:pt x="695" y="90"/>
                    <a:pt x="693" y="88"/>
                    <a:pt x="692" y="87"/>
                  </a:cubicBezTo>
                  <a:cubicBezTo>
                    <a:pt x="692" y="86"/>
                    <a:pt x="690" y="83"/>
                    <a:pt x="690" y="81"/>
                  </a:cubicBezTo>
                  <a:cubicBezTo>
                    <a:pt x="689" y="80"/>
                    <a:pt x="688" y="78"/>
                    <a:pt x="687" y="77"/>
                  </a:cubicBezTo>
                  <a:cubicBezTo>
                    <a:pt x="686" y="77"/>
                    <a:pt x="683" y="76"/>
                    <a:pt x="682" y="75"/>
                  </a:cubicBezTo>
                  <a:cubicBezTo>
                    <a:pt x="681" y="74"/>
                    <a:pt x="679" y="72"/>
                    <a:pt x="678" y="71"/>
                  </a:cubicBezTo>
                  <a:cubicBezTo>
                    <a:pt x="677" y="70"/>
                    <a:pt x="676" y="68"/>
                    <a:pt x="675" y="66"/>
                  </a:cubicBezTo>
                  <a:cubicBezTo>
                    <a:pt x="675" y="64"/>
                    <a:pt x="677" y="58"/>
                    <a:pt x="677" y="55"/>
                  </a:cubicBezTo>
                  <a:cubicBezTo>
                    <a:pt x="677" y="53"/>
                    <a:pt x="674" y="50"/>
                    <a:pt x="674" y="49"/>
                  </a:cubicBezTo>
                  <a:cubicBezTo>
                    <a:pt x="673" y="47"/>
                    <a:pt x="672" y="43"/>
                    <a:pt x="672" y="42"/>
                  </a:cubicBezTo>
                  <a:cubicBezTo>
                    <a:pt x="672" y="40"/>
                    <a:pt x="674" y="38"/>
                    <a:pt x="674" y="37"/>
                  </a:cubicBezTo>
                  <a:cubicBezTo>
                    <a:pt x="674" y="36"/>
                    <a:pt x="673" y="34"/>
                    <a:pt x="672" y="33"/>
                  </a:cubicBezTo>
                  <a:cubicBezTo>
                    <a:pt x="671" y="32"/>
                    <a:pt x="667" y="33"/>
                    <a:pt x="666" y="32"/>
                  </a:cubicBezTo>
                  <a:cubicBezTo>
                    <a:pt x="665" y="31"/>
                    <a:pt x="665" y="28"/>
                    <a:pt x="665" y="27"/>
                  </a:cubicBezTo>
                  <a:cubicBezTo>
                    <a:pt x="665" y="25"/>
                    <a:pt x="665" y="21"/>
                    <a:pt x="665" y="19"/>
                  </a:cubicBezTo>
                  <a:cubicBezTo>
                    <a:pt x="665" y="18"/>
                    <a:pt x="667" y="16"/>
                    <a:pt x="667" y="15"/>
                  </a:cubicBezTo>
                  <a:cubicBezTo>
                    <a:pt x="667" y="13"/>
                    <a:pt x="666" y="10"/>
                    <a:pt x="665" y="9"/>
                  </a:cubicBezTo>
                  <a:cubicBezTo>
                    <a:pt x="665" y="8"/>
                    <a:pt x="664" y="7"/>
                    <a:pt x="664" y="6"/>
                  </a:cubicBezTo>
                  <a:cubicBezTo>
                    <a:pt x="663" y="5"/>
                    <a:pt x="662" y="2"/>
                    <a:pt x="662" y="0"/>
                  </a:cubicBezTo>
                  <a:cubicBezTo>
                    <a:pt x="662" y="0"/>
                    <a:pt x="662" y="0"/>
                    <a:pt x="662" y="0"/>
                  </a:cubicBezTo>
                  <a:cubicBezTo>
                    <a:pt x="583" y="24"/>
                    <a:pt x="583" y="24"/>
                    <a:pt x="583" y="24"/>
                  </a:cubicBezTo>
                  <a:cubicBezTo>
                    <a:pt x="537" y="39"/>
                    <a:pt x="537" y="39"/>
                    <a:pt x="537" y="39"/>
                  </a:cubicBezTo>
                  <a:cubicBezTo>
                    <a:pt x="537" y="39"/>
                    <a:pt x="513" y="43"/>
                    <a:pt x="506" y="45"/>
                  </a:cubicBezTo>
                  <a:cubicBezTo>
                    <a:pt x="504" y="46"/>
                    <a:pt x="501" y="47"/>
                    <a:pt x="499" y="48"/>
                  </a:cubicBezTo>
                  <a:cubicBezTo>
                    <a:pt x="498" y="48"/>
                    <a:pt x="496" y="49"/>
                    <a:pt x="495" y="49"/>
                  </a:cubicBezTo>
                  <a:cubicBezTo>
                    <a:pt x="494" y="49"/>
                    <a:pt x="492" y="47"/>
                    <a:pt x="490" y="47"/>
                  </a:cubicBezTo>
                  <a:cubicBezTo>
                    <a:pt x="489" y="47"/>
                    <a:pt x="486" y="47"/>
                    <a:pt x="485" y="48"/>
                  </a:cubicBezTo>
                  <a:cubicBezTo>
                    <a:pt x="484" y="49"/>
                    <a:pt x="482" y="51"/>
                    <a:pt x="481" y="51"/>
                  </a:cubicBezTo>
                  <a:cubicBezTo>
                    <a:pt x="481" y="52"/>
                    <a:pt x="479" y="52"/>
                    <a:pt x="478" y="53"/>
                  </a:cubicBezTo>
                  <a:cubicBezTo>
                    <a:pt x="477" y="54"/>
                    <a:pt x="477" y="56"/>
                    <a:pt x="477" y="56"/>
                  </a:cubicBezTo>
                  <a:cubicBezTo>
                    <a:pt x="476" y="57"/>
                    <a:pt x="474" y="57"/>
                    <a:pt x="474" y="57"/>
                  </a:cubicBezTo>
                  <a:cubicBezTo>
                    <a:pt x="473" y="57"/>
                    <a:pt x="471" y="57"/>
                    <a:pt x="470" y="57"/>
                  </a:cubicBezTo>
                  <a:cubicBezTo>
                    <a:pt x="469" y="58"/>
                    <a:pt x="468" y="59"/>
                    <a:pt x="468" y="59"/>
                  </a:cubicBezTo>
                  <a:cubicBezTo>
                    <a:pt x="467" y="60"/>
                    <a:pt x="467" y="62"/>
                    <a:pt x="467" y="63"/>
                  </a:cubicBezTo>
                  <a:cubicBezTo>
                    <a:pt x="466" y="64"/>
                    <a:pt x="465" y="66"/>
                    <a:pt x="465" y="67"/>
                  </a:cubicBezTo>
                  <a:cubicBezTo>
                    <a:pt x="464" y="68"/>
                    <a:pt x="462" y="69"/>
                    <a:pt x="461" y="69"/>
                  </a:cubicBezTo>
                  <a:cubicBezTo>
                    <a:pt x="460" y="70"/>
                    <a:pt x="457" y="71"/>
                    <a:pt x="456" y="72"/>
                  </a:cubicBezTo>
                  <a:cubicBezTo>
                    <a:pt x="455" y="72"/>
                    <a:pt x="454" y="73"/>
                    <a:pt x="454" y="74"/>
                  </a:cubicBezTo>
                  <a:cubicBezTo>
                    <a:pt x="453" y="75"/>
                    <a:pt x="453" y="77"/>
                    <a:pt x="452" y="78"/>
                  </a:cubicBezTo>
                  <a:cubicBezTo>
                    <a:pt x="452" y="78"/>
                    <a:pt x="450" y="80"/>
                    <a:pt x="449" y="81"/>
                  </a:cubicBezTo>
                  <a:cubicBezTo>
                    <a:pt x="448" y="82"/>
                    <a:pt x="446" y="83"/>
                    <a:pt x="445" y="84"/>
                  </a:cubicBezTo>
                  <a:cubicBezTo>
                    <a:pt x="444" y="85"/>
                    <a:pt x="441" y="87"/>
                    <a:pt x="440" y="88"/>
                  </a:cubicBezTo>
                  <a:cubicBezTo>
                    <a:pt x="439" y="89"/>
                    <a:pt x="438" y="90"/>
                    <a:pt x="437" y="91"/>
                  </a:cubicBezTo>
                  <a:cubicBezTo>
                    <a:pt x="437" y="92"/>
                    <a:pt x="436" y="95"/>
                    <a:pt x="436" y="96"/>
                  </a:cubicBezTo>
                  <a:cubicBezTo>
                    <a:pt x="435" y="97"/>
                    <a:pt x="434" y="99"/>
                    <a:pt x="433" y="100"/>
                  </a:cubicBezTo>
                  <a:cubicBezTo>
                    <a:pt x="432" y="102"/>
                    <a:pt x="430" y="104"/>
                    <a:pt x="429" y="105"/>
                  </a:cubicBezTo>
                  <a:cubicBezTo>
                    <a:pt x="428" y="106"/>
                    <a:pt x="426" y="107"/>
                    <a:pt x="426" y="108"/>
                  </a:cubicBezTo>
                  <a:cubicBezTo>
                    <a:pt x="425" y="109"/>
                    <a:pt x="425" y="112"/>
                    <a:pt x="424" y="113"/>
                  </a:cubicBezTo>
                  <a:cubicBezTo>
                    <a:pt x="423" y="115"/>
                    <a:pt x="421" y="118"/>
                    <a:pt x="419" y="120"/>
                  </a:cubicBezTo>
                  <a:cubicBezTo>
                    <a:pt x="418" y="122"/>
                    <a:pt x="414" y="126"/>
                    <a:pt x="413" y="128"/>
                  </a:cubicBezTo>
                  <a:cubicBezTo>
                    <a:pt x="412" y="129"/>
                    <a:pt x="412" y="132"/>
                    <a:pt x="411" y="134"/>
                  </a:cubicBezTo>
                  <a:cubicBezTo>
                    <a:pt x="410" y="136"/>
                    <a:pt x="408" y="140"/>
                    <a:pt x="407" y="141"/>
                  </a:cubicBezTo>
                  <a:cubicBezTo>
                    <a:pt x="406" y="143"/>
                    <a:pt x="405" y="147"/>
                    <a:pt x="404" y="148"/>
                  </a:cubicBezTo>
                  <a:cubicBezTo>
                    <a:pt x="403" y="150"/>
                    <a:pt x="400" y="153"/>
                    <a:pt x="399" y="155"/>
                  </a:cubicBezTo>
                  <a:cubicBezTo>
                    <a:pt x="398" y="156"/>
                    <a:pt x="395" y="160"/>
                    <a:pt x="394" y="162"/>
                  </a:cubicBezTo>
                  <a:cubicBezTo>
                    <a:pt x="394" y="163"/>
                    <a:pt x="393" y="166"/>
                    <a:pt x="393" y="167"/>
                  </a:cubicBezTo>
                  <a:cubicBezTo>
                    <a:pt x="393" y="169"/>
                    <a:pt x="392" y="173"/>
                    <a:pt x="392" y="175"/>
                  </a:cubicBezTo>
                  <a:cubicBezTo>
                    <a:pt x="392" y="176"/>
                    <a:pt x="391" y="180"/>
                    <a:pt x="391" y="181"/>
                  </a:cubicBezTo>
                  <a:cubicBezTo>
                    <a:pt x="390" y="183"/>
                    <a:pt x="388" y="186"/>
                    <a:pt x="388" y="187"/>
                  </a:cubicBezTo>
                  <a:cubicBezTo>
                    <a:pt x="386" y="189"/>
                    <a:pt x="384" y="192"/>
                    <a:pt x="382" y="194"/>
                  </a:cubicBezTo>
                  <a:cubicBezTo>
                    <a:pt x="382" y="195"/>
                    <a:pt x="380" y="196"/>
                    <a:pt x="378" y="197"/>
                  </a:cubicBezTo>
                  <a:cubicBezTo>
                    <a:pt x="378" y="197"/>
                    <a:pt x="376" y="197"/>
                    <a:pt x="375" y="198"/>
                  </a:cubicBezTo>
                  <a:cubicBezTo>
                    <a:pt x="374" y="198"/>
                    <a:pt x="372" y="199"/>
                    <a:pt x="371" y="200"/>
                  </a:cubicBezTo>
                  <a:cubicBezTo>
                    <a:pt x="370" y="201"/>
                    <a:pt x="367" y="204"/>
                    <a:pt x="366" y="206"/>
                  </a:cubicBezTo>
                  <a:cubicBezTo>
                    <a:pt x="365" y="206"/>
                    <a:pt x="364" y="209"/>
                    <a:pt x="363" y="210"/>
                  </a:cubicBezTo>
                  <a:cubicBezTo>
                    <a:pt x="362" y="210"/>
                    <a:pt x="360" y="211"/>
                    <a:pt x="359" y="212"/>
                  </a:cubicBezTo>
                  <a:cubicBezTo>
                    <a:pt x="358" y="212"/>
                    <a:pt x="358" y="215"/>
                    <a:pt x="358" y="216"/>
                  </a:cubicBezTo>
                  <a:cubicBezTo>
                    <a:pt x="358" y="217"/>
                    <a:pt x="359" y="218"/>
                    <a:pt x="360" y="219"/>
                  </a:cubicBezTo>
                  <a:cubicBezTo>
                    <a:pt x="360" y="220"/>
                    <a:pt x="359" y="222"/>
                    <a:pt x="359" y="223"/>
                  </a:cubicBezTo>
                  <a:cubicBezTo>
                    <a:pt x="358" y="224"/>
                    <a:pt x="355" y="226"/>
                    <a:pt x="354" y="227"/>
                  </a:cubicBezTo>
                  <a:cubicBezTo>
                    <a:pt x="353" y="228"/>
                    <a:pt x="351" y="230"/>
                    <a:pt x="350" y="230"/>
                  </a:cubicBezTo>
                  <a:cubicBezTo>
                    <a:pt x="349" y="231"/>
                    <a:pt x="347" y="230"/>
                    <a:pt x="346" y="230"/>
                  </a:cubicBezTo>
                  <a:cubicBezTo>
                    <a:pt x="346" y="231"/>
                    <a:pt x="344" y="232"/>
                    <a:pt x="344" y="233"/>
                  </a:cubicBezTo>
                  <a:cubicBezTo>
                    <a:pt x="344" y="233"/>
                    <a:pt x="344" y="235"/>
                    <a:pt x="344" y="236"/>
                  </a:cubicBezTo>
                  <a:cubicBezTo>
                    <a:pt x="343" y="237"/>
                    <a:pt x="343" y="240"/>
                    <a:pt x="342" y="241"/>
                  </a:cubicBezTo>
                  <a:cubicBezTo>
                    <a:pt x="342" y="242"/>
                    <a:pt x="341" y="244"/>
                    <a:pt x="341" y="245"/>
                  </a:cubicBezTo>
                  <a:cubicBezTo>
                    <a:pt x="340" y="246"/>
                    <a:pt x="340" y="248"/>
                    <a:pt x="340" y="249"/>
                  </a:cubicBezTo>
                  <a:cubicBezTo>
                    <a:pt x="341" y="251"/>
                    <a:pt x="342" y="252"/>
                    <a:pt x="343" y="253"/>
                  </a:cubicBezTo>
                  <a:cubicBezTo>
                    <a:pt x="343" y="254"/>
                    <a:pt x="344" y="255"/>
                    <a:pt x="345" y="255"/>
                  </a:cubicBezTo>
                  <a:cubicBezTo>
                    <a:pt x="346" y="256"/>
                    <a:pt x="349" y="256"/>
                    <a:pt x="350" y="257"/>
                  </a:cubicBezTo>
                  <a:cubicBezTo>
                    <a:pt x="351" y="257"/>
                    <a:pt x="352" y="258"/>
                    <a:pt x="352" y="259"/>
                  </a:cubicBezTo>
                  <a:cubicBezTo>
                    <a:pt x="352" y="259"/>
                    <a:pt x="351" y="262"/>
                    <a:pt x="352" y="262"/>
                  </a:cubicBezTo>
                  <a:cubicBezTo>
                    <a:pt x="353" y="264"/>
                    <a:pt x="356" y="264"/>
                    <a:pt x="357" y="265"/>
                  </a:cubicBezTo>
                  <a:cubicBezTo>
                    <a:pt x="358" y="265"/>
                    <a:pt x="357" y="268"/>
                    <a:pt x="358" y="268"/>
                  </a:cubicBezTo>
                  <a:cubicBezTo>
                    <a:pt x="359" y="269"/>
                    <a:pt x="362" y="267"/>
                    <a:pt x="363" y="267"/>
                  </a:cubicBezTo>
                  <a:cubicBezTo>
                    <a:pt x="364" y="267"/>
                    <a:pt x="367" y="267"/>
                    <a:pt x="369" y="267"/>
                  </a:cubicBezTo>
                  <a:cubicBezTo>
                    <a:pt x="370" y="267"/>
                    <a:pt x="373" y="268"/>
                    <a:pt x="374" y="269"/>
                  </a:cubicBezTo>
                  <a:cubicBezTo>
                    <a:pt x="375" y="270"/>
                    <a:pt x="377" y="272"/>
                    <a:pt x="377" y="274"/>
                  </a:cubicBezTo>
                  <a:cubicBezTo>
                    <a:pt x="377" y="275"/>
                    <a:pt x="377" y="278"/>
                    <a:pt x="376" y="279"/>
                  </a:cubicBezTo>
                  <a:cubicBezTo>
                    <a:pt x="376" y="280"/>
                    <a:pt x="373" y="281"/>
                    <a:pt x="373" y="282"/>
                  </a:cubicBezTo>
                  <a:cubicBezTo>
                    <a:pt x="372" y="282"/>
                    <a:pt x="372" y="284"/>
                    <a:pt x="371" y="285"/>
                  </a:cubicBezTo>
                  <a:cubicBezTo>
                    <a:pt x="370" y="285"/>
                    <a:pt x="368" y="285"/>
                    <a:pt x="367" y="285"/>
                  </a:cubicBezTo>
                  <a:cubicBezTo>
                    <a:pt x="366" y="285"/>
                    <a:pt x="364" y="285"/>
                    <a:pt x="363" y="286"/>
                  </a:cubicBezTo>
                  <a:cubicBezTo>
                    <a:pt x="363" y="287"/>
                    <a:pt x="361" y="289"/>
                    <a:pt x="362" y="291"/>
                  </a:cubicBezTo>
                  <a:cubicBezTo>
                    <a:pt x="362" y="292"/>
                    <a:pt x="363" y="293"/>
                    <a:pt x="364" y="294"/>
                  </a:cubicBezTo>
                  <a:cubicBezTo>
                    <a:pt x="366" y="295"/>
                    <a:pt x="370" y="296"/>
                    <a:pt x="371" y="298"/>
                  </a:cubicBezTo>
                  <a:cubicBezTo>
                    <a:pt x="372" y="299"/>
                    <a:pt x="372" y="303"/>
                    <a:pt x="373" y="304"/>
                  </a:cubicBezTo>
                  <a:cubicBezTo>
                    <a:pt x="373" y="306"/>
                    <a:pt x="376" y="309"/>
                    <a:pt x="376" y="310"/>
                  </a:cubicBezTo>
                  <a:cubicBezTo>
                    <a:pt x="377" y="311"/>
                    <a:pt x="378" y="314"/>
                    <a:pt x="379" y="315"/>
                  </a:cubicBezTo>
                  <a:cubicBezTo>
                    <a:pt x="380" y="317"/>
                    <a:pt x="381" y="322"/>
                    <a:pt x="382" y="324"/>
                  </a:cubicBezTo>
                  <a:cubicBezTo>
                    <a:pt x="382" y="326"/>
                    <a:pt x="383" y="329"/>
                    <a:pt x="384" y="331"/>
                  </a:cubicBezTo>
                  <a:cubicBezTo>
                    <a:pt x="384" y="333"/>
                    <a:pt x="384" y="338"/>
                    <a:pt x="383" y="340"/>
                  </a:cubicBezTo>
                  <a:cubicBezTo>
                    <a:pt x="382" y="342"/>
                    <a:pt x="380" y="343"/>
                    <a:pt x="379" y="344"/>
                  </a:cubicBezTo>
                  <a:cubicBezTo>
                    <a:pt x="377" y="346"/>
                    <a:pt x="375" y="348"/>
                    <a:pt x="374" y="349"/>
                  </a:cubicBezTo>
                  <a:cubicBezTo>
                    <a:pt x="373" y="349"/>
                    <a:pt x="370" y="350"/>
                    <a:pt x="369" y="350"/>
                  </a:cubicBezTo>
                  <a:cubicBezTo>
                    <a:pt x="368" y="350"/>
                    <a:pt x="366" y="348"/>
                    <a:pt x="366" y="349"/>
                  </a:cubicBezTo>
                  <a:cubicBezTo>
                    <a:pt x="364" y="349"/>
                    <a:pt x="362" y="350"/>
                    <a:pt x="361" y="350"/>
                  </a:cubicBezTo>
                  <a:cubicBezTo>
                    <a:pt x="359" y="351"/>
                    <a:pt x="357" y="354"/>
                    <a:pt x="356" y="355"/>
                  </a:cubicBezTo>
                  <a:cubicBezTo>
                    <a:pt x="355" y="356"/>
                    <a:pt x="354" y="359"/>
                    <a:pt x="353" y="360"/>
                  </a:cubicBezTo>
                  <a:cubicBezTo>
                    <a:pt x="352" y="361"/>
                    <a:pt x="349" y="363"/>
                    <a:pt x="348" y="364"/>
                  </a:cubicBezTo>
                  <a:cubicBezTo>
                    <a:pt x="347" y="366"/>
                    <a:pt x="344" y="369"/>
                    <a:pt x="343" y="371"/>
                  </a:cubicBezTo>
                  <a:cubicBezTo>
                    <a:pt x="342" y="372"/>
                    <a:pt x="339" y="373"/>
                    <a:pt x="339" y="374"/>
                  </a:cubicBezTo>
                  <a:cubicBezTo>
                    <a:pt x="338" y="376"/>
                    <a:pt x="337" y="379"/>
                    <a:pt x="336" y="380"/>
                  </a:cubicBezTo>
                  <a:cubicBezTo>
                    <a:pt x="335" y="382"/>
                    <a:pt x="335" y="386"/>
                    <a:pt x="334" y="388"/>
                  </a:cubicBezTo>
                  <a:cubicBezTo>
                    <a:pt x="333" y="389"/>
                    <a:pt x="330" y="391"/>
                    <a:pt x="329" y="392"/>
                  </a:cubicBezTo>
                  <a:cubicBezTo>
                    <a:pt x="328" y="393"/>
                    <a:pt x="326" y="397"/>
                    <a:pt x="324" y="398"/>
                  </a:cubicBezTo>
                  <a:cubicBezTo>
                    <a:pt x="323" y="398"/>
                    <a:pt x="320" y="398"/>
                    <a:pt x="319" y="399"/>
                  </a:cubicBezTo>
                  <a:cubicBezTo>
                    <a:pt x="318" y="400"/>
                    <a:pt x="316" y="402"/>
                    <a:pt x="315" y="403"/>
                  </a:cubicBezTo>
                  <a:cubicBezTo>
                    <a:pt x="313" y="404"/>
                    <a:pt x="310" y="405"/>
                    <a:pt x="309" y="406"/>
                  </a:cubicBezTo>
                  <a:cubicBezTo>
                    <a:pt x="308" y="407"/>
                    <a:pt x="306" y="409"/>
                    <a:pt x="305" y="410"/>
                  </a:cubicBezTo>
                  <a:cubicBezTo>
                    <a:pt x="304" y="411"/>
                    <a:pt x="300" y="411"/>
                    <a:pt x="298" y="411"/>
                  </a:cubicBezTo>
                  <a:cubicBezTo>
                    <a:pt x="296" y="411"/>
                    <a:pt x="293" y="412"/>
                    <a:pt x="291" y="412"/>
                  </a:cubicBezTo>
                  <a:cubicBezTo>
                    <a:pt x="290" y="412"/>
                    <a:pt x="286" y="412"/>
                    <a:pt x="285" y="412"/>
                  </a:cubicBezTo>
                  <a:cubicBezTo>
                    <a:pt x="284" y="412"/>
                    <a:pt x="281" y="413"/>
                    <a:pt x="280" y="413"/>
                  </a:cubicBezTo>
                  <a:cubicBezTo>
                    <a:pt x="279" y="413"/>
                    <a:pt x="276" y="415"/>
                    <a:pt x="275" y="415"/>
                  </a:cubicBezTo>
                  <a:cubicBezTo>
                    <a:pt x="273" y="416"/>
                    <a:pt x="268" y="418"/>
                    <a:pt x="266" y="418"/>
                  </a:cubicBezTo>
                  <a:cubicBezTo>
                    <a:pt x="264" y="419"/>
                    <a:pt x="260" y="419"/>
                    <a:pt x="259" y="419"/>
                  </a:cubicBezTo>
                  <a:cubicBezTo>
                    <a:pt x="257" y="420"/>
                    <a:pt x="255" y="421"/>
                    <a:pt x="253" y="422"/>
                  </a:cubicBezTo>
                  <a:cubicBezTo>
                    <a:pt x="252" y="423"/>
                    <a:pt x="249" y="424"/>
                    <a:pt x="247" y="425"/>
                  </a:cubicBezTo>
                  <a:cubicBezTo>
                    <a:pt x="245" y="426"/>
                    <a:pt x="241" y="427"/>
                    <a:pt x="239" y="428"/>
                  </a:cubicBezTo>
                  <a:cubicBezTo>
                    <a:pt x="239" y="429"/>
                    <a:pt x="238" y="431"/>
                    <a:pt x="237" y="432"/>
                  </a:cubicBezTo>
                  <a:cubicBezTo>
                    <a:pt x="236" y="432"/>
                    <a:pt x="233" y="433"/>
                    <a:pt x="232" y="434"/>
                  </a:cubicBezTo>
                  <a:cubicBezTo>
                    <a:pt x="231" y="434"/>
                    <a:pt x="228" y="433"/>
                    <a:pt x="227" y="433"/>
                  </a:cubicBezTo>
                  <a:cubicBezTo>
                    <a:pt x="225" y="432"/>
                    <a:pt x="223" y="431"/>
                    <a:pt x="221" y="430"/>
                  </a:cubicBezTo>
                  <a:cubicBezTo>
                    <a:pt x="220" y="430"/>
                    <a:pt x="217" y="429"/>
                    <a:pt x="216" y="428"/>
                  </a:cubicBezTo>
                  <a:cubicBezTo>
                    <a:pt x="214" y="428"/>
                    <a:pt x="212" y="425"/>
                    <a:pt x="210" y="425"/>
                  </a:cubicBezTo>
                  <a:cubicBezTo>
                    <a:pt x="209" y="424"/>
                    <a:pt x="206" y="423"/>
                    <a:pt x="204" y="422"/>
                  </a:cubicBezTo>
                  <a:cubicBezTo>
                    <a:pt x="201" y="422"/>
                    <a:pt x="195" y="422"/>
                    <a:pt x="192" y="422"/>
                  </a:cubicBezTo>
                  <a:cubicBezTo>
                    <a:pt x="188" y="422"/>
                    <a:pt x="180" y="424"/>
                    <a:pt x="176" y="424"/>
                  </a:cubicBezTo>
                  <a:cubicBezTo>
                    <a:pt x="173" y="424"/>
                    <a:pt x="168" y="425"/>
                    <a:pt x="165" y="426"/>
                  </a:cubicBezTo>
                  <a:cubicBezTo>
                    <a:pt x="161" y="426"/>
                    <a:pt x="154" y="427"/>
                    <a:pt x="151" y="428"/>
                  </a:cubicBezTo>
                  <a:cubicBezTo>
                    <a:pt x="148" y="429"/>
                    <a:pt x="143" y="432"/>
                    <a:pt x="140" y="433"/>
                  </a:cubicBezTo>
                  <a:cubicBezTo>
                    <a:pt x="138" y="433"/>
                    <a:pt x="133" y="433"/>
                    <a:pt x="130" y="434"/>
                  </a:cubicBezTo>
                  <a:cubicBezTo>
                    <a:pt x="125" y="434"/>
                    <a:pt x="116" y="436"/>
                    <a:pt x="112" y="437"/>
                  </a:cubicBezTo>
                  <a:cubicBezTo>
                    <a:pt x="110" y="438"/>
                    <a:pt x="106" y="439"/>
                    <a:pt x="104" y="440"/>
                  </a:cubicBezTo>
                  <a:cubicBezTo>
                    <a:pt x="100" y="441"/>
                    <a:pt x="92" y="445"/>
                    <a:pt x="89" y="446"/>
                  </a:cubicBezTo>
                  <a:cubicBezTo>
                    <a:pt x="85" y="448"/>
                    <a:pt x="78" y="451"/>
                    <a:pt x="75" y="453"/>
                  </a:cubicBezTo>
                  <a:cubicBezTo>
                    <a:pt x="72" y="455"/>
                    <a:pt x="67" y="458"/>
                    <a:pt x="64" y="459"/>
                  </a:cubicBezTo>
                  <a:cubicBezTo>
                    <a:pt x="62" y="460"/>
                    <a:pt x="59" y="463"/>
                    <a:pt x="57" y="464"/>
                  </a:cubicBezTo>
                  <a:cubicBezTo>
                    <a:pt x="55" y="465"/>
                    <a:pt x="52" y="467"/>
                    <a:pt x="50" y="468"/>
                  </a:cubicBezTo>
                  <a:cubicBezTo>
                    <a:pt x="49" y="469"/>
                    <a:pt x="46" y="470"/>
                    <a:pt x="45" y="472"/>
                  </a:cubicBezTo>
                  <a:cubicBezTo>
                    <a:pt x="45" y="472"/>
                    <a:pt x="45" y="474"/>
                    <a:pt x="45" y="475"/>
                  </a:cubicBezTo>
                  <a:cubicBezTo>
                    <a:pt x="46" y="477"/>
                    <a:pt x="48" y="480"/>
                    <a:pt x="49" y="482"/>
                  </a:cubicBezTo>
                  <a:cubicBezTo>
                    <a:pt x="49" y="483"/>
                    <a:pt x="49" y="485"/>
                    <a:pt x="49" y="486"/>
                  </a:cubicBezTo>
                  <a:cubicBezTo>
                    <a:pt x="50" y="487"/>
                    <a:pt x="53" y="489"/>
                    <a:pt x="52" y="491"/>
                  </a:cubicBezTo>
                  <a:cubicBezTo>
                    <a:pt x="52" y="492"/>
                    <a:pt x="50" y="494"/>
                    <a:pt x="50" y="495"/>
                  </a:cubicBezTo>
                  <a:cubicBezTo>
                    <a:pt x="50" y="496"/>
                    <a:pt x="51" y="498"/>
                    <a:pt x="51" y="499"/>
                  </a:cubicBezTo>
                  <a:cubicBezTo>
                    <a:pt x="51" y="500"/>
                    <a:pt x="49" y="503"/>
                    <a:pt x="50" y="504"/>
                  </a:cubicBezTo>
                  <a:cubicBezTo>
                    <a:pt x="51" y="505"/>
                    <a:pt x="53" y="505"/>
                    <a:pt x="54" y="505"/>
                  </a:cubicBezTo>
                  <a:cubicBezTo>
                    <a:pt x="55" y="505"/>
                    <a:pt x="59" y="504"/>
                    <a:pt x="60" y="505"/>
                  </a:cubicBezTo>
                  <a:cubicBezTo>
                    <a:pt x="60" y="505"/>
                    <a:pt x="60" y="507"/>
                    <a:pt x="60" y="508"/>
                  </a:cubicBezTo>
                  <a:cubicBezTo>
                    <a:pt x="59" y="509"/>
                    <a:pt x="59" y="511"/>
                    <a:pt x="59" y="512"/>
                  </a:cubicBezTo>
                  <a:cubicBezTo>
                    <a:pt x="59" y="513"/>
                    <a:pt x="59" y="516"/>
                    <a:pt x="60" y="517"/>
                  </a:cubicBezTo>
                  <a:cubicBezTo>
                    <a:pt x="61" y="518"/>
                    <a:pt x="64" y="519"/>
                    <a:pt x="66" y="520"/>
                  </a:cubicBezTo>
                  <a:cubicBezTo>
                    <a:pt x="68" y="520"/>
                    <a:pt x="71" y="520"/>
                    <a:pt x="73" y="521"/>
                  </a:cubicBezTo>
                  <a:cubicBezTo>
                    <a:pt x="74" y="521"/>
                    <a:pt x="76" y="523"/>
                    <a:pt x="77" y="524"/>
                  </a:cubicBezTo>
                  <a:cubicBezTo>
                    <a:pt x="77" y="525"/>
                    <a:pt x="78" y="528"/>
                    <a:pt x="78" y="529"/>
                  </a:cubicBezTo>
                  <a:cubicBezTo>
                    <a:pt x="78" y="530"/>
                    <a:pt x="80" y="532"/>
                    <a:pt x="81" y="533"/>
                  </a:cubicBezTo>
                  <a:cubicBezTo>
                    <a:pt x="81" y="534"/>
                    <a:pt x="84" y="535"/>
                    <a:pt x="85" y="536"/>
                  </a:cubicBezTo>
                  <a:cubicBezTo>
                    <a:pt x="86" y="537"/>
                    <a:pt x="86" y="540"/>
                    <a:pt x="86" y="542"/>
                  </a:cubicBezTo>
                  <a:cubicBezTo>
                    <a:pt x="87" y="543"/>
                    <a:pt x="89" y="545"/>
                    <a:pt x="89" y="546"/>
                  </a:cubicBezTo>
                  <a:cubicBezTo>
                    <a:pt x="89" y="548"/>
                    <a:pt x="88" y="551"/>
                    <a:pt x="87" y="553"/>
                  </a:cubicBezTo>
                  <a:cubicBezTo>
                    <a:pt x="86" y="555"/>
                    <a:pt x="83" y="558"/>
                    <a:pt x="81" y="560"/>
                  </a:cubicBezTo>
                  <a:cubicBezTo>
                    <a:pt x="80" y="561"/>
                    <a:pt x="77" y="562"/>
                    <a:pt x="76" y="563"/>
                  </a:cubicBezTo>
                  <a:cubicBezTo>
                    <a:pt x="75" y="564"/>
                    <a:pt x="74" y="566"/>
                    <a:pt x="73" y="567"/>
                  </a:cubicBezTo>
                  <a:cubicBezTo>
                    <a:pt x="72" y="567"/>
                    <a:pt x="69" y="568"/>
                    <a:pt x="69" y="569"/>
                  </a:cubicBezTo>
                  <a:cubicBezTo>
                    <a:pt x="68" y="570"/>
                    <a:pt x="69" y="573"/>
                    <a:pt x="68" y="575"/>
                  </a:cubicBezTo>
                  <a:cubicBezTo>
                    <a:pt x="68" y="576"/>
                    <a:pt x="68" y="578"/>
                    <a:pt x="67" y="579"/>
                  </a:cubicBezTo>
                  <a:cubicBezTo>
                    <a:pt x="66" y="580"/>
                    <a:pt x="64" y="581"/>
                    <a:pt x="63" y="582"/>
                  </a:cubicBezTo>
                  <a:cubicBezTo>
                    <a:pt x="62" y="584"/>
                    <a:pt x="62" y="586"/>
                    <a:pt x="62" y="587"/>
                  </a:cubicBezTo>
                  <a:cubicBezTo>
                    <a:pt x="62" y="588"/>
                    <a:pt x="63" y="590"/>
                    <a:pt x="63" y="590"/>
                  </a:cubicBezTo>
                  <a:cubicBezTo>
                    <a:pt x="63" y="591"/>
                    <a:pt x="62" y="593"/>
                    <a:pt x="61" y="594"/>
                  </a:cubicBezTo>
                  <a:cubicBezTo>
                    <a:pt x="61" y="595"/>
                    <a:pt x="59" y="596"/>
                    <a:pt x="59" y="596"/>
                  </a:cubicBezTo>
                  <a:cubicBezTo>
                    <a:pt x="57" y="598"/>
                    <a:pt x="52" y="599"/>
                    <a:pt x="50" y="601"/>
                  </a:cubicBezTo>
                  <a:cubicBezTo>
                    <a:pt x="49" y="602"/>
                    <a:pt x="46" y="606"/>
                    <a:pt x="45" y="607"/>
                  </a:cubicBezTo>
                  <a:cubicBezTo>
                    <a:pt x="43" y="610"/>
                    <a:pt x="38" y="614"/>
                    <a:pt x="36" y="616"/>
                  </a:cubicBezTo>
                  <a:cubicBezTo>
                    <a:pt x="35" y="618"/>
                    <a:pt x="32" y="621"/>
                    <a:pt x="31" y="623"/>
                  </a:cubicBezTo>
                  <a:cubicBezTo>
                    <a:pt x="30" y="625"/>
                    <a:pt x="27" y="629"/>
                    <a:pt x="26" y="631"/>
                  </a:cubicBezTo>
                  <a:cubicBezTo>
                    <a:pt x="23" y="635"/>
                    <a:pt x="17" y="641"/>
                    <a:pt x="14" y="644"/>
                  </a:cubicBezTo>
                  <a:cubicBezTo>
                    <a:pt x="11" y="648"/>
                    <a:pt x="4" y="654"/>
                    <a:pt x="0" y="658"/>
                  </a:cubicBezTo>
                  <a:cubicBezTo>
                    <a:pt x="9" y="701"/>
                    <a:pt x="9" y="701"/>
                    <a:pt x="9" y="701"/>
                  </a:cubicBezTo>
                  <a:cubicBezTo>
                    <a:pt x="109" y="680"/>
                    <a:pt x="109" y="680"/>
                    <a:pt x="109" y="680"/>
                  </a:cubicBezTo>
                  <a:cubicBezTo>
                    <a:pt x="274" y="642"/>
                    <a:pt x="274" y="642"/>
                    <a:pt x="274" y="642"/>
                  </a:cubicBezTo>
                  <a:cubicBezTo>
                    <a:pt x="459" y="596"/>
                    <a:pt x="459" y="596"/>
                    <a:pt x="459" y="596"/>
                  </a:cubicBezTo>
                  <a:cubicBezTo>
                    <a:pt x="552" y="571"/>
                    <a:pt x="552" y="571"/>
                    <a:pt x="552" y="571"/>
                  </a:cubicBezTo>
                  <a:cubicBezTo>
                    <a:pt x="552" y="571"/>
                    <a:pt x="552" y="571"/>
                    <a:pt x="552" y="571"/>
                  </a:cubicBezTo>
                  <a:cubicBezTo>
                    <a:pt x="552" y="571"/>
                    <a:pt x="555" y="570"/>
                    <a:pt x="557" y="570"/>
                  </a:cubicBezTo>
                  <a:cubicBezTo>
                    <a:pt x="559" y="570"/>
                    <a:pt x="561" y="571"/>
                    <a:pt x="562" y="572"/>
                  </a:cubicBezTo>
                  <a:cubicBezTo>
                    <a:pt x="564" y="573"/>
                    <a:pt x="565" y="574"/>
                    <a:pt x="565" y="576"/>
                  </a:cubicBezTo>
                  <a:cubicBezTo>
                    <a:pt x="566" y="575"/>
                    <a:pt x="567" y="575"/>
                    <a:pt x="567" y="575"/>
                  </a:cubicBezTo>
                  <a:cubicBezTo>
                    <a:pt x="568" y="575"/>
                    <a:pt x="569" y="575"/>
                    <a:pt x="570" y="576"/>
                  </a:cubicBezTo>
                  <a:cubicBezTo>
                    <a:pt x="572" y="576"/>
                    <a:pt x="574" y="578"/>
                    <a:pt x="577" y="583"/>
                  </a:cubicBezTo>
                  <a:cubicBezTo>
                    <a:pt x="578" y="584"/>
                    <a:pt x="578" y="585"/>
                    <a:pt x="579" y="587"/>
                  </a:cubicBezTo>
                  <a:cubicBezTo>
                    <a:pt x="579" y="587"/>
                    <a:pt x="579" y="588"/>
                    <a:pt x="579" y="588"/>
                  </a:cubicBezTo>
                  <a:cubicBezTo>
                    <a:pt x="580" y="588"/>
                    <a:pt x="581" y="587"/>
                    <a:pt x="582" y="587"/>
                  </a:cubicBezTo>
                  <a:cubicBezTo>
                    <a:pt x="583" y="586"/>
                    <a:pt x="586" y="586"/>
                    <a:pt x="586" y="586"/>
                  </a:cubicBezTo>
                  <a:cubicBezTo>
                    <a:pt x="587" y="586"/>
                    <a:pt x="588" y="586"/>
                    <a:pt x="589" y="587"/>
                  </a:cubicBezTo>
                  <a:cubicBezTo>
                    <a:pt x="590" y="587"/>
                    <a:pt x="592" y="588"/>
                    <a:pt x="593" y="589"/>
                  </a:cubicBezTo>
                  <a:cubicBezTo>
                    <a:pt x="593" y="589"/>
                    <a:pt x="594" y="588"/>
                    <a:pt x="595" y="588"/>
                  </a:cubicBezTo>
                  <a:cubicBezTo>
                    <a:pt x="595" y="588"/>
                    <a:pt x="596" y="589"/>
                    <a:pt x="597" y="589"/>
                  </a:cubicBezTo>
                  <a:cubicBezTo>
                    <a:pt x="599" y="589"/>
                    <a:pt x="600" y="591"/>
                    <a:pt x="600" y="592"/>
                  </a:cubicBezTo>
                  <a:cubicBezTo>
                    <a:pt x="602" y="592"/>
                    <a:pt x="605" y="592"/>
                    <a:pt x="607" y="595"/>
                  </a:cubicBezTo>
                  <a:cubicBezTo>
                    <a:pt x="607" y="597"/>
                    <a:pt x="607" y="599"/>
                    <a:pt x="607" y="600"/>
                  </a:cubicBezTo>
                  <a:cubicBezTo>
                    <a:pt x="607" y="600"/>
                    <a:pt x="607" y="600"/>
                    <a:pt x="607" y="601"/>
                  </a:cubicBezTo>
                  <a:cubicBezTo>
                    <a:pt x="611" y="602"/>
                    <a:pt x="612" y="606"/>
                    <a:pt x="613" y="609"/>
                  </a:cubicBezTo>
                  <a:cubicBezTo>
                    <a:pt x="613" y="611"/>
                    <a:pt x="613" y="612"/>
                    <a:pt x="612" y="613"/>
                  </a:cubicBezTo>
                  <a:cubicBezTo>
                    <a:pt x="612" y="614"/>
                    <a:pt x="612" y="614"/>
                    <a:pt x="612" y="614"/>
                  </a:cubicBezTo>
                  <a:cubicBezTo>
                    <a:pt x="612" y="615"/>
                    <a:pt x="613" y="615"/>
                    <a:pt x="613" y="615"/>
                  </a:cubicBezTo>
                  <a:cubicBezTo>
                    <a:pt x="613" y="615"/>
                    <a:pt x="613" y="616"/>
                    <a:pt x="614" y="616"/>
                  </a:cubicBezTo>
                  <a:cubicBezTo>
                    <a:pt x="615" y="617"/>
                    <a:pt x="616" y="618"/>
                    <a:pt x="617" y="619"/>
                  </a:cubicBezTo>
                  <a:cubicBezTo>
                    <a:pt x="618" y="621"/>
                    <a:pt x="620" y="626"/>
                    <a:pt x="619" y="629"/>
                  </a:cubicBezTo>
                  <a:cubicBezTo>
                    <a:pt x="619" y="630"/>
                    <a:pt x="619" y="631"/>
                    <a:pt x="618" y="632"/>
                  </a:cubicBezTo>
                  <a:cubicBezTo>
                    <a:pt x="619" y="632"/>
                    <a:pt x="620" y="633"/>
                    <a:pt x="621" y="634"/>
                  </a:cubicBezTo>
                  <a:cubicBezTo>
                    <a:pt x="622" y="634"/>
                    <a:pt x="623" y="636"/>
                    <a:pt x="624" y="637"/>
                  </a:cubicBezTo>
                  <a:cubicBezTo>
                    <a:pt x="624" y="637"/>
                    <a:pt x="625" y="638"/>
                    <a:pt x="625" y="638"/>
                  </a:cubicBezTo>
                  <a:cubicBezTo>
                    <a:pt x="625" y="638"/>
                    <a:pt x="625" y="639"/>
                    <a:pt x="626" y="639"/>
                  </a:cubicBezTo>
                  <a:cubicBezTo>
                    <a:pt x="626" y="640"/>
                    <a:pt x="627" y="641"/>
                    <a:pt x="628" y="642"/>
                  </a:cubicBezTo>
                  <a:cubicBezTo>
                    <a:pt x="629" y="642"/>
                    <a:pt x="630" y="643"/>
                    <a:pt x="631" y="644"/>
                  </a:cubicBezTo>
                  <a:cubicBezTo>
                    <a:pt x="631" y="644"/>
                    <a:pt x="631" y="645"/>
                    <a:pt x="631" y="645"/>
                  </a:cubicBezTo>
                  <a:cubicBezTo>
                    <a:pt x="632" y="645"/>
                    <a:pt x="632" y="645"/>
                    <a:pt x="632" y="644"/>
                  </a:cubicBezTo>
                  <a:cubicBezTo>
                    <a:pt x="633" y="644"/>
                    <a:pt x="635" y="644"/>
                    <a:pt x="636" y="644"/>
                  </a:cubicBezTo>
                  <a:cubicBezTo>
                    <a:pt x="637" y="644"/>
                    <a:pt x="639" y="644"/>
                    <a:pt x="640" y="645"/>
                  </a:cubicBezTo>
                  <a:cubicBezTo>
                    <a:pt x="641" y="646"/>
                    <a:pt x="642" y="648"/>
                    <a:pt x="643" y="649"/>
                  </a:cubicBezTo>
                  <a:cubicBezTo>
                    <a:pt x="643" y="648"/>
                    <a:pt x="645" y="648"/>
                    <a:pt x="646" y="648"/>
                  </a:cubicBezTo>
                  <a:cubicBezTo>
                    <a:pt x="646" y="648"/>
                    <a:pt x="646" y="648"/>
                    <a:pt x="647" y="648"/>
                  </a:cubicBezTo>
                  <a:cubicBezTo>
                    <a:pt x="647" y="648"/>
                    <a:pt x="648" y="648"/>
                    <a:pt x="649" y="648"/>
                  </a:cubicBezTo>
                  <a:cubicBezTo>
                    <a:pt x="650" y="647"/>
                    <a:pt x="651" y="647"/>
                    <a:pt x="653" y="647"/>
                  </a:cubicBezTo>
                  <a:cubicBezTo>
                    <a:pt x="653" y="647"/>
                    <a:pt x="653" y="647"/>
                    <a:pt x="653" y="647"/>
                  </a:cubicBezTo>
                  <a:cubicBezTo>
                    <a:pt x="653" y="647"/>
                    <a:pt x="653" y="647"/>
                    <a:pt x="653" y="647"/>
                  </a:cubicBezTo>
                  <a:cubicBezTo>
                    <a:pt x="654" y="647"/>
                    <a:pt x="656" y="647"/>
                    <a:pt x="656" y="648"/>
                  </a:cubicBezTo>
                  <a:cubicBezTo>
                    <a:pt x="657" y="648"/>
                    <a:pt x="657" y="648"/>
                    <a:pt x="657" y="648"/>
                  </a:cubicBezTo>
                  <a:cubicBezTo>
                    <a:pt x="658" y="647"/>
                    <a:pt x="660" y="647"/>
                    <a:pt x="661" y="647"/>
                  </a:cubicBezTo>
                  <a:cubicBezTo>
                    <a:pt x="662" y="647"/>
                    <a:pt x="664" y="647"/>
                    <a:pt x="664" y="648"/>
                  </a:cubicBezTo>
                  <a:cubicBezTo>
                    <a:pt x="666" y="649"/>
                    <a:pt x="667" y="651"/>
                    <a:pt x="668" y="652"/>
                  </a:cubicBezTo>
                  <a:cubicBezTo>
                    <a:pt x="668" y="652"/>
                    <a:pt x="669" y="653"/>
                    <a:pt x="670" y="653"/>
                  </a:cubicBezTo>
                  <a:cubicBezTo>
                    <a:pt x="671" y="654"/>
                    <a:pt x="671" y="654"/>
                    <a:pt x="673" y="657"/>
                  </a:cubicBezTo>
                  <a:cubicBezTo>
                    <a:pt x="681" y="659"/>
                    <a:pt x="681" y="659"/>
                    <a:pt x="681" y="659"/>
                  </a:cubicBezTo>
                  <a:cubicBezTo>
                    <a:pt x="677" y="663"/>
                    <a:pt x="677" y="663"/>
                    <a:pt x="677" y="663"/>
                  </a:cubicBezTo>
                  <a:cubicBezTo>
                    <a:pt x="787" y="695"/>
                    <a:pt x="787" y="695"/>
                    <a:pt x="787" y="695"/>
                  </a:cubicBezTo>
                  <a:cubicBezTo>
                    <a:pt x="789" y="709"/>
                    <a:pt x="789" y="709"/>
                    <a:pt x="789" y="709"/>
                  </a:cubicBezTo>
                  <a:cubicBezTo>
                    <a:pt x="786" y="725"/>
                    <a:pt x="786" y="725"/>
                    <a:pt x="786" y="725"/>
                  </a:cubicBezTo>
                  <a:cubicBezTo>
                    <a:pt x="784" y="752"/>
                    <a:pt x="784" y="752"/>
                    <a:pt x="784" y="752"/>
                  </a:cubicBezTo>
                  <a:cubicBezTo>
                    <a:pt x="785" y="752"/>
                    <a:pt x="785" y="753"/>
                    <a:pt x="785" y="754"/>
                  </a:cubicBezTo>
                  <a:cubicBezTo>
                    <a:pt x="786" y="754"/>
                    <a:pt x="787" y="756"/>
                    <a:pt x="787" y="756"/>
                  </a:cubicBezTo>
                  <a:cubicBezTo>
                    <a:pt x="787" y="757"/>
                    <a:pt x="787" y="759"/>
                    <a:pt x="787" y="759"/>
                  </a:cubicBezTo>
                  <a:cubicBezTo>
                    <a:pt x="787" y="761"/>
                    <a:pt x="786" y="763"/>
                    <a:pt x="787" y="764"/>
                  </a:cubicBezTo>
                  <a:cubicBezTo>
                    <a:pt x="787" y="764"/>
                    <a:pt x="789" y="765"/>
                    <a:pt x="790" y="765"/>
                  </a:cubicBezTo>
                  <a:cubicBezTo>
                    <a:pt x="790" y="766"/>
                    <a:pt x="792" y="765"/>
                    <a:pt x="793" y="766"/>
                  </a:cubicBezTo>
                  <a:cubicBezTo>
                    <a:pt x="793" y="766"/>
                    <a:pt x="794" y="769"/>
                    <a:pt x="794" y="769"/>
                  </a:cubicBezTo>
                  <a:cubicBezTo>
                    <a:pt x="794" y="770"/>
                    <a:pt x="794" y="771"/>
                    <a:pt x="794" y="772"/>
                  </a:cubicBezTo>
                  <a:cubicBezTo>
                    <a:pt x="795" y="772"/>
                    <a:pt x="796" y="771"/>
                    <a:pt x="797" y="771"/>
                  </a:cubicBezTo>
                  <a:cubicBezTo>
                    <a:pt x="798" y="771"/>
                    <a:pt x="798" y="769"/>
                    <a:pt x="799" y="769"/>
                  </a:cubicBezTo>
                  <a:cubicBezTo>
                    <a:pt x="800" y="768"/>
                    <a:pt x="801" y="768"/>
                    <a:pt x="801" y="769"/>
                  </a:cubicBezTo>
                  <a:cubicBezTo>
                    <a:pt x="802" y="769"/>
                    <a:pt x="802" y="771"/>
                    <a:pt x="802" y="772"/>
                  </a:cubicBezTo>
                  <a:cubicBezTo>
                    <a:pt x="803" y="772"/>
                    <a:pt x="805" y="774"/>
                    <a:pt x="806" y="774"/>
                  </a:cubicBezTo>
                  <a:cubicBezTo>
                    <a:pt x="807" y="773"/>
                    <a:pt x="808" y="771"/>
                    <a:pt x="809" y="770"/>
                  </a:cubicBezTo>
                  <a:cubicBezTo>
                    <a:pt x="810" y="770"/>
                    <a:pt x="811" y="768"/>
                    <a:pt x="812" y="767"/>
                  </a:cubicBezTo>
                  <a:cubicBezTo>
                    <a:pt x="813" y="766"/>
                    <a:pt x="816" y="763"/>
                    <a:pt x="817" y="762"/>
                  </a:cubicBezTo>
                  <a:cubicBezTo>
                    <a:pt x="819" y="761"/>
                    <a:pt x="823" y="760"/>
                    <a:pt x="825" y="759"/>
                  </a:cubicBezTo>
                  <a:cubicBezTo>
                    <a:pt x="828" y="758"/>
                    <a:pt x="835" y="757"/>
                    <a:pt x="838" y="756"/>
                  </a:cubicBezTo>
                  <a:cubicBezTo>
                    <a:pt x="842" y="755"/>
                    <a:pt x="850" y="753"/>
                    <a:pt x="853" y="752"/>
                  </a:cubicBezTo>
                  <a:cubicBezTo>
                    <a:pt x="857" y="750"/>
                    <a:pt x="863" y="746"/>
                    <a:pt x="866" y="744"/>
                  </a:cubicBezTo>
                  <a:cubicBezTo>
                    <a:pt x="868" y="743"/>
                    <a:pt x="870" y="740"/>
                    <a:pt x="872" y="739"/>
                  </a:cubicBezTo>
                  <a:cubicBezTo>
                    <a:pt x="873" y="738"/>
                    <a:pt x="875" y="735"/>
                    <a:pt x="877" y="735"/>
                  </a:cubicBezTo>
                  <a:cubicBezTo>
                    <a:pt x="878" y="735"/>
                    <a:pt x="879" y="736"/>
                    <a:pt x="879" y="737"/>
                  </a:cubicBezTo>
                  <a:cubicBezTo>
                    <a:pt x="880" y="737"/>
                    <a:pt x="879" y="738"/>
                    <a:pt x="880" y="739"/>
                  </a:cubicBezTo>
                  <a:cubicBezTo>
                    <a:pt x="881" y="739"/>
                    <a:pt x="883" y="738"/>
                    <a:pt x="883" y="738"/>
                  </a:cubicBezTo>
                  <a:cubicBezTo>
                    <a:pt x="886" y="737"/>
                    <a:pt x="890" y="735"/>
                    <a:pt x="892" y="734"/>
                  </a:cubicBezTo>
                  <a:cubicBezTo>
                    <a:pt x="895" y="732"/>
                    <a:pt x="900" y="728"/>
                    <a:pt x="902" y="726"/>
                  </a:cubicBezTo>
                  <a:cubicBezTo>
                    <a:pt x="905" y="724"/>
                    <a:pt x="911" y="719"/>
                    <a:pt x="914" y="717"/>
                  </a:cubicBezTo>
                  <a:cubicBezTo>
                    <a:pt x="917" y="714"/>
                    <a:pt x="923" y="709"/>
                    <a:pt x="926" y="706"/>
                  </a:cubicBezTo>
                  <a:cubicBezTo>
                    <a:pt x="929" y="704"/>
                    <a:pt x="936" y="699"/>
                    <a:pt x="939" y="697"/>
                  </a:cubicBezTo>
                  <a:cubicBezTo>
                    <a:pt x="944" y="693"/>
                    <a:pt x="954" y="686"/>
                    <a:pt x="958" y="683"/>
                  </a:cubicBezTo>
                  <a:cubicBezTo>
                    <a:pt x="962" y="680"/>
                    <a:pt x="968" y="675"/>
                    <a:pt x="971" y="672"/>
                  </a:cubicBezTo>
                  <a:cubicBezTo>
                    <a:pt x="977" y="667"/>
                    <a:pt x="989" y="657"/>
                    <a:pt x="995" y="651"/>
                  </a:cubicBezTo>
                  <a:cubicBezTo>
                    <a:pt x="998" y="648"/>
                    <a:pt x="1005" y="641"/>
                    <a:pt x="1009" y="638"/>
                  </a:cubicBezTo>
                  <a:cubicBezTo>
                    <a:pt x="1011" y="636"/>
                    <a:pt x="1017" y="632"/>
                    <a:pt x="1020" y="630"/>
                  </a:cubicBezTo>
                  <a:cubicBezTo>
                    <a:pt x="1022" y="628"/>
                    <a:pt x="1027" y="623"/>
                    <a:pt x="1029" y="621"/>
                  </a:cubicBezTo>
                  <a:cubicBezTo>
                    <a:pt x="1031" y="619"/>
                    <a:pt x="1034" y="616"/>
                    <a:pt x="1036" y="615"/>
                  </a:cubicBezTo>
                  <a:cubicBezTo>
                    <a:pt x="1037" y="614"/>
                    <a:pt x="1039" y="613"/>
                    <a:pt x="1039" y="612"/>
                  </a:cubicBezTo>
                  <a:cubicBezTo>
                    <a:pt x="1040" y="611"/>
                    <a:pt x="1040" y="608"/>
                    <a:pt x="1040" y="608"/>
                  </a:cubicBezTo>
                  <a:cubicBezTo>
                    <a:pt x="1039" y="607"/>
                    <a:pt x="1037" y="606"/>
                    <a:pt x="1036" y="606"/>
                  </a:cubicBez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7" name="Freeform 76">
              <a:extLst>
                <a:ext uri="{FF2B5EF4-FFF2-40B4-BE49-F238E27FC236}">
                  <a16:creationId xmlns:a16="http://schemas.microsoft.com/office/drawing/2014/main" id="{1D741628-ADA6-43AF-9E02-96BF4BB84B6A}"/>
                </a:ext>
              </a:extLst>
            </p:cNvPr>
            <p:cNvSpPr>
              <a:spLocks/>
            </p:cNvSpPr>
            <p:nvPr/>
          </p:nvSpPr>
          <p:spPr bwMode="auto">
            <a:xfrm>
              <a:off x="5995984" y="2614615"/>
              <a:ext cx="193674" cy="195263"/>
            </a:xfrm>
            <a:custGeom>
              <a:avLst/>
              <a:gdLst>
                <a:gd name="T0" fmla="*/ 41 w 229"/>
                <a:gd name="T1" fmla="*/ 191 h 231"/>
                <a:gd name="T2" fmla="*/ 27 w 229"/>
                <a:gd name="T3" fmla="*/ 229 h 231"/>
                <a:gd name="T4" fmla="*/ 29 w 229"/>
                <a:gd name="T5" fmla="*/ 230 h 231"/>
                <a:gd name="T6" fmla="*/ 33 w 229"/>
                <a:gd name="T7" fmla="*/ 230 h 231"/>
                <a:gd name="T8" fmla="*/ 38 w 229"/>
                <a:gd name="T9" fmla="*/ 226 h 231"/>
                <a:gd name="T10" fmla="*/ 41 w 229"/>
                <a:gd name="T11" fmla="*/ 220 h 231"/>
                <a:gd name="T12" fmla="*/ 45 w 229"/>
                <a:gd name="T13" fmla="*/ 217 h 231"/>
                <a:gd name="T14" fmla="*/ 50 w 229"/>
                <a:gd name="T15" fmla="*/ 214 h 231"/>
                <a:gd name="T16" fmla="*/ 52 w 229"/>
                <a:gd name="T17" fmla="*/ 208 h 231"/>
                <a:gd name="T18" fmla="*/ 58 w 229"/>
                <a:gd name="T19" fmla="*/ 203 h 231"/>
                <a:gd name="T20" fmla="*/ 66 w 229"/>
                <a:gd name="T21" fmla="*/ 199 h 231"/>
                <a:gd name="T22" fmla="*/ 72 w 229"/>
                <a:gd name="T23" fmla="*/ 191 h 231"/>
                <a:gd name="T24" fmla="*/ 80 w 229"/>
                <a:gd name="T25" fmla="*/ 190 h 231"/>
                <a:gd name="T26" fmla="*/ 83 w 229"/>
                <a:gd name="T27" fmla="*/ 187 h 231"/>
                <a:gd name="T28" fmla="*/ 87 w 229"/>
                <a:gd name="T29" fmla="*/ 177 h 231"/>
                <a:gd name="T30" fmla="*/ 95 w 229"/>
                <a:gd name="T31" fmla="*/ 174 h 231"/>
                <a:gd name="T32" fmla="*/ 99 w 229"/>
                <a:gd name="T33" fmla="*/ 166 h 231"/>
                <a:gd name="T34" fmla="*/ 103 w 229"/>
                <a:gd name="T35" fmla="*/ 158 h 231"/>
                <a:gd name="T36" fmla="*/ 107 w 229"/>
                <a:gd name="T37" fmla="*/ 165 h 231"/>
                <a:gd name="T38" fmla="*/ 113 w 229"/>
                <a:gd name="T39" fmla="*/ 161 h 231"/>
                <a:gd name="T40" fmla="*/ 120 w 229"/>
                <a:gd name="T41" fmla="*/ 157 h 231"/>
                <a:gd name="T42" fmla="*/ 128 w 229"/>
                <a:gd name="T43" fmla="*/ 158 h 231"/>
                <a:gd name="T44" fmla="*/ 131 w 229"/>
                <a:gd name="T45" fmla="*/ 160 h 231"/>
                <a:gd name="T46" fmla="*/ 136 w 229"/>
                <a:gd name="T47" fmla="*/ 152 h 231"/>
                <a:gd name="T48" fmla="*/ 144 w 229"/>
                <a:gd name="T49" fmla="*/ 150 h 231"/>
                <a:gd name="T50" fmla="*/ 151 w 229"/>
                <a:gd name="T51" fmla="*/ 151 h 231"/>
                <a:gd name="T52" fmla="*/ 154 w 229"/>
                <a:gd name="T53" fmla="*/ 148 h 231"/>
                <a:gd name="T54" fmla="*/ 160 w 229"/>
                <a:gd name="T55" fmla="*/ 142 h 231"/>
                <a:gd name="T56" fmla="*/ 167 w 229"/>
                <a:gd name="T57" fmla="*/ 142 h 231"/>
                <a:gd name="T58" fmla="*/ 170 w 229"/>
                <a:gd name="T59" fmla="*/ 144 h 231"/>
                <a:gd name="T60" fmla="*/ 174 w 229"/>
                <a:gd name="T61" fmla="*/ 138 h 231"/>
                <a:gd name="T62" fmla="*/ 181 w 229"/>
                <a:gd name="T63" fmla="*/ 136 h 231"/>
                <a:gd name="T64" fmla="*/ 186 w 229"/>
                <a:gd name="T65" fmla="*/ 131 h 231"/>
                <a:gd name="T66" fmla="*/ 189 w 229"/>
                <a:gd name="T67" fmla="*/ 127 h 231"/>
                <a:gd name="T68" fmla="*/ 193 w 229"/>
                <a:gd name="T69" fmla="*/ 125 h 231"/>
                <a:gd name="T70" fmla="*/ 199 w 229"/>
                <a:gd name="T71" fmla="*/ 128 h 231"/>
                <a:gd name="T72" fmla="*/ 203 w 229"/>
                <a:gd name="T73" fmla="*/ 123 h 231"/>
                <a:gd name="T74" fmla="*/ 212 w 229"/>
                <a:gd name="T75" fmla="*/ 120 h 231"/>
                <a:gd name="T76" fmla="*/ 220 w 229"/>
                <a:gd name="T77" fmla="*/ 114 h 231"/>
                <a:gd name="T78" fmla="*/ 226 w 229"/>
                <a:gd name="T79" fmla="*/ 114 h 231"/>
                <a:gd name="T80" fmla="*/ 229 w 229"/>
                <a:gd name="T81" fmla="*/ 106 h 231"/>
                <a:gd name="T82" fmla="*/ 228 w 229"/>
                <a:gd name="T83" fmla="*/ 91 h 231"/>
                <a:gd name="T84" fmla="*/ 199 w 229"/>
                <a:gd name="T85" fmla="*/ 1 h 231"/>
                <a:gd name="T86" fmla="*/ 107 w 229"/>
                <a:gd name="T87" fmla="*/ 27 h 231"/>
                <a:gd name="T88" fmla="*/ 90 w 229"/>
                <a:gd name="T89" fmla="*/ 36 h 231"/>
                <a:gd name="T90" fmla="*/ 72 w 229"/>
                <a:gd name="T91" fmla="*/ 34 h 231"/>
                <a:gd name="T92" fmla="*/ 26 w 229"/>
                <a:gd name="T93" fmla="*/ 176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29" h="231">
                  <a:moveTo>
                    <a:pt x="26" y="176"/>
                  </a:moveTo>
                  <a:cubicBezTo>
                    <a:pt x="41" y="191"/>
                    <a:pt x="41" y="191"/>
                    <a:pt x="41" y="191"/>
                  </a:cubicBezTo>
                  <a:cubicBezTo>
                    <a:pt x="16" y="219"/>
                    <a:pt x="16" y="219"/>
                    <a:pt x="16" y="219"/>
                  </a:cubicBezTo>
                  <a:cubicBezTo>
                    <a:pt x="27" y="229"/>
                    <a:pt x="27" y="229"/>
                    <a:pt x="27" y="229"/>
                  </a:cubicBezTo>
                  <a:cubicBezTo>
                    <a:pt x="26" y="230"/>
                    <a:pt x="26" y="230"/>
                    <a:pt x="26" y="230"/>
                  </a:cubicBezTo>
                  <a:cubicBezTo>
                    <a:pt x="27" y="230"/>
                    <a:pt x="28" y="230"/>
                    <a:pt x="29" y="230"/>
                  </a:cubicBezTo>
                  <a:cubicBezTo>
                    <a:pt x="29" y="230"/>
                    <a:pt x="30" y="231"/>
                    <a:pt x="31" y="231"/>
                  </a:cubicBezTo>
                  <a:cubicBezTo>
                    <a:pt x="31" y="231"/>
                    <a:pt x="32" y="230"/>
                    <a:pt x="33" y="230"/>
                  </a:cubicBezTo>
                  <a:cubicBezTo>
                    <a:pt x="33" y="229"/>
                    <a:pt x="34" y="227"/>
                    <a:pt x="35" y="227"/>
                  </a:cubicBezTo>
                  <a:cubicBezTo>
                    <a:pt x="35" y="226"/>
                    <a:pt x="37" y="227"/>
                    <a:pt x="38" y="226"/>
                  </a:cubicBezTo>
                  <a:cubicBezTo>
                    <a:pt x="38" y="226"/>
                    <a:pt x="39" y="224"/>
                    <a:pt x="39" y="224"/>
                  </a:cubicBezTo>
                  <a:cubicBezTo>
                    <a:pt x="39" y="223"/>
                    <a:pt x="40" y="221"/>
                    <a:pt x="41" y="220"/>
                  </a:cubicBezTo>
                  <a:cubicBezTo>
                    <a:pt x="41" y="220"/>
                    <a:pt x="43" y="221"/>
                    <a:pt x="44" y="220"/>
                  </a:cubicBezTo>
                  <a:cubicBezTo>
                    <a:pt x="44" y="220"/>
                    <a:pt x="44" y="217"/>
                    <a:pt x="45" y="217"/>
                  </a:cubicBezTo>
                  <a:cubicBezTo>
                    <a:pt x="45" y="216"/>
                    <a:pt x="46" y="217"/>
                    <a:pt x="47" y="217"/>
                  </a:cubicBezTo>
                  <a:cubicBezTo>
                    <a:pt x="48" y="216"/>
                    <a:pt x="49" y="215"/>
                    <a:pt x="50" y="214"/>
                  </a:cubicBezTo>
                  <a:cubicBezTo>
                    <a:pt x="50" y="214"/>
                    <a:pt x="50" y="211"/>
                    <a:pt x="50" y="211"/>
                  </a:cubicBezTo>
                  <a:cubicBezTo>
                    <a:pt x="51" y="210"/>
                    <a:pt x="52" y="209"/>
                    <a:pt x="52" y="208"/>
                  </a:cubicBezTo>
                  <a:cubicBezTo>
                    <a:pt x="53" y="207"/>
                    <a:pt x="54" y="205"/>
                    <a:pt x="55" y="204"/>
                  </a:cubicBezTo>
                  <a:cubicBezTo>
                    <a:pt x="56" y="204"/>
                    <a:pt x="57" y="203"/>
                    <a:pt x="58" y="203"/>
                  </a:cubicBezTo>
                  <a:cubicBezTo>
                    <a:pt x="60" y="202"/>
                    <a:pt x="62" y="199"/>
                    <a:pt x="63" y="198"/>
                  </a:cubicBezTo>
                  <a:cubicBezTo>
                    <a:pt x="64" y="198"/>
                    <a:pt x="66" y="199"/>
                    <a:pt x="66" y="199"/>
                  </a:cubicBezTo>
                  <a:cubicBezTo>
                    <a:pt x="67" y="198"/>
                    <a:pt x="68" y="196"/>
                    <a:pt x="69" y="195"/>
                  </a:cubicBezTo>
                  <a:cubicBezTo>
                    <a:pt x="70" y="194"/>
                    <a:pt x="71" y="192"/>
                    <a:pt x="72" y="191"/>
                  </a:cubicBezTo>
                  <a:cubicBezTo>
                    <a:pt x="73" y="190"/>
                    <a:pt x="75" y="189"/>
                    <a:pt x="76" y="189"/>
                  </a:cubicBezTo>
                  <a:cubicBezTo>
                    <a:pt x="77" y="189"/>
                    <a:pt x="79" y="191"/>
                    <a:pt x="80" y="190"/>
                  </a:cubicBezTo>
                  <a:cubicBezTo>
                    <a:pt x="81" y="190"/>
                    <a:pt x="83" y="190"/>
                    <a:pt x="83" y="189"/>
                  </a:cubicBezTo>
                  <a:cubicBezTo>
                    <a:pt x="84" y="189"/>
                    <a:pt x="83" y="187"/>
                    <a:pt x="83" y="187"/>
                  </a:cubicBezTo>
                  <a:cubicBezTo>
                    <a:pt x="83" y="185"/>
                    <a:pt x="85" y="183"/>
                    <a:pt x="85" y="182"/>
                  </a:cubicBezTo>
                  <a:cubicBezTo>
                    <a:pt x="86" y="181"/>
                    <a:pt x="86" y="178"/>
                    <a:pt x="87" y="177"/>
                  </a:cubicBezTo>
                  <a:cubicBezTo>
                    <a:pt x="88" y="176"/>
                    <a:pt x="91" y="177"/>
                    <a:pt x="92" y="177"/>
                  </a:cubicBezTo>
                  <a:cubicBezTo>
                    <a:pt x="93" y="177"/>
                    <a:pt x="95" y="175"/>
                    <a:pt x="95" y="174"/>
                  </a:cubicBezTo>
                  <a:cubicBezTo>
                    <a:pt x="96" y="173"/>
                    <a:pt x="95" y="170"/>
                    <a:pt x="96" y="169"/>
                  </a:cubicBezTo>
                  <a:cubicBezTo>
                    <a:pt x="96" y="168"/>
                    <a:pt x="99" y="167"/>
                    <a:pt x="99" y="166"/>
                  </a:cubicBezTo>
                  <a:cubicBezTo>
                    <a:pt x="100" y="165"/>
                    <a:pt x="99" y="162"/>
                    <a:pt x="100" y="161"/>
                  </a:cubicBezTo>
                  <a:cubicBezTo>
                    <a:pt x="100" y="160"/>
                    <a:pt x="102" y="158"/>
                    <a:pt x="103" y="158"/>
                  </a:cubicBezTo>
                  <a:cubicBezTo>
                    <a:pt x="104" y="158"/>
                    <a:pt x="105" y="161"/>
                    <a:pt x="106" y="162"/>
                  </a:cubicBezTo>
                  <a:cubicBezTo>
                    <a:pt x="106" y="163"/>
                    <a:pt x="106" y="165"/>
                    <a:pt x="107" y="165"/>
                  </a:cubicBezTo>
                  <a:cubicBezTo>
                    <a:pt x="107" y="166"/>
                    <a:pt x="109" y="165"/>
                    <a:pt x="109" y="165"/>
                  </a:cubicBezTo>
                  <a:cubicBezTo>
                    <a:pt x="111" y="164"/>
                    <a:pt x="112" y="162"/>
                    <a:pt x="113" y="161"/>
                  </a:cubicBezTo>
                  <a:cubicBezTo>
                    <a:pt x="114" y="161"/>
                    <a:pt x="116" y="160"/>
                    <a:pt x="117" y="160"/>
                  </a:cubicBezTo>
                  <a:cubicBezTo>
                    <a:pt x="118" y="159"/>
                    <a:pt x="119" y="157"/>
                    <a:pt x="120" y="157"/>
                  </a:cubicBezTo>
                  <a:cubicBezTo>
                    <a:pt x="121" y="157"/>
                    <a:pt x="123" y="156"/>
                    <a:pt x="124" y="156"/>
                  </a:cubicBezTo>
                  <a:cubicBezTo>
                    <a:pt x="125" y="156"/>
                    <a:pt x="127" y="157"/>
                    <a:pt x="128" y="158"/>
                  </a:cubicBezTo>
                  <a:cubicBezTo>
                    <a:pt x="128" y="158"/>
                    <a:pt x="128" y="159"/>
                    <a:pt x="129" y="160"/>
                  </a:cubicBezTo>
                  <a:cubicBezTo>
                    <a:pt x="129" y="160"/>
                    <a:pt x="131" y="160"/>
                    <a:pt x="131" y="160"/>
                  </a:cubicBezTo>
                  <a:cubicBezTo>
                    <a:pt x="132" y="159"/>
                    <a:pt x="132" y="156"/>
                    <a:pt x="133" y="155"/>
                  </a:cubicBezTo>
                  <a:cubicBezTo>
                    <a:pt x="133" y="154"/>
                    <a:pt x="135" y="153"/>
                    <a:pt x="136" y="152"/>
                  </a:cubicBezTo>
                  <a:cubicBezTo>
                    <a:pt x="137" y="151"/>
                    <a:pt x="139" y="150"/>
                    <a:pt x="140" y="149"/>
                  </a:cubicBezTo>
                  <a:cubicBezTo>
                    <a:pt x="141" y="149"/>
                    <a:pt x="143" y="149"/>
                    <a:pt x="144" y="150"/>
                  </a:cubicBezTo>
                  <a:cubicBezTo>
                    <a:pt x="145" y="150"/>
                    <a:pt x="147" y="152"/>
                    <a:pt x="148" y="152"/>
                  </a:cubicBezTo>
                  <a:cubicBezTo>
                    <a:pt x="149" y="152"/>
                    <a:pt x="150" y="152"/>
                    <a:pt x="151" y="151"/>
                  </a:cubicBezTo>
                  <a:cubicBezTo>
                    <a:pt x="151" y="150"/>
                    <a:pt x="151" y="149"/>
                    <a:pt x="151" y="148"/>
                  </a:cubicBezTo>
                  <a:cubicBezTo>
                    <a:pt x="152" y="148"/>
                    <a:pt x="153" y="148"/>
                    <a:pt x="154" y="148"/>
                  </a:cubicBezTo>
                  <a:cubicBezTo>
                    <a:pt x="155" y="147"/>
                    <a:pt x="158" y="146"/>
                    <a:pt x="159" y="145"/>
                  </a:cubicBezTo>
                  <a:cubicBezTo>
                    <a:pt x="159" y="144"/>
                    <a:pt x="160" y="143"/>
                    <a:pt x="160" y="142"/>
                  </a:cubicBezTo>
                  <a:cubicBezTo>
                    <a:pt x="161" y="141"/>
                    <a:pt x="164" y="141"/>
                    <a:pt x="165" y="141"/>
                  </a:cubicBezTo>
                  <a:cubicBezTo>
                    <a:pt x="165" y="141"/>
                    <a:pt x="167" y="142"/>
                    <a:pt x="167" y="142"/>
                  </a:cubicBezTo>
                  <a:cubicBezTo>
                    <a:pt x="168" y="143"/>
                    <a:pt x="167" y="144"/>
                    <a:pt x="168" y="145"/>
                  </a:cubicBezTo>
                  <a:cubicBezTo>
                    <a:pt x="168" y="145"/>
                    <a:pt x="169" y="144"/>
                    <a:pt x="170" y="144"/>
                  </a:cubicBezTo>
                  <a:cubicBezTo>
                    <a:pt x="171" y="143"/>
                    <a:pt x="171" y="142"/>
                    <a:pt x="172" y="141"/>
                  </a:cubicBezTo>
                  <a:cubicBezTo>
                    <a:pt x="173" y="140"/>
                    <a:pt x="173" y="138"/>
                    <a:pt x="174" y="138"/>
                  </a:cubicBezTo>
                  <a:cubicBezTo>
                    <a:pt x="175" y="137"/>
                    <a:pt x="176" y="138"/>
                    <a:pt x="177" y="138"/>
                  </a:cubicBezTo>
                  <a:cubicBezTo>
                    <a:pt x="178" y="138"/>
                    <a:pt x="180" y="137"/>
                    <a:pt x="181" y="136"/>
                  </a:cubicBezTo>
                  <a:cubicBezTo>
                    <a:pt x="182" y="136"/>
                    <a:pt x="183" y="133"/>
                    <a:pt x="184" y="132"/>
                  </a:cubicBezTo>
                  <a:cubicBezTo>
                    <a:pt x="184" y="132"/>
                    <a:pt x="186" y="132"/>
                    <a:pt x="186" y="131"/>
                  </a:cubicBezTo>
                  <a:cubicBezTo>
                    <a:pt x="187" y="131"/>
                    <a:pt x="189" y="131"/>
                    <a:pt x="190" y="131"/>
                  </a:cubicBezTo>
                  <a:cubicBezTo>
                    <a:pt x="190" y="130"/>
                    <a:pt x="189" y="128"/>
                    <a:pt x="189" y="127"/>
                  </a:cubicBezTo>
                  <a:cubicBezTo>
                    <a:pt x="189" y="127"/>
                    <a:pt x="190" y="125"/>
                    <a:pt x="191" y="125"/>
                  </a:cubicBezTo>
                  <a:cubicBezTo>
                    <a:pt x="192" y="125"/>
                    <a:pt x="193" y="125"/>
                    <a:pt x="193" y="125"/>
                  </a:cubicBezTo>
                  <a:cubicBezTo>
                    <a:pt x="194" y="126"/>
                    <a:pt x="194" y="127"/>
                    <a:pt x="195" y="127"/>
                  </a:cubicBezTo>
                  <a:cubicBezTo>
                    <a:pt x="196" y="128"/>
                    <a:pt x="198" y="128"/>
                    <a:pt x="199" y="128"/>
                  </a:cubicBezTo>
                  <a:cubicBezTo>
                    <a:pt x="200" y="127"/>
                    <a:pt x="201" y="127"/>
                    <a:pt x="201" y="126"/>
                  </a:cubicBezTo>
                  <a:cubicBezTo>
                    <a:pt x="202" y="126"/>
                    <a:pt x="202" y="123"/>
                    <a:pt x="203" y="123"/>
                  </a:cubicBezTo>
                  <a:cubicBezTo>
                    <a:pt x="204" y="122"/>
                    <a:pt x="206" y="120"/>
                    <a:pt x="207" y="120"/>
                  </a:cubicBezTo>
                  <a:cubicBezTo>
                    <a:pt x="208" y="119"/>
                    <a:pt x="211" y="120"/>
                    <a:pt x="212" y="120"/>
                  </a:cubicBezTo>
                  <a:cubicBezTo>
                    <a:pt x="213" y="120"/>
                    <a:pt x="214" y="118"/>
                    <a:pt x="215" y="118"/>
                  </a:cubicBezTo>
                  <a:cubicBezTo>
                    <a:pt x="216" y="117"/>
                    <a:pt x="219" y="115"/>
                    <a:pt x="220" y="114"/>
                  </a:cubicBezTo>
                  <a:cubicBezTo>
                    <a:pt x="221" y="114"/>
                    <a:pt x="223" y="113"/>
                    <a:pt x="224" y="113"/>
                  </a:cubicBezTo>
                  <a:cubicBezTo>
                    <a:pt x="225" y="113"/>
                    <a:pt x="226" y="113"/>
                    <a:pt x="226" y="114"/>
                  </a:cubicBezTo>
                  <a:cubicBezTo>
                    <a:pt x="229" y="109"/>
                    <a:pt x="229" y="109"/>
                    <a:pt x="229" y="109"/>
                  </a:cubicBezTo>
                  <a:cubicBezTo>
                    <a:pt x="229" y="106"/>
                    <a:pt x="229" y="106"/>
                    <a:pt x="229" y="106"/>
                  </a:cubicBezTo>
                  <a:cubicBezTo>
                    <a:pt x="221" y="98"/>
                    <a:pt x="221" y="98"/>
                    <a:pt x="221" y="98"/>
                  </a:cubicBezTo>
                  <a:cubicBezTo>
                    <a:pt x="228" y="91"/>
                    <a:pt x="228" y="91"/>
                    <a:pt x="228" y="91"/>
                  </a:cubicBezTo>
                  <a:cubicBezTo>
                    <a:pt x="215" y="45"/>
                    <a:pt x="215" y="45"/>
                    <a:pt x="215" y="45"/>
                  </a:cubicBezTo>
                  <a:cubicBezTo>
                    <a:pt x="199" y="1"/>
                    <a:pt x="199" y="1"/>
                    <a:pt x="199" y="1"/>
                  </a:cubicBezTo>
                  <a:cubicBezTo>
                    <a:pt x="199" y="0"/>
                    <a:pt x="199" y="0"/>
                    <a:pt x="199" y="0"/>
                  </a:cubicBezTo>
                  <a:cubicBezTo>
                    <a:pt x="107" y="27"/>
                    <a:pt x="107" y="27"/>
                    <a:pt x="107" y="27"/>
                  </a:cubicBezTo>
                  <a:cubicBezTo>
                    <a:pt x="90" y="30"/>
                    <a:pt x="90" y="30"/>
                    <a:pt x="90" y="30"/>
                  </a:cubicBezTo>
                  <a:cubicBezTo>
                    <a:pt x="90" y="36"/>
                    <a:pt x="90" y="36"/>
                    <a:pt x="90" y="36"/>
                  </a:cubicBezTo>
                  <a:cubicBezTo>
                    <a:pt x="75" y="43"/>
                    <a:pt x="75" y="43"/>
                    <a:pt x="75" y="43"/>
                  </a:cubicBezTo>
                  <a:cubicBezTo>
                    <a:pt x="72" y="34"/>
                    <a:pt x="72" y="34"/>
                    <a:pt x="72" y="34"/>
                  </a:cubicBezTo>
                  <a:cubicBezTo>
                    <a:pt x="0" y="55"/>
                    <a:pt x="0" y="55"/>
                    <a:pt x="0" y="55"/>
                  </a:cubicBezTo>
                  <a:lnTo>
                    <a:pt x="26" y="176"/>
                  </a:ln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8" name="Freeform 77">
              <a:extLst>
                <a:ext uri="{FF2B5EF4-FFF2-40B4-BE49-F238E27FC236}">
                  <a16:creationId xmlns:a16="http://schemas.microsoft.com/office/drawing/2014/main" id="{D834026D-C04D-4B30-AD0F-4B735D6DB1C5}"/>
                </a:ext>
              </a:extLst>
            </p:cNvPr>
            <p:cNvSpPr>
              <a:spLocks/>
            </p:cNvSpPr>
            <p:nvPr/>
          </p:nvSpPr>
          <p:spPr bwMode="auto">
            <a:xfrm>
              <a:off x="5888037" y="2178050"/>
              <a:ext cx="195262" cy="369888"/>
            </a:xfrm>
            <a:custGeom>
              <a:avLst/>
              <a:gdLst>
                <a:gd name="T0" fmla="*/ 2 w 231"/>
                <a:gd name="T1" fmla="*/ 71 h 438"/>
                <a:gd name="T2" fmla="*/ 5 w 231"/>
                <a:gd name="T3" fmla="*/ 81 h 438"/>
                <a:gd name="T4" fmla="*/ 3 w 231"/>
                <a:gd name="T5" fmla="*/ 92 h 438"/>
                <a:gd name="T6" fmla="*/ 12 w 231"/>
                <a:gd name="T7" fmla="*/ 102 h 438"/>
                <a:gd name="T8" fmla="*/ 12 w 231"/>
                <a:gd name="T9" fmla="*/ 113 h 438"/>
                <a:gd name="T10" fmla="*/ 14 w 231"/>
                <a:gd name="T11" fmla="*/ 128 h 438"/>
                <a:gd name="T12" fmla="*/ 18 w 231"/>
                <a:gd name="T13" fmla="*/ 136 h 438"/>
                <a:gd name="T14" fmla="*/ 27 w 231"/>
                <a:gd name="T15" fmla="*/ 144 h 438"/>
                <a:gd name="T16" fmla="*/ 30 w 231"/>
                <a:gd name="T17" fmla="*/ 150 h 438"/>
                <a:gd name="T18" fmla="*/ 34 w 231"/>
                <a:gd name="T19" fmla="*/ 170 h 438"/>
                <a:gd name="T20" fmla="*/ 34 w 231"/>
                <a:gd name="T21" fmla="*/ 180 h 438"/>
                <a:gd name="T22" fmla="*/ 40 w 231"/>
                <a:gd name="T23" fmla="*/ 187 h 438"/>
                <a:gd name="T24" fmla="*/ 34 w 231"/>
                <a:gd name="T25" fmla="*/ 202 h 438"/>
                <a:gd name="T26" fmla="*/ 34 w 231"/>
                <a:gd name="T27" fmla="*/ 214 h 438"/>
                <a:gd name="T28" fmla="*/ 36 w 231"/>
                <a:gd name="T29" fmla="*/ 221 h 438"/>
                <a:gd name="T30" fmla="*/ 35 w 231"/>
                <a:gd name="T31" fmla="*/ 228 h 438"/>
                <a:gd name="T32" fmla="*/ 43 w 231"/>
                <a:gd name="T33" fmla="*/ 241 h 438"/>
                <a:gd name="T34" fmla="*/ 44 w 231"/>
                <a:gd name="T35" fmla="*/ 248 h 438"/>
                <a:gd name="T36" fmla="*/ 50 w 231"/>
                <a:gd name="T37" fmla="*/ 253 h 438"/>
                <a:gd name="T38" fmla="*/ 53 w 231"/>
                <a:gd name="T39" fmla="*/ 266 h 438"/>
                <a:gd name="T40" fmla="*/ 60 w 231"/>
                <a:gd name="T41" fmla="*/ 284 h 438"/>
                <a:gd name="T42" fmla="*/ 57 w 231"/>
                <a:gd name="T43" fmla="*/ 296 h 438"/>
                <a:gd name="T44" fmla="*/ 68 w 231"/>
                <a:gd name="T45" fmla="*/ 293 h 438"/>
                <a:gd name="T46" fmla="*/ 77 w 231"/>
                <a:gd name="T47" fmla="*/ 299 h 438"/>
                <a:gd name="T48" fmla="*/ 112 w 231"/>
                <a:gd name="T49" fmla="*/ 421 h 438"/>
                <a:gd name="T50" fmla="*/ 210 w 231"/>
                <a:gd name="T51" fmla="*/ 413 h 438"/>
                <a:gd name="T52" fmla="*/ 201 w 231"/>
                <a:gd name="T53" fmla="*/ 407 h 438"/>
                <a:gd name="T54" fmla="*/ 195 w 231"/>
                <a:gd name="T55" fmla="*/ 397 h 438"/>
                <a:gd name="T56" fmla="*/ 195 w 231"/>
                <a:gd name="T57" fmla="*/ 384 h 438"/>
                <a:gd name="T58" fmla="*/ 202 w 231"/>
                <a:gd name="T59" fmla="*/ 370 h 438"/>
                <a:gd name="T60" fmla="*/ 200 w 231"/>
                <a:gd name="T61" fmla="*/ 359 h 438"/>
                <a:gd name="T62" fmla="*/ 194 w 231"/>
                <a:gd name="T63" fmla="*/ 346 h 438"/>
                <a:gd name="T64" fmla="*/ 190 w 231"/>
                <a:gd name="T65" fmla="*/ 328 h 438"/>
                <a:gd name="T66" fmla="*/ 191 w 231"/>
                <a:gd name="T67" fmla="*/ 315 h 438"/>
                <a:gd name="T68" fmla="*/ 188 w 231"/>
                <a:gd name="T69" fmla="*/ 303 h 438"/>
                <a:gd name="T70" fmla="*/ 186 w 231"/>
                <a:gd name="T71" fmla="*/ 287 h 438"/>
                <a:gd name="T72" fmla="*/ 181 w 231"/>
                <a:gd name="T73" fmla="*/ 274 h 438"/>
                <a:gd name="T74" fmla="*/ 187 w 231"/>
                <a:gd name="T75" fmla="*/ 258 h 438"/>
                <a:gd name="T76" fmla="*/ 187 w 231"/>
                <a:gd name="T77" fmla="*/ 242 h 438"/>
                <a:gd name="T78" fmla="*/ 194 w 231"/>
                <a:gd name="T79" fmla="*/ 225 h 438"/>
                <a:gd name="T80" fmla="*/ 193 w 231"/>
                <a:gd name="T81" fmla="*/ 208 h 438"/>
                <a:gd name="T82" fmla="*/ 197 w 231"/>
                <a:gd name="T83" fmla="*/ 197 h 438"/>
                <a:gd name="T84" fmla="*/ 194 w 231"/>
                <a:gd name="T85" fmla="*/ 182 h 438"/>
                <a:gd name="T86" fmla="*/ 194 w 231"/>
                <a:gd name="T87" fmla="*/ 170 h 438"/>
                <a:gd name="T88" fmla="*/ 188 w 231"/>
                <a:gd name="T89" fmla="*/ 155 h 438"/>
                <a:gd name="T90" fmla="*/ 183 w 231"/>
                <a:gd name="T91" fmla="*/ 142 h 438"/>
                <a:gd name="T92" fmla="*/ 192 w 231"/>
                <a:gd name="T93" fmla="*/ 131 h 438"/>
                <a:gd name="T94" fmla="*/ 204 w 231"/>
                <a:gd name="T95" fmla="*/ 127 h 438"/>
                <a:gd name="T96" fmla="*/ 210 w 231"/>
                <a:gd name="T97" fmla="*/ 114 h 438"/>
                <a:gd name="T98" fmla="*/ 219 w 231"/>
                <a:gd name="T99" fmla="*/ 108 h 438"/>
                <a:gd name="T100" fmla="*/ 225 w 231"/>
                <a:gd name="T101" fmla="*/ 94 h 438"/>
                <a:gd name="T102" fmla="*/ 230 w 231"/>
                <a:gd name="T103" fmla="*/ 84 h 438"/>
                <a:gd name="T104" fmla="*/ 230 w 231"/>
                <a:gd name="T105" fmla="*/ 76 h 438"/>
                <a:gd name="T106" fmla="*/ 220 w 231"/>
                <a:gd name="T107" fmla="*/ 60 h 438"/>
                <a:gd name="T108" fmla="*/ 212 w 231"/>
                <a:gd name="T109" fmla="*/ 49 h 438"/>
                <a:gd name="T110" fmla="*/ 216 w 231"/>
                <a:gd name="T111" fmla="*/ 35 h 438"/>
                <a:gd name="T112" fmla="*/ 219 w 231"/>
                <a:gd name="T113" fmla="*/ 15 h 438"/>
                <a:gd name="T114" fmla="*/ 210 w 231"/>
                <a:gd name="T115" fmla="*/ 5 h 438"/>
                <a:gd name="T116" fmla="*/ 90 w 231"/>
                <a:gd name="T117" fmla="*/ 38 h 4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31" h="438">
                  <a:moveTo>
                    <a:pt x="0" y="64"/>
                  </a:moveTo>
                  <a:cubicBezTo>
                    <a:pt x="0" y="67"/>
                    <a:pt x="1" y="69"/>
                    <a:pt x="1" y="70"/>
                  </a:cubicBezTo>
                  <a:cubicBezTo>
                    <a:pt x="1" y="70"/>
                    <a:pt x="2" y="70"/>
                    <a:pt x="2" y="71"/>
                  </a:cubicBezTo>
                  <a:cubicBezTo>
                    <a:pt x="2" y="71"/>
                    <a:pt x="3" y="72"/>
                    <a:pt x="3" y="73"/>
                  </a:cubicBezTo>
                  <a:cubicBezTo>
                    <a:pt x="3" y="73"/>
                    <a:pt x="3" y="73"/>
                    <a:pt x="3" y="73"/>
                  </a:cubicBezTo>
                  <a:cubicBezTo>
                    <a:pt x="4" y="76"/>
                    <a:pt x="6" y="79"/>
                    <a:pt x="5" y="81"/>
                  </a:cubicBezTo>
                  <a:cubicBezTo>
                    <a:pt x="5" y="83"/>
                    <a:pt x="4" y="85"/>
                    <a:pt x="3" y="86"/>
                  </a:cubicBezTo>
                  <a:cubicBezTo>
                    <a:pt x="3" y="86"/>
                    <a:pt x="3" y="86"/>
                    <a:pt x="3" y="86"/>
                  </a:cubicBezTo>
                  <a:cubicBezTo>
                    <a:pt x="3" y="88"/>
                    <a:pt x="3" y="90"/>
                    <a:pt x="3" y="92"/>
                  </a:cubicBezTo>
                  <a:cubicBezTo>
                    <a:pt x="3" y="92"/>
                    <a:pt x="3" y="93"/>
                    <a:pt x="3" y="93"/>
                  </a:cubicBezTo>
                  <a:cubicBezTo>
                    <a:pt x="5" y="93"/>
                    <a:pt x="6" y="94"/>
                    <a:pt x="8" y="95"/>
                  </a:cubicBezTo>
                  <a:cubicBezTo>
                    <a:pt x="10" y="96"/>
                    <a:pt x="12" y="99"/>
                    <a:pt x="12" y="102"/>
                  </a:cubicBezTo>
                  <a:cubicBezTo>
                    <a:pt x="12" y="104"/>
                    <a:pt x="11" y="106"/>
                    <a:pt x="11" y="108"/>
                  </a:cubicBezTo>
                  <a:cubicBezTo>
                    <a:pt x="11" y="108"/>
                    <a:pt x="10" y="108"/>
                    <a:pt x="10" y="108"/>
                  </a:cubicBezTo>
                  <a:cubicBezTo>
                    <a:pt x="11" y="109"/>
                    <a:pt x="11" y="111"/>
                    <a:pt x="12" y="113"/>
                  </a:cubicBezTo>
                  <a:cubicBezTo>
                    <a:pt x="12" y="113"/>
                    <a:pt x="12" y="114"/>
                    <a:pt x="13" y="114"/>
                  </a:cubicBezTo>
                  <a:cubicBezTo>
                    <a:pt x="14" y="116"/>
                    <a:pt x="15" y="118"/>
                    <a:pt x="15" y="120"/>
                  </a:cubicBezTo>
                  <a:cubicBezTo>
                    <a:pt x="15" y="122"/>
                    <a:pt x="15" y="125"/>
                    <a:pt x="14" y="128"/>
                  </a:cubicBezTo>
                  <a:cubicBezTo>
                    <a:pt x="14" y="129"/>
                    <a:pt x="13" y="131"/>
                    <a:pt x="13" y="132"/>
                  </a:cubicBezTo>
                  <a:cubicBezTo>
                    <a:pt x="14" y="132"/>
                    <a:pt x="14" y="133"/>
                    <a:pt x="15" y="134"/>
                  </a:cubicBezTo>
                  <a:cubicBezTo>
                    <a:pt x="15" y="134"/>
                    <a:pt x="17" y="135"/>
                    <a:pt x="18" y="136"/>
                  </a:cubicBezTo>
                  <a:cubicBezTo>
                    <a:pt x="18" y="137"/>
                    <a:pt x="19" y="137"/>
                    <a:pt x="19" y="137"/>
                  </a:cubicBezTo>
                  <a:cubicBezTo>
                    <a:pt x="21" y="138"/>
                    <a:pt x="22" y="139"/>
                    <a:pt x="24" y="140"/>
                  </a:cubicBezTo>
                  <a:cubicBezTo>
                    <a:pt x="25" y="141"/>
                    <a:pt x="26" y="142"/>
                    <a:pt x="27" y="144"/>
                  </a:cubicBezTo>
                  <a:cubicBezTo>
                    <a:pt x="27" y="145"/>
                    <a:pt x="27" y="145"/>
                    <a:pt x="27" y="145"/>
                  </a:cubicBezTo>
                  <a:cubicBezTo>
                    <a:pt x="28" y="146"/>
                    <a:pt x="28" y="147"/>
                    <a:pt x="29" y="148"/>
                  </a:cubicBezTo>
                  <a:cubicBezTo>
                    <a:pt x="29" y="149"/>
                    <a:pt x="29" y="150"/>
                    <a:pt x="30" y="150"/>
                  </a:cubicBezTo>
                  <a:cubicBezTo>
                    <a:pt x="30" y="150"/>
                    <a:pt x="30" y="151"/>
                    <a:pt x="31" y="151"/>
                  </a:cubicBezTo>
                  <a:cubicBezTo>
                    <a:pt x="32" y="152"/>
                    <a:pt x="33" y="154"/>
                    <a:pt x="33" y="156"/>
                  </a:cubicBezTo>
                  <a:cubicBezTo>
                    <a:pt x="35" y="160"/>
                    <a:pt x="35" y="167"/>
                    <a:pt x="34" y="170"/>
                  </a:cubicBezTo>
                  <a:cubicBezTo>
                    <a:pt x="34" y="171"/>
                    <a:pt x="34" y="172"/>
                    <a:pt x="33" y="173"/>
                  </a:cubicBezTo>
                  <a:cubicBezTo>
                    <a:pt x="34" y="173"/>
                    <a:pt x="34" y="174"/>
                    <a:pt x="34" y="175"/>
                  </a:cubicBezTo>
                  <a:cubicBezTo>
                    <a:pt x="35" y="177"/>
                    <a:pt x="35" y="179"/>
                    <a:pt x="34" y="180"/>
                  </a:cubicBezTo>
                  <a:cubicBezTo>
                    <a:pt x="34" y="180"/>
                    <a:pt x="34" y="181"/>
                    <a:pt x="34" y="181"/>
                  </a:cubicBezTo>
                  <a:cubicBezTo>
                    <a:pt x="35" y="181"/>
                    <a:pt x="35" y="181"/>
                    <a:pt x="35" y="181"/>
                  </a:cubicBezTo>
                  <a:cubicBezTo>
                    <a:pt x="37" y="183"/>
                    <a:pt x="39" y="185"/>
                    <a:pt x="40" y="187"/>
                  </a:cubicBezTo>
                  <a:cubicBezTo>
                    <a:pt x="41" y="191"/>
                    <a:pt x="39" y="196"/>
                    <a:pt x="38" y="197"/>
                  </a:cubicBezTo>
                  <a:cubicBezTo>
                    <a:pt x="38" y="199"/>
                    <a:pt x="36" y="200"/>
                    <a:pt x="35" y="201"/>
                  </a:cubicBezTo>
                  <a:cubicBezTo>
                    <a:pt x="35" y="202"/>
                    <a:pt x="35" y="202"/>
                    <a:pt x="34" y="202"/>
                  </a:cubicBezTo>
                  <a:cubicBezTo>
                    <a:pt x="34" y="203"/>
                    <a:pt x="35" y="204"/>
                    <a:pt x="35" y="205"/>
                  </a:cubicBezTo>
                  <a:cubicBezTo>
                    <a:pt x="35" y="207"/>
                    <a:pt x="35" y="209"/>
                    <a:pt x="35" y="210"/>
                  </a:cubicBezTo>
                  <a:cubicBezTo>
                    <a:pt x="35" y="211"/>
                    <a:pt x="34" y="213"/>
                    <a:pt x="34" y="214"/>
                  </a:cubicBezTo>
                  <a:cubicBezTo>
                    <a:pt x="34" y="215"/>
                    <a:pt x="34" y="215"/>
                    <a:pt x="33" y="216"/>
                  </a:cubicBezTo>
                  <a:cubicBezTo>
                    <a:pt x="34" y="216"/>
                    <a:pt x="34" y="216"/>
                    <a:pt x="34" y="216"/>
                  </a:cubicBezTo>
                  <a:cubicBezTo>
                    <a:pt x="35" y="217"/>
                    <a:pt x="36" y="219"/>
                    <a:pt x="36" y="221"/>
                  </a:cubicBezTo>
                  <a:cubicBezTo>
                    <a:pt x="36" y="222"/>
                    <a:pt x="36" y="224"/>
                    <a:pt x="35" y="226"/>
                  </a:cubicBezTo>
                  <a:cubicBezTo>
                    <a:pt x="35" y="226"/>
                    <a:pt x="35" y="226"/>
                    <a:pt x="35" y="226"/>
                  </a:cubicBezTo>
                  <a:cubicBezTo>
                    <a:pt x="35" y="227"/>
                    <a:pt x="35" y="227"/>
                    <a:pt x="35" y="228"/>
                  </a:cubicBezTo>
                  <a:cubicBezTo>
                    <a:pt x="36" y="228"/>
                    <a:pt x="36" y="228"/>
                    <a:pt x="37" y="229"/>
                  </a:cubicBezTo>
                  <a:cubicBezTo>
                    <a:pt x="39" y="230"/>
                    <a:pt x="40" y="232"/>
                    <a:pt x="41" y="233"/>
                  </a:cubicBezTo>
                  <a:cubicBezTo>
                    <a:pt x="42" y="235"/>
                    <a:pt x="42" y="238"/>
                    <a:pt x="43" y="241"/>
                  </a:cubicBezTo>
                  <a:cubicBezTo>
                    <a:pt x="43" y="242"/>
                    <a:pt x="43" y="243"/>
                    <a:pt x="43" y="243"/>
                  </a:cubicBezTo>
                  <a:cubicBezTo>
                    <a:pt x="43" y="244"/>
                    <a:pt x="44" y="245"/>
                    <a:pt x="44" y="245"/>
                  </a:cubicBezTo>
                  <a:cubicBezTo>
                    <a:pt x="44" y="246"/>
                    <a:pt x="44" y="247"/>
                    <a:pt x="44" y="248"/>
                  </a:cubicBezTo>
                  <a:cubicBezTo>
                    <a:pt x="44" y="248"/>
                    <a:pt x="44" y="249"/>
                    <a:pt x="45" y="249"/>
                  </a:cubicBezTo>
                  <a:cubicBezTo>
                    <a:pt x="45" y="249"/>
                    <a:pt x="45" y="249"/>
                    <a:pt x="46" y="250"/>
                  </a:cubicBezTo>
                  <a:cubicBezTo>
                    <a:pt x="47" y="250"/>
                    <a:pt x="48" y="251"/>
                    <a:pt x="50" y="253"/>
                  </a:cubicBezTo>
                  <a:cubicBezTo>
                    <a:pt x="50" y="254"/>
                    <a:pt x="53" y="257"/>
                    <a:pt x="53" y="260"/>
                  </a:cubicBezTo>
                  <a:cubicBezTo>
                    <a:pt x="53" y="262"/>
                    <a:pt x="52" y="264"/>
                    <a:pt x="52" y="265"/>
                  </a:cubicBezTo>
                  <a:cubicBezTo>
                    <a:pt x="52" y="265"/>
                    <a:pt x="53" y="266"/>
                    <a:pt x="53" y="266"/>
                  </a:cubicBezTo>
                  <a:cubicBezTo>
                    <a:pt x="54" y="266"/>
                    <a:pt x="55" y="267"/>
                    <a:pt x="56" y="268"/>
                  </a:cubicBezTo>
                  <a:cubicBezTo>
                    <a:pt x="58" y="269"/>
                    <a:pt x="59" y="272"/>
                    <a:pt x="60" y="274"/>
                  </a:cubicBezTo>
                  <a:cubicBezTo>
                    <a:pt x="61" y="276"/>
                    <a:pt x="61" y="281"/>
                    <a:pt x="60" y="284"/>
                  </a:cubicBezTo>
                  <a:cubicBezTo>
                    <a:pt x="59" y="285"/>
                    <a:pt x="58" y="287"/>
                    <a:pt x="57" y="288"/>
                  </a:cubicBezTo>
                  <a:cubicBezTo>
                    <a:pt x="57" y="288"/>
                    <a:pt x="57" y="289"/>
                    <a:pt x="57" y="289"/>
                  </a:cubicBezTo>
                  <a:cubicBezTo>
                    <a:pt x="56" y="290"/>
                    <a:pt x="56" y="292"/>
                    <a:pt x="57" y="296"/>
                  </a:cubicBezTo>
                  <a:cubicBezTo>
                    <a:pt x="58" y="295"/>
                    <a:pt x="59" y="294"/>
                    <a:pt x="60" y="294"/>
                  </a:cubicBezTo>
                  <a:cubicBezTo>
                    <a:pt x="61" y="293"/>
                    <a:pt x="64" y="292"/>
                    <a:pt x="66" y="292"/>
                  </a:cubicBezTo>
                  <a:cubicBezTo>
                    <a:pt x="66" y="292"/>
                    <a:pt x="67" y="292"/>
                    <a:pt x="68" y="293"/>
                  </a:cubicBezTo>
                  <a:cubicBezTo>
                    <a:pt x="69" y="293"/>
                    <a:pt x="71" y="293"/>
                    <a:pt x="73" y="297"/>
                  </a:cubicBezTo>
                  <a:cubicBezTo>
                    <a:pt x="73" y="297"/>
                    <a:pt x="74" y="298"/>
                    <a:pt x="74" y="299"/>
                  </a:cubicBezTo>
                  <a:cubicBezTo>
                    <a:pt x="75" y="299"/>
                    <a:pt x="76" y="299"/>
                    <a:pt x="77" y="299"/>
                  </a:cubicBezTo>
                  <a:cubicBezTo>
                    <a:pt x="79" y="300"/>
                    <a:pt x="81" y="302"/>
                    <a:pt x="83" y="305"/>
                  </a:cubicBezTo>
                  <a:cubicBezTo>
                    <a:pt x="84" y="306"/>
                    <a:pt x="84" y="306"/>
                    <a:pt x="84" y="306"/>
                  </a:cubicBezTo>
                  <a:cubicBezTo>
                    <a:pt x="112" y="421"/>
                    <a:pt x="112" y="421"/>
                    <a:pt x="112" y="421"/>
                  </a:cubicBezTo>
                  <a:cubicBezTo>
                    <a:pt x="112" y="432"/>
                    <a:pt x="112" y="432"/>
                    <a:pt x="112" y="432"/>
                  </a:cubicBezTo>
                  <a:cubicBezTo>
                    <a:pt x="117" y="438"/>
                    <a:pt x="117" y="438"/>
                    <a:pt x="117" y="438"/>
                  </a:cubicBezTo>
                  <a:cubicBezTo>
                    <a:pt x="210" y="413"/>
                    <a:pt x="210" y="413"/>
                    <a:pt x="210" y="413"/>
                  </a:cubicBezTo>
                  <a:cubicBezTo>
                    <a:pt x="209" y="413"/>
                    <a:pt x="208" y="413"/>
                    <a:pt x="207" y="412"/>
                  </a:cubicBezTo>
                  <a:cubicBezTo>
                    <a:pt x="206" y="411"/>
                    <a:pt x="206" y="409"/>
                    <a:pt x="205" y="408"/>
                  </a:cubicBezTo>
                  <a:cubicBezTo>
                    <a:pt x="204" y="408"/>
                    <a:pt x="201" y="408"/>
                    <a:pt x="201" y="407"/>
                  </a:cubicBezTo>
                  <a:cubicBezTo>
                    <a:pt x="200" y="406"/>
                    <a:pt x="200" y="404"/>
                    <a:pt x="199" y="403"/>
                  </a:cubicBezTo>
                  <a:cubicBezTo>
                    <a:pt x="199" y="402"/>
                    <a:pt x="197" y="401"/>
                    <a:pt x="197" y="401"/>
                  </a:cubicBezTo>
                  <a:cubicBezTo>
                    <a:pt x="196" y="400"/>
                    <a:pt x="195" y="398"/>
                    <a:pt x="195" y="397"/>
                  </a:cubicBezTo>
                  <a:cubicBezTo>
                    <a:pt x="195" y="395"/>
                    <a:pt x="197" y="393"/>
                    <a:pt x="197" y="391"/>
                  </a:cubicBezTo>
                  <a:cubicBezTo>
                    <a:pt x="198" y="390"/>
                    <a:pt x="198" y="388"/>
                    <a:pt x="197" y="387"/>
                  </a:cubicBezTo>
                  <a:cubicBezTo>
                    <a:pt x="197" y="386"/>
                    <a:pt x="195" y="385"/>
                    <a:pt x="195" y="384"/>
                  </a:cubicBezTo>
                  <a:cubicBezTo>
                    <a:pt x="195" y="383"/>
                    <a:pt x="195" y="380"/>
                    <a:pt x="196" y="380"/>
                  </a:cubicBezTo>
                  <a:cubicBezTo>
                    <a:pt x="197" y="378"/>
                    <a:pt x="200" y="378"/>
                    <a:pt x="201" y="376"/>
                  </a:cubicBezTo>
                  <a:cubicBezTo>
                    <a:pt x="202" y="375"/>
                    <a:pt x="203" y="371"/>
                    <a:pt x="202" y="370"/>
                  </a:cubicBezTo>
                  <a:cubicBezTo>
                    <a:pt x="202" y="369"/>
                    <a:pt x="199" y="368"/>
                    <a:pt x="199" y="367"/>
                  </a:cubicBezTo>
                  <a:cubicBezTo>
                    <a:pt x="198" y="366"/>
                    <a:pt x="197" y="364"/>
                    <a:pt x="197" y="363"/>
                  </a:cubicBezTo>
                  <a:cubicBezTo>
                    <a:pt x="197" y="362"/>
                    <a:pt x="199" y="360"/>
                    <a:pt x="200" y="359"/>
                  </a:cubicBezTo>
                  <a:cubicBezTo>
                    <a:pt x="200" y="358"/>
                    <a:pt x="200" y="356"/>
                    <a:pt x="200" y="355"/>
                  </a:cubicBezTo>
                  <a:cubicBezTo>
                    <a:pt x="199" y="353"/>
                    <a:pt x="198" y="351"/>
                    <a:pt x="197" y="349"/>
                  </a:cubicBezTo>
                  <a:cubicBezTo>
                    <a:pt x="196" y="349"/>
                    <a:pt x="194" y="347"/>
                    <a:pt x="194" y="346"/>
                  </a:cubicBezTo>
                  <a:cubicBezTo>
                    <a:pt x="194" y="345"/>
                    <a:pt x="194" y="343"/>
                    <a:pt x="194" y="342"/>
                  </a:cubicBezTo>
                  <a:cubicBezTo>
                    <a:pt x="193" y="339"/>
                    <a:pt x="193" y="334"/>
                    <a:pt x="192" y="332"/>
                  </a:cubicBezTo>
                  <a:cubicBezTo>
                    <a:pt x="192" y="331"/>
                    <a:pt x="190" y="329"/>
                    <a:pt x="190" y="328"/>
                  </a:cubicBezTo>
                  <a:cubicBezTo>
                    <a:pt x="190" y="327"/>
                    <a:pt x="192" y="326"/>
                    <a:pt x="192" y="325"/>
                  </a:cubicBezTo>
                  <a:cubicBezTo>
                    <a:pt x="193" y="324"/>
                    <a:pt x="193" y="320"/>
                    <a:pt x="193" y="319"/>
                  </a:cubicBezTo>
                  <a:cubicBezTo>
                    <a:pt x="193" y="318"/>
                    <a:pt x="191" y="316"/>
                    <a:pt x="191" y="315"/>
                  </a:cubicBezTo>
                  <a:cubicBezTo>
                    <a:pt x="190" y="314"/>
                    <a:pt x="191" y="311"/>
                    <a:pt x="190" y="310"/>
                  </a:cubicBezTo>
                  <a:cubicBezTo>
                    <a:pt x="190" y="309"/>
                    <a:pt x="188" y="309"/>
                    <a:pt x="188" y="308"/>
                  </a:cubicBezTo>
                  <a:cubicBezTo>
                    <a:pt x="187" y="307"/>
                    <a:pt x="189" y="304"/>
                    <a:pt x="188" y="303"/>
                  </a:cubicBezTo>
                  <a:cubicBezTo>
                    <a:pt x="188" y="302"/>
                    <a:pt x="186" y="301"/>
                    <a:pt x="186" y="300"/>
                  </a:cubicBezTo>
                  <a:cubicBezTo>
                    <a:pt x="185" y="298"/>
                    <a:pt x="187" y="294"/>
                    <a:pt x="187" y="292"/>
                  </a:cubicBezTo>
                  <a:cubicBezTo>
                    <a:pt x="187" y="291"/>
                    <a:pt x="186" y="288"/>
                    <a:pt x="186" y="287"/>
                  </a:cubicBezTo>
                  <a:cubicBezTo>
                    <a:pt x="185" y="286"/>
                    <a:pt x="184" y="285"/>
                    <a:pt x="184" y="284"/>
                  </a:cubicBezTo>
                  <a:cubicBezTo>
                    <a:pt x="183" y="283"/>
                    <a:pt x="184" y="280"/>
                    <a:pt x="183" y="278"/>
                  </a:cubicBezTo>
                  <a:cubicBezTo>
                    <a:pt x="183" y="277"/>
                    <a:pt x="181" y="275"/>
                    <a:pt x="181" y="274"/>
                  </a:cubicBezTo>
                  <a:cubicBezTo>
                    <a:pt x="181" y="272"/>
                    <a:pt x="184" y="270"/>
                    <a:pt x="185" y="268"/>
                  </a:cubicBezTo>
                  <a:cubicBezTo>
                    <a:pt x="185" y="267"/>
                    <a:pt x="185" y="264"/>
                    <a:pt x="185" y="262"/>
                  </a:cubicBezTo>
                  <a:cubicBezTo>
                    <a:pt x="186" y="261"/>
                    <a:pt x="187" y="259"/>
                    <a:pt x="187" y="258"/>
                  </a:cubicBezTo>
                  <a:cubicBezTo>
                    <a:pt x="187" y="256"/>
                    <a:pt x="185" y="253"/>
                    <a:pt x="185" y="252"/>
                  </a:cubicBezTo>
                  <a:cubicBezTo>
                    <a:pt x="185" y="250"/>
                    <a:pt x="184" y="247"/>
                    <a:pt x="185" y="245"/>
                  </a:cubicBezTo>
                  <a:cubicBezTo>
                    <a:pt x="185" y="244"/>
                    <a:pt x="187" y="243"/>
                    <a:pt x="187" y="242"/>
                  </a:cubicBezTo>
                  <a:cubicBezTo>
                    <a:pt x="188" y="241"/>
                    <a:pt x="191" y="239"/>
                    <a:pt x="191" y="238"/>
                  </a:cubicBezTo>
                  <a:cubicBezTo>
                    <a:pt x="192" y="236"/>
                    <a:pt x="192" y="233"/>
                    <a:pt x="192" y="231"/>
                  </a:cubicBezTo>
                  <a:cubicBezTo>
                    <a:pt x="193" y="229"/>
                    <a:pt x="194" y="226"/>
                    <a:pt x="194" y="225"/>
                  </a:cubicBezTo>
                  <a:cubicBezTo>
                    <a:pt x="193" y="223"/>
                    <a:pt x="191" y="221"/>
                    <a:pt x="191" y="219"/>
                  </a:cubicBezTo>
                  <a:cubicBezTo>
                    <a:pt x="191" y="218"/>
                    <a:pt x="192" y="214"/>
                    <a:pt x="192" y="213"/>
                  </a:cubicBezTo>
                  <a:cubicBezTo>
                    <a:pt x="192" y="212"/>
                    <a:pt x="193" y="209"/>
                    <a:pt x="193" y="208"/>
                  </a:cubicBezTo>
                  <a:cubicBezTo>
                    <a:pt x="194" y="207"/>
                    <a:pt x="196" y="207"/>
                    <a:pt x="196" y="206"/>
                  </a:cubicBezTo>
                  <a:cubicBezTo>
                    <a:pt x="196" y="205"/>
                    <a:pt x="195" y="202"/>
                    <a:pt x="195" y="201"/>
                  </a:cubicBezTo>
                  <a:cubicBezTo>
                    <a:pt x="195" y="200"/>
                    <a:pt x="197" y="198"/>
                    <a:pt x="197" y="197"/>
                  </a:cubicBezTo>
                  <a:cubicBezTo>
                    <a:pt x="196" y="196"/>
                    <a:pt x="194" y="194"/>
                    <a:pt x="194" y="193"/>
                  </a:cubicBezTo>
                  <a:cubicBezTo>
                    <a:pt x="193" y="192"/>
                    <a:pt x="194" y="190"/>
                    <a:pt x="194" y="189"/>
                  </a:cubicBezTo>
                  <a:cubicBezTo>
                    <a:pt x="194" y="187"/>
                    <a:pt x="194" y="184"/>
                    <a:pt x="194" y="182"/>
                  </a:cubicBezTo>
                  <a:cubicBezTo>
                    <a:pt x="195" y="181"/>
                    <a:pt x="197" y="179"/>
                    <a:pt x="197" y="177"/>
                  </a:cubicBezTo>
                  <a:cubicBezTo>
                    <a:pt x="197" y="176"/>
                    <a:pt x="197" y="174"/>
                    <a:pt x="197" y="173"/>
                  </a:cubicBezTo>
                  <a:cubicBezTo>
                    <a:pt x="196" y="172"/>
                    <a:pt x="194" y="171"/>
                    <a:pt x="194" y="170"/>
                  </a:cubicBezTo>
                  <a:cubicBezTo>
                    <a:pt x="193" y="169"/>
                    <a:pt x="194" y="166"/>
                    <a:pt x="194" y="165"/>
                  </a:cubicBezTo>
                  <a:cubicBezTo>
                    <a:pt x="193" y="163"/>
                    <a:pt x="190" y="161"/>
                    <a:pt x="189" y="159"/>
                  </a:cubicBezTo>
                  <a:cubicBezTo>
                    <a:pt x="189" y="158"/>
                    <a:pt x="188" y="156"/>
                    <a:pt x="188" y="155"/>
                  </a:cubicBezTo>
                  <a:cubicBezTo>
                    <a:pt x="187" y="154"/>
                    <a:pt x="189" y="151"/>
                    <a:pt x="188" y="149"/>
                  </a:cubicBezTo>
                  <a:cubicBezTo>
                    <a:pt x="188" y="148"/>
                    <a:pt x="185" y="147"/>
                    <a:pt x="185" y="146"/>
                  </a:cubicBezTo>
                  <a:cubicBezTo>
                    <a:pt x="184" y="145"/>
                    <a:pt x="183" y="143"/>
                    <a:pt x="183" y="142"/>
                  </a:cubicBezTo>
                  <a:cubicBezTo>
                    <a:pt x="184" y="141"/>
                    <a:pt x="186" y="140"/>
                    <a:pt x="187" y="139"/>
                  </a:cubicBezTo>
                  <a:cubicBezTo>
                    <a:pt x="188" y="138"/>
                    <a:pt x="187" y="135"/>
                    <a:pt x="188" y="133"/>
                  </a:cubicBezTo>
                  <a:cubicBezTo>
                    <a:pt x="189" y="132"/>
                    <a:pt x="191" y="131"/>
                    <a:pt x="192" y="131"/>
                  </a:cubicBezTo>
                  <a:cubicBezTo>
                    <a:pt x="193" y="130"/>
                    <a:pt x="195" y="130"/>
                    <a:pt x="196" y="129"/>
                  </a:cubicBezTo>
                  <a:cubicBezTo>
                    <a:pt x="197" y="129"/>
                    <a:pt x="198" y="127"/>
                    <a:pt x="199" y="126"/>
                  </a:cubicBezTo>
                  <a:cubicBezTo>
                    <a:pt x="200" y="126"/>
                    <a:pt x="203" y="128"/>
                    <a:pt x="204" y="127"/>
                  </a:cubicBezTo>
                  <a:cubicBezTo>
                    <a:pt x="205" y="127"/>
                    <a:pt x="207" y="124"/>
                    <a:pt x="207" y="123"/>
                  </a:cubicBezTo>
                  <a:cubicBezTo>
                    <a:pt x="208" y="122"/>
                    <a:pt x="209" y="120"/>
                    <a:pt x="210" y="119"/>
                  </a:cubicBezTo>
                  <a:cubicBezTo>
                    <a:pt x="210" y="118"/>
                    <a:pt x="209" y="115"/>
                    <a:pt x="210" y="114"/>
                  </a:cubicBezTo>
                  <a:cubicBezTo>
                    <a:pt x="210" y="113"/>
                    <a:pt x="211" y="112"/>
                    <a:pt x="212" y="112"/>
                  </a:cubicBezTo>
                  <a:cubicBezTo>
                    <a:pt x="213" y="111"/>
                    <a:pt x="215" y="111"/>
                    <a:pt x="216" y="110"/>
                  </a:cubicBezTo>
                  <a:cubicBezTo>
                    <a:pt x="217" y="110"/>
                    <a:pt x="219" y="108"/>
                    <a:pt x="219" y="108"/>
                  </a:cubicBezTo>
                  <a:cubicBezTo>
                    <a:pt x="220" y="107"/>
                    <a:pt x="222" y="105"/>
                    <a:pt x="222" y="104"/>
                  </a:cubicBezTo>
                  <a:cubicBezTo>
                    <a:pt x="223" y="103"/>
                    <a:pt x="224" y="101"/>
                    <a:pt x="225" y="99"/>
                  </a:cubicBezTo>
                  <a:cubicBezTo>
                    <a:pt x="225" y="98"/>
                    <a:pt x="225" y="95"/>
                    <a:pt x="225" y="94"/>
                  </a:cubicBezTo>
                  <a:cubicBezTo>
                    <a:pt x="226" y="94"/>
                    <a:pt x="227" y="93"/>
                    <a:pt x="227" y="92"/>
                  </a:cubicBezTo>
                  <a:cubicBezTo>
                    <a:pt x="228" y="92"/>
                    <a:pt x="229" y="90"/>
                    <a:pt x="229" y="90"/>
                  </a:cubicBezTo>
                  <a:cubicBezTo>
                    <a:pt x="230" y="88"/>
                    <a:pt x="231" y="85"/>
                    <a:pt x="230" y="84"/>
                  </a:cubicBezTo>
                  <a:cubicBezTo>
                    <a:pt x="230" y="83"/>
                    <a:pt x="228" y="82"/>
                    <a:pt x="227" y="81"/>
                  </a:cubicBezTo>
                  <a:cubicBezTo>
                    <a:pt x="227" y="81"/>
                    <a:pt x="226" y="79"/>
                    <a:pt x="226" y="78"/>
                  </a:cubicBezTo>
                  <a:cubicBezTo>
                    <a:pt x="226" y="77"/>
                    <a:pt x="229" y="77"/>
                    <a:pt x="230" y="76"/>
                  </a:cubicBezTo>
                  <a:cubicBezTo>
                    <a:pt x="230" y="74"/>
                    <a:pt x="230" y="71"/>
                    <a:pt x="230" y="70"/>
                  </a:cubicBezTo>
                  <a:cubicBezTo>
                    <a:pt x="229" y="68"/>
                    <a:pt x="228" y="65"/>
                    <a:pt x="227" y="64"/>
                  </a:cubicBezTo>
                  <a:cubicBezTo>
                    <a:pt x="226" y="63"/>
                    <a:pt x="222" y="62"/>
                    <a:pt x="220" y="60"/>
                  </a:cubicBezTo>
                  <a:cubicBezTo>
                    <a:pt x="220" y="59"/>
                    <a:pt x="219" y="56"/>
                    <a:pt x="218" y="55"/>
                  </a:cubicBezTo>
                  <a:cubicBezTo>
                    <a:pt x="218" y="54"/>
                    <a:pt x="215" y="53"/>
                    <a:pt x="215" y="53"/>
                  </a:cubicBezTo>
                  <a:cubicBezTo>
                    <a:pt x="214" y="52"/>
                    <a:pt x="213" y="50"/>
                    <a:pt x="212" y="49"/>
                  </a:cubicBezTo>
                  <a:cubicBezTo>
                    <a:pt x="212" y="48"/>
                    <a:pt x="212" y="45"/>
                    <a:pt x="213" y="44"/>
                  </a:cubicBezTo>
                  <a:cubicBezTo>
                    <a:pt x="214" y="43"/>
                    <a:pt x="217" y="42"/>
                    <a:pt x="217" y="41"/>
                  </a:cubicBezTo>
                  <a:cubicBezTo>
                    <a:pt x="217" y="39"/>
                    <a:pt x="216" y="37"/>
                    <a:pt x="216" y="35"/>
                  </a:cubicBezTo>
                  <a:cubicBezTo>
                    <a:pt x="216" y="33"/>
                    <a:pt x="216" y="27"/>
                    <a:pt x="216" y="25"/>
                  </a:cubicBezTo>
                  <a:cubicBezTo>
                    <a:pt x="217" y="24"/>
                    <a:pt x="218" y="22"/>
                    <a:pt x="219" y="20"/>
                  </a:cubicBezTo>
                  <a:cubicBezTo>
                    <a:pt x="219" y="19"/>
                    <a:pt x="219" y="16"/>
                    <a:pt x="219" y="15"/>
                  </a:cubicBezTo>
                  <a:cubicBezTo>
                    <a:pt x="218" y="14"/>
                    <a:pt x="216" y="13"/>
                    <a:pt x="216" y="13"/>
                  </a:cubicBezTo>
                  <a:cubicBezTo>
                    <a:pt x="215" y="12"/>
                    <a:pt x="215" y="9"/>
                    <a:pt x="214" y="9"/>
                  </a:cubicBezTo>
                  <a:cubicBezTo>
                    <a:pt x="213" y="7"/>
                    <a:pt x="211" y="6"/>
                    <a:pt x="210" y="5"/>
                  </a:cubicBezTo>
                  <a:cubicBezTo>
                    <a:pt x="210" y="4"/>
                    <a:pt x="211" y="0"/>
                    <a:pt x="211" y="0"/>
                  </a:cubicBezTo>
                  <a:cubicBezTo>
                    <a:pt x="198" y="3"/>
                    <a:pt x="198" y="3"/>
                    <a:pt x="198" y="3"/>
                  </a:cubicBezTo>
                  <a:cubicBezTo>
                    <a:pt x="90" y="38"/>
                    <a:pt x="90" y="38"/>
                    <a:pt x="90" y="38"/>
                  </a:cubicBezTo>
                  <a:cubicBezTo>
                    <a:pt x="81" y="39"/>
                    <a:pt x="81" y="39"/>
                    <a:pt x="81" y="39"/>
                  </a:cubicBezTo>
                  <a:cubicBezTo>
                    <a:pt x="0" y="64"/>
                    <a:pt x="0" y="64"/>
                    <a:pt x="0" y="64"/>
                  </a:cubicBez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9" name="Freeform 78">
              <a:extLst>
                <a:ext uri="{FF2B5EF4-FFF2-40B4-BE49-F238E27FC236}">
                  <a16:creationId xmlns:a16="http://schemas.microsoft.com/office/drawing/2014/main" id="{0B5988DB-0C4E-4981-A617-49C46986E1D0}"/>
                </a:ext>
              </a:extLst>
            </p:cNvPr>
            <p:cNvSpPr>
              <a:spLocks/>
            </p:cNvSpPr>
            <p:nvPr/>
          </p:nvSpPr>
          <p:spPr bwMode="auto">
            <a:xfrm>
              <a:off x="6045199" y="2127250"/>
              <a:ext cx="188912" cy="396875"/>
            </a:xfrm>
            <a:custGeom>
              <a:avLst/>
              <a:gdLst>
                <a:gd name="T0" fmla="*/ 193 w 224"/>
                <a:gd name="T1" fmla="*/ 328 h 471"/>
                <a:gd name="T2" fmla="*/ 175 w 224"/>
                <a:gd name="T3" fmla="*/ 316 h 471"/>
                <a:gd name="T4" fmla="*/ 169 w 224"/>
                <a:gd name="T5" fmla="*/ 290 h 471"/>
                <a:gd name="T6" fmla="*/ 93 w 224"/>
                <a:gd name="T7" fmla="*/ 83 h 471"/>
                <a:gd name="T8" fmla="*/ 56 w 224"/>
                <a:gd name="T9" fmla="*/ 11 h 471"/>
                <a:gd name="T10" fmla="*/ 41 w 224"/>
                <a:gd name="T11" fmla="*/ 6 h 471"/>
                <a:gd name="T12" fmla="*/ 32 w 224"/>
                <a:gd name="T13" fmla="*/ 12 h 471"/>
                <a:gd name="T14" fmla="*/ 21 w 224"/>
                <a:gd name="T15" fmla="*/ 20 h 471"/>
                <a:gd name="T16" fmla="*/ 28 w 224"/>
                <a:gd name="T17" fmla="*/ 33 h 471"/>
                <a:gd name="T18" fmla="*/ 23 w 224"/>
                <a:gd name="T19" fmla="*/ 51 h 471"/>
                <a:gd name="T20" fmla="*/ 29 w 224"/>
                <a:gd name="T21" fmla="*/ 63 h 471"/>
                <a:gd name="T22" fmla="*/ 33 w 224"/>
                <a:gd name="T23" fmla="*/ 70 h 471"/>
                <a:gd name="T24" fmla="*/ 35 w 224"/>
                <a:gd name="T25" fmla="*/ 86 h 471"/>
                <a:gd name="T26" fmla="*/ 35 w 224"/>
                <a:gd name="T27" fmla="*/ 103 h 471"/>
                <a:gd name="T28" fmla="*/ 31 w 224"/>
                <a:gd name="T29" fmla="*/ 110 h 471"/>
                <a:gd name="T30" fmla="*/ 37 w 224"/>
                <a:gd name="T31" fmla="*/ 118 h 471"/>
                <a:gd name="T32" fmla="*/ 47 w 224"/>
                <a:gd name="T33" fmla="*/ 139 h 471"/>
                <a:gd name="T34" fmla="*/ 44 w 224"/>
                <a:gd name="T35" fmla="*/ 157 h 471"/>
                <a:gd name="T36" fmla="*/ 43 w 224"/>
                <a:gd name="T37" fmla="*/ 162 h 471"/>
                <a:gd name="T38" fmla="*/ 28 w 224"/>
                <a:gd name="T39" fmla="*/ 177 h 471"/>
                <a:gd name="T40" fmla="*/ 25 w 224"/>
                <a:gd name="T41" fmla="*/ 187 h 471"/>
                <a:gd name="T42" fmla="*/ 14 w 224"/>
                <a:gd name="T43" fmla="*/ 193 h 471"/>
                <a:gd name="T44" fmla="*/ 6 w 224"/>
                <a:gd name="T45" fmla="*/ 197 h 471"/>
                <a:gd name="T46" fmla="*/ 6 w 224"/>
                <a:gd name="T47" fmla="*/ 208 h 471"/>
                <a:gd name="T48" fmla="*/ 8 w 224"/>
                <a:gd name="T49" fmla="*/ 219 h 471"/>
                <a:gd name="T50" fmla="*/ 15 w 224"/>
                <a:gd name="T51" fmla="*/ 240 h 471"/>
                <a:gd name="T52" fmla="*/ 12 w 224"/>
                <a:gd name="T53" fmla="*/ 251 h 471"/>
                <a:gd name="T54" fmla="*/ 14 w 224"/>
                <a:gd name="T55" fmla="*/ 268 h 471"/>
                <a:gd name="T56" fmla="*/ 10 w 224"/>
                <a:gd name="T57" fmla="*/ 277 h 471"/>
                <a:gd name="T58" fmla="*/ 11 w 224"/>
                <a:gd name="T59" fmla="*/ 291 h 471"/>
                <a:gd name="T60" fmla="*/ 5 w 224"/>
                <a:gd name="T61" fmla="*/ 305 h 471"/>
                <a:gd name="T62" fmla="*/ 3 w 224"/>
                <a:gd name="T63" fmla="*/ 312 h 471"/>
                <a:gd name="T64" fmla="*/ 4 w 224"/>
                <a:gd name="T65" fmla="*/ 325 h 471"/>
                <a:gd name="T66" fmla="*/ 0 w 224"/>
                <a:gd name="T67" fmla="*/ 335 h 471"/>
                <a:gd name="T68" fmla="*/ 3 w 224"/>
                <a:gd name="T69" fmla="*/ 345 h 471"/>
                <a:gd name="T70" fmla="*/ 6 w 224"/>
                <a:gd name="T71" fmla="*/ 363 h 471"/>
                <a:gd name="T72" fmla="*/ 9 w 224"/>
                <a:gd name="T73" fmla="*/ 374 h 471"/>
                <a:gd name="T74" fmla="*/ 9 w 224"/>
                <a:gd name="T75" fmla="*/ 390 h 471"/>
                <a:gd name="T76" fmla="*/ 12 w 224"/>
                <a:gd name="T77" fmla="*/ 404 h 471"/>
                <a:gd name="T78" fmla="*/ 14 w 224"/>
                <a:gd name="T79" fmla="*/ 408 h 471"/>
                <a:gd name="T80" fmla="*/ 16 w 224"/>
                <a:gd name="T81" fmla="*/ 425 h 471"/>
                <a:gd name="T82" fmla="*/ 14 w 224"/>
                <a:gd name="T83" fmla="*/ 444 h 471"/>
                <a:gd name="T84" fmla="*/ 13 w 224"/>
                <a:gd name="T85" fmla="*/ 458 h 471"/>
                <a:gd name="T86" fmla="*/ 18 w 224"/>
                <a:gd name="T87" fmla="*/ 464 h 471"/>
                <a:gd name="T88" fmla="*/ 33 w 224"/>
                <a:gd name="T89" fmla="*/ 471 h 471"/>
                <a:gd name="T90" fmla="*/ 176 w 224"/>
                <a:gd name="T91" fmla="*/ 425 h 471"/>
                <a:gd name="T92" fmla="*/ 187 w 224"/>
                <a:gd name="T93" fmla="*/ 409 h 471"/>
                <a:gd name="T94" fmla="*/ 190 w 224"/>
                <a:gd name="T95" fmla="*/ 402 h 471"/>
                <a:gd name="T96" fmla="*/ 200 w 224"/>
                <a:gd name="T97" fmla="*/ 395 h 471"/>
                <a:gd name="T98" fmla="*/ 214 w 224"/>
                <a:gd name="T99" fmla="*/ 390 h 471"/>
                <a:gd name="T100" fmla="*/ 221 w 224"/>
                <a:gd name="T101" fmla="*/ 378 h 471"/>
                <a:gd name="T102" fmla="*/ 224 w 224"/>
                <a:gd name="T103" fmla="*/ 355 h 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24" h="471">
                  <a:moveTo>
                    <a:pt x="216" y="355"/>
                  </a:moveTo>
                  <a:cubicBezTo>
                    <a:pt x="204" y="349"/>
                    <a:pt x="204" y="349"/>
                    <a:pt x="204" y="349"/>
                  </a:cubicBezTo>
                  <a:cubicBezTo>
                    <a:pt x="202" y="330"/>
                    <a:pt x="202" y="330"/>
                    <a:pt x="202" y="330"/>
                  </a:cubicBezTo>
                  <a:cubicBezTo>
                    <a:pt x="202" y="330"/>
                    <a:pt x="195" y="329"/>
                    <a:pt x="193" y="328"/>
                  </a:cubicBezTo>
                  <a:cubicBezTo>
                    <a:pt x="192" y="327"/>
                    <a:pt x="189" y="326"/>
                    <a:pt x="187" y="325"/>
                  </a:cubicBezTo>
                  <a:cubicBezTo>
                    <a:pt x="186" y="324"/>
                    <a:pt x="185" y="320"/>
                    <a:pt x="183" y="319"/>
                  </a:cubicBezTo>
                  <a:cubicBezTo>
                    <a:pt x="182" y="319"/>
                    <a:pt x="180" y="319"/>
                    <a:pt x="179" y="319"/>
                  </a:cubicBezTo>
                  <a:cubicBezTo>
                    <a:pt x="178" y="319"/>
                    <a:pt x="176" y="317"/>
                    <a:pt x="175" y="316"/>
                  </a:cubicBezTo>
                  <a:cubicBezTo>
                    <a:pt x="174" y="315"/>
                    <a:pt x="172" y="311"/>
                    <a:pt x="172" y="310"/>
                  </a:cubicBezTo>
                  <a:cubicBezTo>
                    <a:pt x="171" y="308"/>
                    <a:pt x="171" y="305"/>
                    <a:pt x="171" y="303"/>
                  </a:cubicBezTo>
                  <a:cubicBezTo>
                    <a:pt x="171" y="301"/>
                    <a:pt x="171" y="298"/>
                    <a:pt x="171" y="296"/>
                  </a:cubicBezTo>
                  <a:cubicBezTo>
                    <a:pt x="171" y="295"/>
                    <a:pt x="169" y="291"/>
                    <a:pt x="169" y="290"/>
                  </a:cubicBezTo>
                  <a:cubicBezTo>
                    <a:pt x="169" y="288"/>
                    <a:pt x="168" y="285"/>
                    <a:pt x="168" y="284"/>
                  </a:cubicBezTo>
                  <a:cubicBezTo>
                    <a:pt x="167" y="283"/>
                    <a:pt x="164" y="281"/>
                    <a:pt x="164" y="281"/>
                  </a:cubicBezTo>
                  <a:cubicBezTo>
                    <a:pt x="154" y="255"/>
                    <a:pt x="154" y="255"/>
                    <a:pt x="154" y="255"/>
                  </a:cubicBezTo>
                  <a:cubicBezTo>
                    <a:pt x="93" y="83"/>
                    <a:pt x="93" y="83"/>
                    <a:pt x="93" y="83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60" y="0"/>
                    <a:pt x="59" y="1"/>
                    <a:pt x="58" y="2"/>
                  </a:cubicBezTo>
                  <a:cubicBezTo>
                    <a:pt x="58" y="3"/>
                    <a:pt x="59" y="7"/>
                    <a:pt x="58" y="8"/>
                  </a:cubicBezTo>
                  <a:cubicBezTo>
                    <a:pt x="58" y="9"/>
                    <a:pt x="56" y="10"/>
                    <a:pt x="56" y="11"/>
                  </a:cubicBezTo>
                  <a:cubicBezTo>
                    <a:pt x="55" y="11"/>
                    <a:pt x="53" y="10"/>
                    <a:pt x="52" y="10"/>
                  </a:cubicBezTo>
                  <a:cubicBezTo>
                    <a:pt x="51" y="10"/>
                    <a:pt x="48" y="12"/>
                    <a:pt x="47" y="12"/>
                  </a:cubicBezTo>
                  <a:cubicBezTo>
                    <a:pt x="46" y="12"/>
                    <a:pt x="44" y="11"/>
                    <a:pt x="43" y="10"/>
                  </a:cubicBezTo>
                  <a:cubicBezTo>
                    <a:pt x="42" y="9"/>
                    <a:pt x="41" y="7"/>
                    <a:pt x="41" y="6"/>
                  </a:cubicBezTo>
                  <a:cubicBezTo>
                    <a:pt x="40" y="5"/>
                    <a:pt x="38" y="3"/>
                    <a:pt x="37" y="3"/>
                  </a:cubicBezTo>
                  <a:cubicBezTo>
                    <a:pt x="36" y="3"/>
                    <a:pt x="35" y="5"/>
                    <a:pt x="35" y="5"/>
                  </a:cubicBezTo>
                  <a:cubicBezTo>
                    <a:pt x="34" y="6"/>
                    <a:pt x="33" y="7"/>
                    <a:pt x="33" y="8"/>
                  </a:cubicBezTo>
                  <a:cubicBezTo>
                    <a:pt x="32" y="9"/>
                    <a:pt x="32" y="11"/>
                    <a:pt x="32" y="12"/>
                  </a:cubicBezTo>
                  <a:cubicBezTo>
                    <a:pt x="31" y="12"/>
                    <a:pt x="30" y="14"/>
                    <a:pt x="29" y="15"/>
                  </a:cubicBezTo>
                  <a:cubicBezTo>
                    <a:pt x="28" y="16"/>
                    <a:pt x="27" y="17"/>
                    <a:pt x="25" y="18"/>
                  </a:cubicBezTo>
                  <a:cubicBezTo>
                    <a:pt x="24" y="18"/>
                    <a:pt x="22" y="17"/>
                    <a:pt x="21" y="18"/>
                  </a:cubicBezTo>
                  <a:cubicBezTo>
                    <a:pt x="21" y="19"/>
                    <a:pt x="21" y="20"/>
                    <a:pt x="21" y="20"/>
                  </a:cubicBezTo>
                  <a:cubicBezTo>
                    <a:pt x="22" y="21"/>
                    <a:pt x="22" y="22"/>
                    <a:pt x="23" y="23"/>
                  </a:cubicBezTo>
                  <a:cubicBezTo>
                    <a:pt x="24" y="24"/>
                    <a:pt x="27" y="23"/>
                    <a:pt x="28" y="24"/>
                  </a:cubicBezTo>
                  <a:cubicBezTo>
                    <a:pt x="28" y="25"/>
                    <a:pt x="28" y="27"/>
                    <a:pt x="28" y="28"/>
                  </a:cubicBezTo>
                  <a:cubicBezTo>
                    <a:pt x="28" y="29"/>
                    <a:pt x="27" y="32"/>
                    <a:pt x="28" y="33"/>
                  </a:cubicBezTo>
                  <a:cubicBezTo>
                    <a:pt x="28" y="34"/>
                    <a:pt x="29" y="37"/>
                    <a:pt x="29" y="37"/>
                  </a:cubicBezTo>
                  <a:cubicBezTo>
                    <a:pt x="29" y="37"/>
                    <a:pt x="29" y="41"/>
                    <a:pt x="28" y="42"/>
                  </a:cubicBezTo>
                  <a:cubicBezTo>
                    <a:pt x="27" y="43"/>
                    <a:pt x="25" y="45"/>
                    <a:pt x="25" y="46"/>
                  </a:cubicBezTo>
                  <a:cubicBezTo>
                    <a:pt x="24" y="47"/>
                    <a:pt x="23" y="50"/>
                    <a:pt x="23" y="51"/>
                  </a:cubicBezTo>
                  <a:cubicBezTo>
                    <a:pt x="23" y="52"/>
                    <a:pt x="24" y="54"/>
                    <a:pt x="24" y="55"/>
                  </a:cubicBezTo>
                  <a:cubicBezTo>
                    <a:pt x="24" y="55"/>
                    <a:pt x="24" y="55"/>
                    <a:pt x="25" y="56"/>
                  </a:cubicBezTo>
                  <a:cubicBezTo>
                    <a:pt x="31" y="54"/>
                    <a:pt x="31" y="54"/>
                    <a:pt x="31" y="54"/>
                  </a:cubicBezTo>
                  <a:cubicBezTo>
                    <a:pt x="29" y="63"/>
                    <a:pt x="29" y="63"/>
                    <a:pt x="29" y="63"/>
                  </a:cubicBezTo>
                  <a:cubicBezTo>
                    <a:pt x="29" y="63"/>
                    <a:pt x="28" y="63"/>
                    <a:pt x="28" y="64"/>
                  </a:cubicBezTo>
                  <a:cubicBezTo>
                    <a:pt x="29" y="65"/>
                    <a:pt x="31" y="65"/>
                    <a:pt x="31" y="67"/>
                  </a:cubicBezTo>
                  <a:cubicBezTo>
                    <a:pt x="32" y="68"/>
                    <a:pt x="33" y="69"/>
                    <a:pt x="33" y="70"/>
                  </a:cubicBezTo>
                  <a:cubicBezTo>
                    <a:pt x="33" y="70"/>
                    <a:pt x="33" y="70"/>
                    <a:pt x="33" y="70"/>
                  </a:cubicBezTo>
                  <a:cubicBezTo>
                    <a:pt x="33" y="70"/>
                    <a:pt x="33" y="70"/>
                    <a:pt x="33" y="70"/>
                  </a:cubicBezTo>
                  <a:cubicBezTo>
                    <a:pt x="34" y="71"/>
                    <a:pt x="36" y="72"/>
                    <a:pt x="36" y="74"/>
                  </a:cubicBezTo>
                  <a:cubicBezTo>
                    <a:pt x="38" y="77"/>
                    <a:pt x="37" y="82"/>
                    <a:pt x="37" y="83"/>
                  </a:cubicBezTo>
                  <a:cubicBezTo>
                    <a:pt x="36" y="84"/>
                    <a:pt x="35" y="85"/>
                    <a:pt x="35" y="86"/>
                  </a:cubicBezTo>
                  <a:cubicBezTo>
                    <a:pt x="35" y="87"/>
                    <a:pt x="34" y="87"/>
                    <a:pt x="34" y="87"/>
                  </a:cubicBezTo>
                  <a:cubicBezTo>
                    <a:pt x="34" y="89"/>
                    <a:pt x="34" y="93"/>
                    <a:pt x="34" y="96"/>
                  </a:cubicBezTo>
                  <a:cubicBezTo>
                    <a:pt x="34" y="96"/>
                    <a:pt x="34" y="96"/>
                    <a:pt x="34" y="97"/>
                  </a:cubicBezTo>
                  <a:cubicBezTo>
                    <a:pt x="35" y="99"/>
                    <a:pt x="36" y="101"/>
                    <a:pt x="35" y="103"/>
                  </a:cubicBezTo>
                  <a:cubicBezTo>
                    <a:pt x="34" y="106"/>
                    <a:pt x="32" y="107"/>
                    <a:pt x="31" y="108"/>
                  </a:cubicBezTo>
                  <a:cubicBezTo>
                    <a:pt x="31" y="108"/>
                    <a:pt x="31" y="108"/>
                    <a:pt x="31" y="108"/>
                  </a:cubicBezTo>
                  <a:cubicBezTo>
                    <a:pt x="30" y="108"/>
                    <a:pt x="30" y="109"/>
                    <a:pt x="30" y="109"/>
                  </a:cubicBezTo>
                  <a:cubicBezTo>
                    <a:pt x="31" y="109"/>
                    <a:pt x="31" y="110"/>
                    <a:pt x="31" y="110"/>
                  </a:cubicBezTo>
                  <a:cubicBezTo>
                    <a:pt x="31" y="110"/>
                    <a:pt x="32" y="110"/>
                    <a:pt x="32" y="110"/>
                  </a:cubicBezTo>
                  <a:cubicBezTo>
                    <a:pt x="33" y="111"/>
                    <a:pt x="34" y="112"/>
                    <a:pt x="35" y="113"/>
                  </a:cubicBezTo>
                  <a:cubicBezTo>
                    <a:pt x="36" y="114"/>
                    <a:pt x="37" y="116"/>
                    <a:pt x="37" y="117"/>
                  </a:cubicBezTo>
                  <a:cubicBezTo>
                    <a:pt x="37" y="117"/>
                    <a:pt x="37" y="118"/>
                    <a:pt x="37" y="118"/>
                  </a:cubicBezTo>
                  <a:cubicBezTo>
                    <a:pt x="38" y="118"/>
                    <a:pt x="38" y="118"/>
                    <a:pt x="39" y="118"/>
                  </a:cubicBezTo>
                  <a:cubicBezTo>
                    <a:pt x="41" y="119"/>
                    <a:pt x="43" y="120"/>
                    <a:pt x="44" y="122"/>
                  </a:cubicBezTo>
                  <a:cubicBezTo>
                    <a:pt x="47" y="124"/>
                    <a:pt x="48" y="129"/>
                    <a:pt x="48" y="130"/>
                  </a:cubicBezTo>
                  <a:cubicBezTo>
                    <a:pt x="48" y="132"/>
                    <a:pt x="49" y="136"/>
                    <a:pt x="47" y="139"/>
                  </a:cubicBezTo>
                  <a:cubicBezTo>
                    <a:pt x="47" y="139"/>
                    <a:pt x="47" y="140"/>
                    <a:pt x="46" y="140"/>
                  </a:cubicBezTo>
                  <a:cubicBezTo>
                    <a:pt x="47" y="141"/>
                    <a:pt x="48" y="142"/>
                    <a:pt x="48" y="143"/>
                  </a:cubicBezTo>
                  <a:cubicBezTo>
                    <a:pt x="50" y="147"/>
                    <a:pt x="47" y="153"/>
                    <a:pt x="47" y="153"/>
                  </a:cubicBezTo>
                  <a:cubicBezTo>
                    <a:pt x="47" y="154"/>
                    <a:pt x="45" y="155"/>
                    <a:pt x="44" y="157"/>
                  </a:cubicBezTo>
                  <a:cubicBezTo>
                    <a:pt x="44" y="157"/>
                    <a:pt x="44" y="157"/>
                    <a:pt x="44" y="157"/>
                  </a:cubicBezTo>
                  <a:cubicBezTo>
                    <a:pt x="44" y="157"/>
                    <a:pt x="43" y="157"/>
                    <a:pt x="43" y="158"/>
                  </a:cubicBezTo>
                  <a:cubicBezTo>
                    <a:pt x="43" y="158"/>
                    <a:pt x="43" y="158"/>
                    <a:pt x="43" y="158"/>
                  </a:cubicBezTo>
                  <a:cubicBezTo>
                    <a:pt x="43" y="159"/>
                    <a:pt x="43" y="161"/>
                    <a:pt x="43" y="162"/>
                  </a:cubicBezTo>
                  <a:cubicBezTo>
                    <a:pt x="42" y="164"/>
                    <a:pt x="40" y="167"/>
                    <a:pt x="40" y="168"/>
                  </a:cubicBezTo>
                  <a:cubicBezTo>
                    <a:pt x="38" y="170"/>
                    <a:pt x="36" y="172"/>
                    <a:pt x="36" y="172"/>
                  </a:cubicBezTo>
                  <a:cubicBezTo>
                    <a:pt x="34" y="175"/>
                    <a:pt x="32" y="175"/>
                    <a:pt x="32" y="176"/>
                  </a:cubicBezTo>
                  <a:cubicBezTo>
                    <a:pt x="30" y="176"/>
                    <a:pt x="29" y="177"/>
                    <a:pt x="28" y="177"/>
                  </a:cubicBezTo>
                  <a:cubicBezTo>
                    <a:pt x="28" y="177"/>
                    <a:pt x="28" y="177"/>
                    <a:pt x="28" y="177"/>
                  </a:cubicBezTo>
                  <a:cubicBezTo>
                    <a:pt x="28" y="177"/>
                    <a:pt x="28" y="177"/>
                    <a:pt x="28" y="177"/>
                  </a:cubicBezTo>
                  <a:cubicBezTo>
                    <a:pt x="28" y="179"/>
                    <a:pt x="28" y="180"/>
                    <a:pt x="28" y="181"/>
                  </a:cubicBezTo>
                  <a:cubicBezTo>
                    <a:pt x="27" y="184"/>
                    <a:pt x="25" y="187"/>
                    <a:pt x="25" y="187"/>
                  </a:cubicBezTo>
                  <a:cubicBezTo>
                    <a:pt x="24" y="188"/>
                    <a:pt x="24" y="188"/>
                    <a:pt x="24" y="188"/>
                  </a:cubicBezTo>
                  <a:cubicBezTo>
                    <a:pt x="23" y="190"/>
                    <a:pt x="21" y="192"/>
                    <a:pt x="19" y="193"/>
                  </a:cubicBezTo>
                  <a:cubicBezTo>
                    <a:pt x="18" y="193"/>
                    <a:pt x="17" y="193"/>
                    <a:pt x="16" y="193"/>
                  </a:cubicBezTo>
                  <a:cubicBezTo>
                    <a:pt x="15" y="193"/>
                    <a:pt x="14" y="193"/>
                    <a:pt x="14" y="193"/>
                  </a:cubicBezTo>
                  <a:cubicBezTo>
                    <a:pt x="13" y="193"/>
                    <a:pt x="13" y="194"/>
                    <a:pt x="12" y="194"/>
                  </a:cubicBezTo>
                  <a:cubicBezTo>
                    <a:pt x="11" y="195"/>
                    <a:pt x="9" y="195"/>
                    <a:pt x="8" y="196"/>
                  </a:cubicBezTo>
                  <a:cubicBezTo>
                    <a:pt x="8" y="196"/>
                    <a:pt x="7" y="196"/>
                    <a:pt x="7" y="196"/>
                  </a:cubicBezTo>
                  <a:cubicBezTo>
                    <a:pt x="6" y="197"/>
                    <a:pt x="6" y="197"/>
                    <a:pt x="6" y="197"/>
                  </a:cubicBezTo>
                  <a:cubicBezTo>
                    <a:pt x="6" y="197"/>
                    <a:pt x="6" y="198"/>
                    <a:pt x="6" y="198"/>
                  </a:cubicBezTo>
                  <a:cubicBezTo>
                    <a:pt x="5" y="199"/>
                    <a:pt x="5" y="201"/>
                    <a:pt x="4" y="203"/>
                  </a:cubicBezTo>
                  <a:cubicBezTo>
                    <a:pt x="4" y="204"/>
                    <a:pt x="3" y="204"/>
                    <a:pt x="3" y="205"/>
                  </a:cubicBezTo>
                  <a:cubicBezTo>
                    <a:pt x="4" y="205"/>
                    <a:pt x="5" y="207"/>
                    <a:pt x="6" y="208"/>
                  </a:cubicBezTo>
                  <a:cubicBezTo>
                    <a:pt x="7" y="210"/>
                    <a:pt x="6" y="213"/>
                    <a:pt x="6" y="214"/>
                  </a:cubicBezTo>
                  <a:cubicBezTo>
                    <a:pt x="6" y="215"/>
                    <a:pt x="6" y="215"/>
                    <a:pt x="6" y="215"/>
                  </a:cubicBezTo>
                  <a:cubicBezTo>
                    <a:pt x="6" y="216"/>
                    <a:pt x="6" y="217"/>
                    <a:pt x="7" y="218"/>
                  </a:cubicBezTo>
                  <a:cubicBezTo>
                    <a:pt x="7" y="218"/>
                    <a:pt x="8" y="219"/>
                    <a:pt x="8" y="219"/>
                  </a:cubicBezTo>
                  <a:cubicBezTo>
                    <a:pt x="10" y="221"/>
                    <a:pt x="11" y="223"/>
                    <a:pt x="12" y="225"/>
                  </a:cubicBezTo>
                  <a:cubicBezTo>
                    <a:pt x="12" y="226"/>
                    <a:pt x="12" y="228"/>
                    <a:pt x="12" y="229"/>
                  </a:cubicBezTo>
                  <a:cubicBezTo>
                    <a:pt x="13" y="229"/>
                    <a:pt x="14" y="230"/>
                    <a:pt x="14" y="232"/>
                  </a:cubicBezTo>
                  <a:cubicBezTo>
                    <a:pt x="15" y="234"/>
                    <a:pt x="16" y="237"/>
                    <a:pt x="15" y="240"/>
                  </a:cubicBezTo>
                  <a:cubicBezTo>
                    <a:pt x="15" y="241"/>
                    <a:pt x="14" y="243"/>
                    <a:pt x="13" y="244"/>
                  </a:cubicBezTo>
                  <a:cubicBezTo>
                    <a:pt x="13" y="244"/>
                    <a:pt x="12" y="244"/>
                    <a:pt x="12" y="245"/>
                  </a:cubicBezTo>
                  <a:cubicBezTo>
                    <a:pt x="12" y="245"/>
                    <a:pt x="12" y="246"/>
                    <a:pt x="12" y="247"/>
                  </a:cubicBezTo>
                  <a:cubicBezTo>
                    <a:pt x="12" y="248"/>
                    <a:pt x="12" y="249"/>
                    <a:pt x="12" y="251"/>
                  </a:cubicBezTo>
                  <a:cubicBezTo>
                    <a:pt x="12" y="251"/>
                    <a:pt x="12" y="252"/>
                    <a:pt x="12" y="253"/>
                  </a:cubicBezTo>
                  <a:cubicBezTo>
                    <a:pt x="13" y="254"/>
                    <a:pt x="14" y="255"/>
                    <a:pt x="15" y="257"/>
                  </a:cubicBezTo>
                  <a:cubicBezTo>
                    <a:pt x="15" y="259"/>
                    <a:pt x="14" y="261"/>
                    <a:pt x="13" y="262"/>
                  </a:cubicBezTo>
                  <a:cubicBezTo>
                    <a:pt x="14" y="264"/>
                    <a:pt x="15" y="266"/>
                    <a:pt x="14" y="268"/>
                  </a:cubicBezTo>
                  <a:cubicBezTo>
                    <a:pt x="13" y="270"/>
                    <a:pt x="12" y="272"/>
                    <a:pt x="11" y="272"/>
                  </a:cubicBezTo>
                  <a:cubicBezTo>
                    <a:pt x="10" y="273"/>
                    <a:pt x="10" y="273"/>
                    <a:pt x="10" y="274"/>
                  </a:cubicBezTo>
                  <a:cubicBezTo>
                    <a:pt x="10" y="274"/>
                    <a:pt x="10" y="275"/>
                    <a:pt x="10" y="275"/>
                  </a:cubicBezTo>
                  <a:cubicBezTo>
                    <a:pt x="10" y="275"/>
                    <a:pt x="10" y="276"/>
                    <a:pt x="10" y="277"/>
                  </a:cubicBezTo>
                  <a:cubicBezTo>
                    <a:pt x="9" y="277"/>
                    <a:pt x="9" y="279"/>
                    <a:pt x="9" y="279"/>
                  </a:cubicBezTo>
                  <a:cubicBezTo>
                    <a:pt x="9" y="280"/>
                    <a:pt x="9" y="280"/>
                    <a:pt x="10" y="280"/>
                  </a:cubicBezTo>
                  <a:cubicBezTo>
                    <a:pt x="10" y="282"/>
                    <a:pt x="11" y="283"/>
                    <a:pt x="12" y="285"/>
                  </a:cubicBezTo>
                  <a:cubicBezTo>
                    <a:pt x="12" y="287"/>
                    <a:pt x="11" y="289"/>
                    <a:pt x="11" y="291"/>
                  </a:cubicBezTo>
                  <a:cubicBezTo>
                    <a:pt x="11" y="292"/>
                    <a:pt x="10" y="292"/>
                    <a:pt x="10" y="293"/>
                  </a:cubicBezTo>
                  <a:cubicBezTo>
                    <a:pt x="10" y="293"/>
                    <a:pt x="10" y="294"/>
                    <a:pt x="10" y="294"/>
                  </a:cubicBezTo>
                  <a:cubicBezTo>
                    <a:pt x="10" y="297"/>
                    <a:pt x="10" y="299"/>
                    <a:pt x="9" y="301"/>
                  </a:cubicBezTo>
                  <a:cubicBezTo>
                    <a:pt x="8" y="303"/>
                    <a:pt x="7" y="304"/>
                    <a:pt x="5" y="305"/>
                  </a:cubicBezTo>
                  <a:cubicBezTo>
                    <a:pt x="5" y="306"/>
                    <a:pt x="4" y="306"/>
                    <a:pt x="4" y="306"/>
                  </a:cubicBezTo>
                  <a:cubicBezTo>
                    <a:pt x="4" y="307"/>
                    <a:pt x="4" y="307"/>
                    <a:pt x="4" y="307"/>
                  </a:cubicBezTo>
                  <a:cubicBezTo>
                    <a:pt x="4" y="307"/>
                    <a:pt x="3" y="308"/>
                    <a:pt x="3" y="308"/>
                  </a:cubicBezTo>
                  <a:cubicBezTo>
                    <a:pt x="3" y="309"/>
                    <a:pt x="3" y="311"/>
                    <a:pt x="3" y="312"/>
                  </a:cubicBezTo>
                  <a:cubicBezTo>
                    <a:pt x="3" y="312"/>
                    <a:pt x="3" y="313"/>
                    <a:pt x="3" y="314"/>
                  </a:cubicBezTo>
                  <a:cubicBezTo>
                    <a:pt x="4" y="315"/>
                    <a:pt x="5" y="317"/>
                    <a:pt x="5" y="319"/>
                  </a:cubicBezTo>
                  <a:cubicBezTo>
                    <a:pt x="5" y="321"/>
                    <a:pt x="4" y="322"/>
                    <a:pt x="4" y="324"/>
                  </a:cubicBezTo>
                  <a:cubicBezTo>
                    <a:pt x="4" y="324"/>
                    <a:pt x="4" y="324"/>
                    <a:pt x="4" y="325"/>
                  </a:cubicBezTo>
                  <a:cubicBezTo>
                    <a:pt x="3" y="325"/>
                    <a:pt x="3" y="326"/>
                    <a:pt x="3" y="326"/>
                  </a:cubicBezTo>
                  <a:cubicBezTo>
                    <a:pt x="3" y="328"/>
                    <a:pt x="3" y="329"/>
                    <a:pt x="3" y="331"/>
                  </a:cubicBezTo>
                  <a:cubicBezTo>
                    <a:pt x="2" y="332"/>
                    <a:pt x="1" y="334"/>
                    <a:pt x="0" y="335"/>
                  </a:cubicBezTo>
                  <a:cubicBezTo>
                    <a:pt x="0" y="335"/>
                    <a:pt x="0" y="335"/>
                    <a:pt x="0" y="335"/>
                  </a:cubicBezTo>
                  <a:cubicBezTo>
                    <a:pt x="0" y="336"/>
                    <a:pt x="1" y="337"/>
                    <a:pt x="1" y="338"/>
                  </a:cubicBezTo>
                  <a:cubicBezTo>
                    <a:pt x="2" y="339"/>
                    <a:pt x="2" y="341"/>
                    <a:pt x="2" y="342"/>
                  </a:cubicBezTo>
                  <a:cubicBezTo>
                    <a:pt x="2" y="342"/>
                    <a:pt x="2" y="343"/>
                    <a:pt x="2" y="343"/>
                  </a:cubicBezTo>
                  <a:cubicBezTo>
                    <a:pt x="2" y="344"/>
                    <a:pt x="3" y="344"/>
                    <a:pt x="3" y="345"/>
                  </a:cubicBezTo>
                  <a:cubicBezTo>
                    <a:pt x="4" y="347"/>
                    <a:pt x="5" y="351"/>
                    <a:pt x="5" y="353"/>
                  </a:cubicBezTo>
                  <a:cubicBezTo>
                    <a:pt x="5" y="355"/>
                    <a:pt x="5" y="357"/>
                    <a:pt x="4" y="358"/>
                  </a:cubicBezTo>
                  <a:cubicBezTo>
                    <a:pt x="4" y="358"/>
                    <a:pt x="4" y="359"/>
                    <a:pt x="4" y="359"/>
                  </a:cubicBezTo>
                  <a:cubicBezTo>
                    <a:pt x="5" y="360"/>
                    <a:pt x="6" y="361"/>
                    <a:pt x="6" y="363"/>
                  </a:cubicBezTo>
                  <a:cubicBezTo>
                    <a:pt x="7" y="364"/>
                    <a:pt x="7" y="366"/>
                    <a:pt x="6" y="367"/>
                  </a:cubicBezTo>
                  <a:cubicBezTo>
                    <a:pt x="7" y="367"/>
                    <a:pt x="8" y="368"/>
                    <a:pt x="8" y="369"/>
                  </a:cubicBezTo>
                  <a:cubicBezTo>
                    <a:pt x="9" y="371"/>
                    <a:pt x="9" y="372"/>
                    <a:pt x="9" y="374"/>
                  </a:cubicBezTo>
                  <a:cubicBezTo>
                    <a:pt x="9" y="374"/>
                    <a:pt x="9" y="374"/>
                    <a:pt x="9" y="374"/>
                  </a:cubicBezTo>
                  <a:cubicBezTo>
                    <a:pt x="9" y="375"/>
                    <a:pt x="9" y="375"/>
                    <a:pt x="9" y="375"/>
                  </a:cubicBezTo>
                  <a:cubicBezTo>
                    <a:pt x="10" y="376"/>
                    <a:pt x="11" y="377"/>
                    <a:pt x="11" y="379"/>
                  </a:cubicBezTo>
                  <a:cubicBezTo>
                    <a:pt x="11" y="382"/>
                    <a:pt x="11" y="386"/>
                    <a:pt x="10" y="388"/>
                  </a:cubicBezTo>
                  <a:cubicBezTo>
                    <a:pt x="10" y="388"/>
                    <a:pt x="9" y="389"/>
                    <a:pt x="9" y="390"/>
                  </a:cubicBezTo>
                  <a:cubicBezTo>
                    <a:pt x="9" y="390"/>
                    <a:pt x="10" y="391"/>
                    <a:pt x="10" y="392"/>
                  </a:cubicBezTo>
                  <a:cubicBezTo>
                    <a:pt x="11" y="394"/>
                    <a:pt x="11" y="398"/>
                    <a:pt x="12" y="402"/>
                  </a:cubicBezTo>
                  <a:cubicBezTo>
                    <a:pt x="12" y="402"/>
                    <a:pt x="12" y="402"/>
                    <a:pt x="12" y="402"/>
                  </a:cubicBezTo>
                  <a:cubicBezTo>
                    <a:pt x="12" y="403"/>
                    <a:pt x="12" y="404"/>
                    <a:pt x="12" y="404"/>
                  </a:cubicBezTo>
                  <a:cubicBezTo>
                    <a:pt x="12" y="404"/>
                    <a:pt x="12" y="405"/>
                    <a:pt x="12" y="405"/>
                  </a:cubicBezTo>
                  <a:cubicBezTo>
                    <a:pt x="12" y="405"/>
                    <a:pt x="12" y="406"/>
                    <a:pt x="12" y="406"/>
                  </a:cubicBezTo>
                  <a:cubicBezTo>
                    <a:pt x="13" y="406"/>
                    <a:pt x="13" y="407"/>
                    <a:pt x="14" y="408"/>
                  </a:cubicBezTo>
                  <a:cubicBezTo>
                    <a:pt x="14" y="408"/>
                    <a:pt x="14" y="408"/>
                    <a:pt x="14" y="408"/>
                  </a:cubicBezTo>
                  <a:cubicBezTo>
                    <a:pt x="16" y="410"/>
                    <a:pt x="17" y="412"/>
                    <a:pt x="18" y="414"/>
                  </a:cubicBezTo>
                  <a:cubicBezTo>
                    <a:pt x="18" y="416"/>
                    <a:pt x="18" y="419"/>
                    <a:pt x="18" y="422"/>
                  </a:cubicBezTo>
                  <a:cubicBezTo>
                    <a:pt x="17" y="423"/>
                    <a:pt x="17" y="424"/>
                    <a:pt x="16" y="425"/>
                  </a:cubicBezTo>
                  <a:cubicBezTo>
                    <a:pt x="16" y="425"/>
                    <a:pt x="16" y="425"/>
                    <a:pt x="16" y="425"/>
                  </a:cubicBezTo>
                  <a:cubicBezTo>
                    <a:pt x="18" y="426"/>
                    <a:pt x="19" y="427"/>
                    <a:pt x="20" y="429"/>
                  </a:cubicBezTo>
                  <a:cubicBezTo>
                    <a:pt x="21" y="432"/>
                    <a:pt x="20" y="437"/>
                    <a:pt x="19" y="440"/>
                  </a:cubicBezTo>
                  <a:cubicBezTo>
                    <a:pt x="17" y="442"/>
                    <a:pt x="15" y="443"/>
                    <a:pt x="14" y="444"/>
                  </a:cubicBezTo>
                  <a:cubicBezTo>
                    <a:pt x="14" y="444"/>
                    <a:pt x="14" y="444"/>
                    <a:pt x="14" y="444"/>
                  </a:cubicBezTo>
                  <a:cubicBezTo>
                    <a:pt x="14" y="444"/>
                    <a:pt x="15" y="445"/>
                    <a:pt x="15" y="446"/>
                  </a:cubicBezTo>
                  <a:cubicBezTo>
                    <a:pt x="16" y="449"/>
                    <a:pt x="15" y="453"/>
                    <a:pt x="15" y="453"/>
                  </a:cubicBezTo>
                  <a:cubicBezTo>
                    <a:pt x="15" y="455"/>
                    <a:pt x="14" y="456"/>
                    <a:pt x="14" y="457"/>
                  </a:cubicBezTo>
                  <a:cubicBezTo>
                    <a:pt x="14" y="457"/>
                    <a:pt x="13" y="458"/>
                    <a:pt x="13" y="458"/>
                  </a:cubicBezTo>
                  <a:cubicBezTo>
                    <a:pt x="13" y="458"/>
                    <a:pt x="14" y="458"/>
                    <a:pt x="14" y="458"/>
                  </a:cubicBezTo>
                  <a:cubicBezTo>
                    <a:pt x="14" y="459"/>
                    <a:pt x="14" y="459"/>
                    <a:pt x="14" y="459"/>
                  </a:cubicBezTo>
                  <a:cubicBezTo>
                    <a:pt x="15" y="459"/>
                    <a:pt x="16" y="460"/>
                    <a:pt x="16" y="461"/>
                  </a:cubicBezTo>
                  <a:cubicBezTo>
                    <a:pt x="17" y="462"/>
                    <a:pt x="17" y="463"/>
                    <a:pt x="18" y="464"/>
                  </a:cubicBezTo>
                  <a:cubicBezTo>
                    <a:pt x="19" y="464"/>
                    <a:pt x="20" y="465"/>
                    <a:pt x="21" y="465"/>
                  </a:cubicBezTo>
                  <a:cubicBezTo>
                    <a:pt x="22" y="466"/>
                    <a:pt x="23" y="468"/>
                    <a:pt x="23" y="469"/>
                  </a:cubicBezTo>
                  <a:cubicBezTo>
                    <a:pt x="24" y="469"/>
                    <a:pt x="24" y="469"/>
                    <a:pt x="24" y="469"/>
                  </a:cubicBezTo>
                  <a:cubicBezTo>
                    <a:pt x="33" y="471"/>
                    <a:pt x="33" y="471"/>
                    <a:pt x="33" y="471"/>
                  </a:cubicBezTo>
                  <a:cubicBezTo>
                    <a:pt x="168" y="435"/>
                    <a:pt x="168" y="435"/>
                    <a:pt x="168" y="435"/>
                  </a:cubicBezTo>
                  <a:cubicBezTo>
                    <a:pt x="169" y="435"/>
                    <a:pt x="169" y="434"/>
                    <a:pt x="170" y="434"/>
                  </a:cubicBezTo>
                  <a:cubicBezTo>
                    <a:pt x="169" y="432"/>
                    <a:pt x="169" y="430"/>
                    <a:pt x="171" y="428"/>
                  </a:cubicBezTo>
                  <a:cubicBezTo>
                    <a:pt x="172" y="426"/>
                    <a:pt x="174" y="425"/>
                    <a:pt x="176" y="425"/>
                  </a:cubicBezTo>
                  <a:cubicBezTo>
                    <a:pt x="176" y="425"/>
                    <a:pt x="176" y="425"/>
                    <a:pt x="175" y="424"/>
                  </a:cubicBezTo>
                  <a:cubicBezTo>
                    <a:pt x="175" y="422"/>
                    <a:pt x="175" y="419"/>
                    <a:pt x="176" y="417"/>
                  </a:cubicBezTo>
                  <a:cubicBezTo>
                    <a:pt x="177" y="415"/>
                    <a:pt x="179" y="412"/>
                    <a:pt x="182" y="410"/>
                  </a:cubicBezTo>
                  <a:cubicBezTo>
                    <a:pt x="183" y="409"/>
                    <a:pt x="186" y="409"/>
                    <a:pt x="187" y="409"/>
                  </a:cubicBezTo>
                  <a:cubicBezTo>
                    <a:pt x="188" y="409"/>
                    <a:pt x="188" y="409"/>
                    <a:pt x="189" y="409"/>
                  </a:cubicBezTo>
                  <a:cubicBezTo>
                    <a:pt x="189" y="409"/>
                    <a:pt x="189" y="409"/>
                    <a:pt x="189" y="409"/>
                  </a:cubicBezTo>
                  <a:cubicBezTo>
                    <a:pt x="189" y="409"/>
                    <a:pt x="189" y="409"/>
                    <a:pt x="189" y="409"/>
                  </a:cubicBezTo>
                  <a:cubicBezTo>
                    <a:pt x="189" y="407"/>
                    <a:pt x="188" y="405"/>
                    <a:pt x="190" y="402"/>
                  </a:cubicBezTo>
                  <a:cubicBezTo>
                    <a:pt x="191" y="400"/>
                    <a:pt x="193" y="399"/>
                    <a:pt x="195" y="398"/>
                  </a:cubicBezTo>
                  <a:cubicBezTo>
                    <a:pt x="195" y="398"/>
                    <a:pt x="196" y="398"/>
                    <a:pt x="196" y="398"/>
                  </a:cubicBezTo>
                  <a:cubicBezTo>
                    <a:pt x="196" y="398"/>
                    <a:pt x="197" y="397"/>
                    <a:pt x="198" y="397"/>
                  </a:cubicBezTo>
                  <a:cubicBezTo>
                    <a:pt x="198" y="396"/>
                    <a:pt x="199" y="396"/>
                    <a:pt x="200" y="395"/>
                  </a:cubicBezTo>
                  <a:cubicBezTo>
                    <a:pt x="200" y="394"/>
                    <a:pt x="201" y="392"/>
                    <a:pt x="202" y="391"/>
                  </a:cubicBezTo>
                  <a:cubicBezTo>
                    <a:pt x="204" y="389"/>
                    <a:pt x="206" y="389"/>
                    <a:pt x="209" y="389"/>
                  </a:cubicBezTo>
                  <a:cubicBezTo>
                    <a:pt x="210" y="389"/>
                    <a:pt x="210" y="389"/>
                    <a:pt x="211" y="389"/>
                  </a:cubicBezTo>
                  <a:cubicBezTo>
                    <a:pt x="212" y="389"/>
                    <a:pt x="213" y="389"/>
                    <a:pt x="214" y="390"/>
                  </a:cubicBezTo>
                  <a:cubicBezTo>
                    <a:pt x="215" y="390"/>
                    <a:pt x="215" y="390"/>
                    <a:pt x="215" y="390"/>
                  </a:cubicBezTo>
                  <a:cubicBezTo>
                    <a:pt x="218" y="387"/>
                    <a:pt x="218" y="387"/>
                    <a:pt x="218" y="387"/>
                  </a:cubicBezTo>
                  <a:cubicBezTo>
                    <a:pt x="218" y="386"/>
                    <a:pt x="217" y="385"/>
                    <a:pt x="218" y="385"/>
                  </a:cubicBezTo>
                  <a:cubicBezTo>
                    <a:pt x="218" y="383"/>
                    <a:pt x="221" y="380"/>
                    <a:pt x="221" y="378"/>
                  </a:cubicBezTo>
                  <a:cubicBezTo>
                    <a:pt x="222" y="377"/>
                    <a:pt x="222" y="374"/>
                    <a:pt x="222" y="372"/>
                  </a:cubicBezTo>
                  <a:cubicBezTo>
                    <a:pt x="222" y="370"/>
                    <a:pt x="222" y="366"/>
                    <a:pt x="222" y="364"/>
                  </a:cubicBezTo>
                  <a:cubicBezTo>
                    <a:pt x="223" y="364"/>
                    <a:pt x="223" y="363"/>
                    <a:pt x="224" y="362"/>
                  </a:cubicBezTo>
                  <a:cubicBezTo>
                    <a:pt x="224" y="355"/>
                    <a:pt x="224" y="355"/>
                    <a:pt x="224" y="355"/>
                  </a:cubicBezTo>
                  <a:lnTo>
                    <a:pt x="216" y="355"/>
                  </a:ln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0" name="Freeform 79">
              <a:extLst>
                <a:ext uri="{FF2B5EF4-FFF2-40B4-BE49-F238E27FC236}">
                  <a16:creationId xmlns:a16="http://schemas.microsoft.com/office/drawing/2014/main" id="{380200BD-2AB9-4A8F-AF6B-568C2A56F5A4}"/>
                </a:ext>
              </a:extLst>
            </p:cNvPr>
            <p:cNvSpPr>
              <a:spLocks/>
            </p:cNvSpPr>
            <p:nvPr/>
          </p:nvSpPr>
          <p:spPr bwMode="auto">
            <a:xfrm>
              <a:off x="6392862" y="2170113"/>
              <a:ext cx="7937" cy="9525"/>
            </a:xfrm>
            <a:custGeom>
              <a:avLst/>
              <a:gdLst>
                <a:gd name="T0" fmla="*/ 8 w 10"/>
                <a:gd name="T1" fmla="*/ 6 h 11"/>
                <a:gd name="T2" fmla="*/ 5 w 10"/>
                <a:gd name="T3" fmla="*/ 6 h 11"/>
                <a:gd name="T4" fmla="*/ 3 w 10"/>
                <a:gd name="T5" fmla="*/ 2 h 11"/>
                <a:gd name="T6" fmla="*/ 1 w 10"/>
                <a:gd name="T7" fmla="*/ 1 h 11"/>
                <a:gd name="T8" fmla="*/ 1 w 10"/>
                <a:gd name="T9" fmla="*/ 5 h 11"/>
                <a:gd name="T10" fmla="*/ 2 w 10"/>
                <a:gd name="T11" fmla="*/ 8 h 11"/>
                <a:gd name="T12" fmla="*/ 6 w 10"/>
                <a:gd name="T13" fmla="*/ 9 h 11"/>
                <a:gd name="T14" fmla="*/ 8 w 10"/>
                <a:gd name="T15" fmla="*/ 11 h 11"/>
                <a:gd name="T16" fmla="*/ 10 w 10"/>
                <a:gd name="T17" fmla="*/ 9 h 11"/>
                <a:gd name="T18" fmla="*/ 8 w 10"/>
                <a:gd name="T19" fmla="*/ 6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" h="11">
                  <a:moveTo>
                    <a:pt x="8" y="6"/>
                  </a:moveTo>
                  <a:cubicBezTo>
                    <a:pt x="7" y="6"/>
                    <a:pt x="6" y="6"/>
                    <a:pt x="5" y="6"/>
                  </a:cubicBezTo>
                  <a:cubicBezTo>
                    <a:pt x="4" y="5"/>
                    <a:pt x="4" y="2"/>
                    <a:pt x="3" y="2"/>
                  </a:cubicBezTo>
                  <a:cubicBezTo>
                    <a:pt x="3" y="1"/>
                    <a:pt x="1" y="0"/>
                    <a:pt x="1" y="1"/>
                  </a:cubicBezTo>
                  <a:cubicBezTo>
                    <a:pt x="0" y="1"/>
                    <a:pt x="1" y="4"/>
                    <a:pt x="1" y="5"/>
                  </a:cubicBezTo>
                  <a:cubicBezTo>
                    <a:pt x="1" y="6"/>
                    <a:pt x="2" y="8"/>
                    <a:pt x="2" y="8"/>
                  </a:cubicBezTo>
                  <a:cubicBezTo>
                    <a:pt x="3" y="9"/>
                    <a:pt x="5" y="8"/>
                    <a:pt x="6" y="9"/>
                  </a:cubicBezTo>
                  <a:cubicBezTo>
                    <a:pt x="6" y="9"/>
                    <a:pt x="7" y="11"/>
                    <a:pt x="8" y="11"/>
                  </a:cubicBezTo>
                  <a:cubicBezTo>
                    <a:pt x="8" y="11"/>
                    <a:pt x="9" y="10"/>
                    <a:pt x="10" y="9"/>
                  </a:cubicBezTo>
                  <a:cubicBezTo>
                    <a:pt x="10" y="8"/>
                    <a:pt x="8" y="6"/>
                    <a:pt x="8" y="6"/>
                  </a:cubicBez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1" name="Freeform 80">
              <a:extLst>
                <a:ext uri="{FF2B5EF4-FFF2-40B4-BE49-F238E27FC236}">
                  <a16:creationId xmlns:a16="http://schemas.microsoft.com/office/drawing/2014/main" id="{894C1773-84AF-4675-8100-35468917AFD2}"/>
                </a:ext>
              </a:extLst>
            </p:cNvPr>
            <p:cNvSpPr>
              <a:spLocks/>
            </p:cNvSpPr>
            <p:nvPr/>
          </p:nvSpPr>
          <p:spPr bwMode="auto">
            <a:xfrm>
              <a:off x="6403974" y="2187575"/>
              <a:ext cx="4762" cy="4763"/>
            </a:xfrm>
            <a:custGeom>
              <a:avLst/>
              <a:gdLst>
                <a:gd name="T0" fmla="*/ 2 w 6"/>
                <a:gd name="T1" fmla="*/ 1 h 6"/>
                <a:gd name="T2" fmla="*/ 0 w 6"/>
                <a:gd name="T3" fmla="*/ 4 h 6"/>
                <a:gd name="T4" fmla="*/ 3 w 6"/>
                <a:gd name="T5" fmla="*/ 6 h 6"/>
                <a:gd name="T6" fmla="*/ 5 w 6"/>
                <a:gd name="T7" fmla="*/ 4 h 6"/>
                <a:gd name="T8" fmla="*/ 6 w 6"/>
                <a:gd name="T9" fmla="*/ 1 h 6"/>
                <a:gd name="T10" fmla="*/ 2 w 6"/>
                <a:gd name="T11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6">
                  <a:moveTo>
                    <a:pt x="2" y="1"/>
                  </a:moveTo>
                  <a:cubicBezTo>
                    <a:pt x="1" y="1"/>
                    <a:pt x="0" y="3"/>
                    <a:pt x="0" y="4"/>
                  </a:cubicBezTo>
                  <a:cubicBezTo>
                    <a:pt x="0" y="5"/>
                    <a:pt x="2" y="6"/>
                    <a:pt x="3" y="6"/>
                  </a:cubicBezTo>
                  <a:cubicBezTo>
                    <a:pt x="3" y="6"/>
                    <a:pt x="4" y="5"/>
                    <a:pt x="5" y="4"/>
                  </a:cubicBezTo>
                  <a:cubicBezTo>
                    <a:pt x="5" y="3"/>
                    <a:pt x="6" y="2"/>
                    <a:pt x="6" y="1"/>
                  </a:cubicBezTo>
                  <a:cubicBezTo>
                    <a:pt x="5" y="0"/>
                    <a:pt x="3" y="0"/>
                    <a:pt x="2" y="1"/>
                  </a:cubicBez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2" name="Freeform 81">
              <a:extLst>
                <a:ext uri="{FF2B5EF4-FFF2-40B4-BE49-F238E27FC236}">
                  <a16:creationId xmlns:a16="http://schemas.microsoft.com/office/drawing/2014/main" id="{87F82042-1807-43A4-AC32-051D280E3A4C}"/>
                </a:ext>
              </a:extLst>
            </p:cNvPr>
            <p:cNvSpPr>
              <a:spLocks/>
            </p:cNvSpPr>
            <p:nvPr/>
          </p:nvSpPr>
          <p:spPr bwMode="auto">
            <a:xfrm>
              <a:off x="6424612" y="2173288"/>
              <a:ext cx="6350" cy="9525"/>
            </a:xfrm>
            <a:custGeom>
              <a:avLst/>
              <a:gdLst>
                <a:gd name="T0" fmla="*/ 6 w 8"/>
                <a:gd name="T1" fmla="*/ 1 h 10"/>
                <a:gd name="T2" fmla="*/ 0 w 8"/>
                <a:gd name="T3" fmla="*/ 4 h 10"/>
                <a:gd name="T4" fmla="*/ 2 w 8"/>
                <a:gd name="T5" fmla="*/ 9 h 10"/>
                <a:gd name="T6" fmla="*/ 6 w 8"/>
                <a:gd name="T7" fmla="*/ 10 h 10"/>
                <a:gd name="T8" fmla="*/ 6 w 8"/>
                <a:gd name="T9" fmla="*/ 5 h 10"/>
                <a:gd name="T10" fmla="*/ 8 w 8"/>
                <a:gd name="T11" fmla="*/ 3 h 10"/>
                <a:gd name="T12" fmla="*/ 6 w 8"/>
                <a:gd name="T13" fmla="*/ 1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10">
                  <a:moveTo>
                    <a:pt x="6" y="1"/>
                  </a:moveTo>
                  <a:cubicBezTo>
                    <a:pt x="4" y="0"/>
                    <a:pt x="1" y="2"/>
                    <a:pt x="0" y="4"/>
                  </a:cubicBezTo>
                  <a:cubicBezTo>
                    <a:pt x="0" y="5"/>
                    <a:pt x="1" y="8"/>
                    <a:pt x="2" y="9"/>
                  </a:cubicBezTo>
                  <a:cubicBezTo>
                    <a:pt x="3" y="10"/>
                    <a:pt x="6" y="10"/>
                    <a:pt x="6" y="10"/>
                  </a:cubicBezTo>
                  <a:cubicBezTo>
                    <a:pt x="7" y="9"/>
                    <a:pt x="6" y="6"/>
                    <a:pt x="6" y="5"/>
                  </a:cubicBezTo>
                  <a:cubicBezTo>
                    <a:pt x="6" y="5"/>
                    <a:pt x="8" y="4"/>
                    <a:pt x="8" y="3"/>
                  </a:cubicBezTo>
                  <a:cubicBezTo>
                    <a:pt x="8" y="2"/>
                    <a:pt x="6" y="1"/>
                    <a:pt x="6" y="1"/>
                  </a:cubicBez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3" name="Freeform 82">
              <a:extLst>
                <a:ext uri="{FF2B5EF4-FFF2-40B4-BE49-F238E27FC236}">
                  <a16:creationId xmlns:a16="http://schemas.microsoft.com/office/drawing/2014/main" id="{B36342B6-CE11-492D-91AD-C0C5C7E7AAB3}"/>
                </a:ext>
              </a:extLst>
            </p:cNvPr>
            <p:cNvSpPr>
              <a:spLocks/>
            </p:cNvSpPr>
            <p:nvPr/>
          </p:nvSpPr>
          <p:spPr bwMode="auto">
            <a:xfrm>
              <a:off x="6099175" y="1746250"/>
              <a:ext cx="427037" cy="676275"/>
            </a:xfrm>
            <a:custGeom>
              <a:avLst/>
              <a:gdLst>
                <a:gd name="T0" fmla="*/ 456 w 506"/>
                <a:gd name="T1" fmla="*/ 320 h 801"/>
                <a:gd name="T2" fmla="*/ 435 w 506"/>
                <a:gd name="T3" fmla="*/ 328 h 801"/>
                <a:gd name="T4" fmla="*/ 419 w 506"/>
                <a:gd name="T5" fmla="*/ 290 h 801"/>
                <a:gd name="T6" fmla="*/ 409 w 506"/>
                <a:gd name="T7" fmla="*/ 262 h 801"/>
                <a:gd name="T8" fmla="*/ 372 w 506"/>
                <a:gd name="T9" fmla="*/ 257 h 801"/>
                <a:gd name="T10" fmla="*/ 351 w 506"/>
                <a:gd name="T11" fmla="*/ 241 h 801"/>
                <a:gd name="T12" fmla="*/ 345 w 506"/>
                <a:gd name="T13" fmla="*/ 212 h 801"/>
                <a:gd name="T14" fmla="*/ 243 w 506"/>
                <a:gd name="T15" fmla="*/ 11 h 801"/>
                <a:gd name="T16" fmla="*/ 198 w 506"/>
                <a:gd name="T17" fmla="*/ 8 h 801"/>
                <a:gd name="T18" fmla="*/ 176 w 506"/>
                <a:gd name="T19" fmla="*/ 29 h 801"/>
                <a:gd name="T20" fmla="*/ 141 w 506"/>
                <a:gd name="T21" fmla="*/ 52 h 801"/>
                <a:gd name="T22" fmla="*/ 114 w 506"/>
                <a:gd name="T23" fmla="*/ 22 h 801"/>
                <a:gd name="T24" fmla="*/ 56 w 506"/>
                <a:gd name="T25" fmla="*/ 209 h 801"/>
                <a:gd name="T26" fmla="*/ 46 w 506"/>
                <a:gd name="T27" fmla="*/ 248 h 801"/>
                <a:gd name="T28" fmla="*/ 52 w 506"/>
                <a:gd name="T29" fmla="*/ 282 h 801"/>
                <a:gd name="T30" fmla="*/ 56 w 506"/>
                <a:gd name="T31" fmla="*/ 308 h 801"/>
                <a:gd name="T32" fmla="*/ 56 w 506"/>
                <a:gd name="T33" fmla="*/ 348 h 801"/>
                <a:gd name="T34" fmla="*/ 29 w 506"/>
                <a:gd name="T35" fmla="*/ 396 h 801"/>
                <a:gd name="T36" fmla="*/ 37 w 506"/>
                <a:gd name="T37" fmla="*/ 420 h 801"/>
                <a:gd name="T38" fmla="*/ 30 w 506"/>
                <a:gd name="T39" fmla="*/ 437 h 801"/>
                <a:gd name="T40" fmla="*/ 13 w 506"/>
                <a:gd name="T41" fmla="*/ 437 h 801"/>
                <a:gd name="T42" fmla="*/ 105 w 506"/>
                <a:gd name="T43" fmla="*/ 729 h 801"/>
                <a:gd name="T44" fmla="*/ 114 w 506"/>
                <a:gd name="T45" fmla="*/ 759 h 801"/>
                <a:gd name="T46" fmla="*/ 140 w 506"/>
                <a:gd name="T47" fmla="*/ 776 h 801"/>
                <a:gd name="T48" fmla="*/ 165 w 506"/>
                <a:gd name="T49" fmla="*/ 767 h 801"/>
                <a:gd name="T50" fmla="*/ 177 w 506"/>
                <a:gd name="T51" fmla="*/ 723 h 801"/>
                <a:gd name="T52" fmla="*/ 189 w 506"/>
                <a:gd name="T53" fmla="*/ 695 h 801"/>
                <a:gd name="T54" fmla="*/ 192 w 506"/>
                <a:gd name="T55" fmla="*/ 660 h 801"/>
                <a:gd name="T56" fmla="*/ 206 w 506"/>
                <a:gd name="T57" fmla="*/ 662 h 801"/>
                <a:gd name="T58" fmla="*/ 223 w 506"/>
                <a:gd name="T59" fmla="*/ 658 h 801"/>
                <a:gd name="T60" fmla="*/ 239 w 506"/>
                <a:gd name="T61" fmla="*/ 644 h 801"/>
                <a:gd name="T62" fmla="*/ 251 w 506"/>
                <a:gd name="T63" fmla="*/ 637 h 801"/>
                <a:gd name="T64" fmla="*/ 260 w 506"/>
                <a:gd name="T65" fmla="*/ 627 h 801"/>
                <a:gd name="T66" fmla="*/ 269 w 506"/>
                <a:gd name="T67" fmla="*/ 606 h 801"/>
                <a:gd name="T68" fmla="*/ 286 w 506"/>
                <a:gd name="T69" fmla="*/ 606 h 801"/>
                <a:gd name="T70" fmla="*/ 299 w 506"/>
                <a:gd name="T71" fmla="*/ 588 h 801"/>
                <a:gd name="T72" fmla="*/ 295 w 506"/>
                <a:gd name="T73" fmla="*/ 564 h 801"/>
                <a:gd name="T74" fmla="*/ 297 w 506"/>
                <a:gd name="T75" fmla="*/ 521 h 801"/>
                <a:gd name="T76" fmla="*/ 306 w 506"/>
                <a:gd name="T77" fmla="*/ 504 h 801"/>
                <a:gd name="T78" fmla="*/ 322 w 506"/>
                <a:gd name="T79" fmla="*/ 519 h 801"/>
                <a:gd name="T80" fmla="*/ 353 w 506"/>
                <a:gd name="T81" fmla="*/ 518 h 801"/>
                <a:gd name="T82" fmla="*/ 352 w 506"/>
                <a:gd name="T83" fmla="*/ 493 h 801"/>
                <a:gd name="T84" fmla="*/ 356 w 506"/>
                <a:gd name="T85" fmla="*/ 488 h 801"/>
                <a:gd name="T86" fmla="*/ 364 w 506"/>
                <a:gd name="T87" fmla="*/ 502 h 801"/>
                <a:gd name="T88" fmla="*/ 383 w 506"/>
                <a:gd name="T89" fmla="*/ 507 h 801"/>
                <a:gd name="T90" fmla="*/ 373 w 506"/>
                <a:gd name="T91" fmla="*/ 484 h 801"/>
                <a:gd name="T92" fmla="*/ 384 w 506"/>
                <a:gd name="T93" fmla="*/ 474 h 801"/>
                <a:gd name="T94" fmla="*/ 408 w 506"/>
                <a:gd name="T95" fmla="*/ 491 h 801"/>
                <a:gd name="T96" fmla="*/ 416 w 506"/>
                <a:gd name="T97" fmla="*/ 469 h 801"/>
                <a:gd name="T98" fmla="*/ 422 w 506"/>
                <a:gd name="T99" fmla="*/ 458 h 801"/>
                <a:gd name="T100" fmla="*/ 428 w 506"/>
                <a:gd name="T101" fmla="*/ 443 h 801"/>
                <a:gd name="T102" fmla="*/ 445 w 506"/>
                <a:gd name="T103" fmla="*/ 443 h 801"/>
                <a:gd name="T104" fmla="*/ 450 w 506"/>
                <a:gd name="T105" fmla="*/ 439 h 801"/>
                <a:gd name="T106" fmla="*/ 462 w 506"/>
                <a:gd name="T107" fmla="*/ 424 h 801"/>
                <a:gd name="T108" fmla="*/ 471 w 506"/>
                <a:gd name="T109" fmla="*/ 401 h 801"/>
                <a:gd name="T110" fmla="*/ 483 w 506"/>
                <a:gd name="T111" fmla="*/ 415 h 801"/>
                <a:gd name="T112" fmla="*/ 498 w 506"/>
                <a:gd name="T113" fmla="*/ 379 h 8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506" h="801">
                  <a:moveTo>
                    <a:pt x="505" y="364"/>
                  </a:moveTo>
                  <a:cubicBezTo>
                    <a:pt x="505" y="363"/>
                    <a:pt x="503" y="362"/>
                    <a:pt x="503" y="362"/>
                  </a:cubicBezTo>
                  <a:cubicBezTo>
                    <a:pt x="502" y="361"/>
                    <a:pt x="502" y="358"/>
                    <a:pt x="501" y="357"/>
                  </a:cubicBezTo>
                  <a:cubicBezTo>
                    <a:pt x="501" y="356"/>
                    <a:pt x="501" y="353"/>
                    <a:pt x="500" y="352"/>
                  </a:cubicBezTo>
                  <a:cubicBezTo>
                    <a:pt x="499" y="351"/>
                    <a:pt x="497" y="351"/>
                    <a:pt x="496" y="350"/>
                  </a:cubicBezTo>
                  <a:cubicBezTo>
                    <a:pt x="495" y="349"/>
                    <a:pt x="494" y="348"/>
                    <a:pt x="493" y="348"/>
                  </a:cubicBezTo>
                  <a:cubicBezTo>
                    <a:pt x="485" y="341"/>
                    <a:pt x="473" y="321"/>
                    <a:pt x="463" y="317"/>
                  </a:cubicBezTo>
                  <a:cubicBezTo>
                    <a:pt x="462" y="317"/>
                    <a:pt x="459" y="317"/>
                    <a:pt x="458" y="317"/>
                  </a:cubicBezTo>
                  <a:cubicBezTo>
                    <a:pt x="457" y="318"/>
                    <a:pt x="457" y="320"/>
                    <a:pt x="456" y="320"/>
                  </a:cubicBezTo>
                  <a:cubicBezTo>
                    <a:pt x="456" y="320"/>
                    <a:pt x="454" y="320"/>
                    <a:pt x="453" y="320"/>
                  </a:cubicBezTo>
                  <a:cubicBezTo>
                    <a:pt x="453" y="319"/>
                    <a:pt x="452" y="318"/>
                    <a:pt x="451" y="317"/>
                  </a:cubicBezTo>
                  <a:cubicBezTo>
                    <a:pt x="450" y="317"/>
                    <a:pt x="448" y="317"/>
                    <a:pt x="448" y="318"/>
                  </a:cubicBezTo>
                  <a:cubicBezTo>
                    <a:pt x="447" y="318"/>
                    <a:pt x="446" y="320"/>
                    <a:pt x="447" y="321"/>
                  </a:cubicBezTo>
                  <a:cubicBezTo>
                    <a:pt x="447" y="322"/>
                    <a:pt x="448" y="323"/>
                    <a:pt x="448" y="324"/>
                  </a:cubicBezTo>
                  <a:cubicBezTo>
                    <a:pt x="448" y="325"/>
                    <a:pt x="447" y="327"/>
                    <a:pt x="447" y="328"/>
                  </a:cubicBezTo>
                  <a:cubicBezTo>
                    <a:pt x="447" y="329"/>
                    <a:pt x="445" y="331"/>
                    <a:pt x="444" y="332"/>
                  </a:cubicBezTo>
                  <a:cubicBezTo>
                    <a:pt x="443" y="332"/>
                    <a:pt x="441" y="331"/>
                    <a:pt x="440" y="331"/>
                  </a:cubicBezTo>
                  <a:cubicBezTo>
                    <a:pt x="439" y="330"/>
                    <a:pt x="436" y="329"/>
                    <a:pt x="435" y="328"/>
                  </a:cubicBezTo>
                  <a:cubicBezTo>
                    <a:pt x="434" y="327"/>
                    <a:pt x="433" y="325"/>
                    <a:pt x="433" y="324"/>
                  </a:cubicBezTo>
                  <a:cubicBezTo>
                    <a:pt x="432" y="322"/>
                    <a:pt x="429" y="320"/>
                    <a:pt x="428" y="319"/>
                  </a:cubicBezTo>
                  <a:cubicBezTo>
                    <a:pt x="427" y="318"/>
                    <a:pt x="425" y="317"/>
                    <a:pt x="424" y="316"/>
                  </a:cubicBezTo>
                  <a:cubicBezTo>
                    <a:pt x="423" y="315"/>
                    <a:pt x="420" y="314"/>
                    <a:pt x="420" y="313"/>
                  </a:cubicBezTo>
                  <a:cubicBezTo>
                    <a:pt x="419" y="312"/>
                    <a:pt x="421" y="310"/>
                    <a:pt x="421" y="309"/>
                  </a:cubicBezTo>
                  <a:cubicBezTo>
                    <a:pt x="421" y="308"/>
                    <a:pt x="420" y="306"/>
                    <a:pt x="420" y="305"/>
                  </a:cubicBezTo>
                  <a:cubicBezTo>
                    <a:pt x="420" y="304"/>
                    <a:pt x="421" y="302"/>
                    <a:pt x="421" y="301"/>
                  </a:cubicBezTo>
                  <a:cubicBezTo>
                    <a:pt x="421" y="299"/>
                    <a:pt x="422" y="296"/>
                    <a:pt x="422" y="294"/>
                  </a:cubicBezTo>
                  <a:cubicBezTo>
                    <a:pt x="421" y="293"/>
                    <a:pt x="420" y="291"/>
                    <a:pt x="419" y="290"/>
                  </a:cubicBezTo>
                  <a:cubicBezTo>
                    <a:pt x="417" y="289"/>
                    <a:pt x="413" y="289"/>
                    <a:pt x="412" y="288"/>
                  </a:cubicBezTo>
                  <a:cubicBezTo>
                    <a:pt x="410" y="287"/>
                    <a:pt x="408" y="284"/>
                    <a:pt x="407" y="282"/>
                  </a:cubicBezTo>
                  <a:cubicBezTo>
                    <a:pt x="406" y="281"/>
                    <a:pt x="405" y="279"/>
                    <a:pt x="405" y="278"/>
                  </a:cubicBezTo>
                  <a:cubicBezTo>
                    <a:pt x="405" y="277"/>
                    <a:pt x="406" y="275"/>
                    <a:pt x="407" y="274"/>
                  </a:cubicBezTo>
                  <a:cubicBezTo>
                    <a:pt x="408" y="274"/>
                    <a:pt x="410" y="274"/>
                    <a:pt x="411" y="273"/>
                  </a:cubicBezTo>
                  <a:cubicBezTo>
                    <a:pt x="412" y="273"/>
                    <a:pt x="413" y="272"/>
                    <a:pt x="413" y="271"/>
                  </a:cubicBezTo>
                  <a:cubicBezTo>
                    <a:pt x="413" y="270"/>
                    <a:pt x="412" y="269"/>
                    <a:pt x="412" y="269"/>
                  </a:cubicBezTo>
                  <a:cubicBezTo>
                    <a:pt x="411" y="268"/>
                    <a:pt x="411" y="266"/>
                    <a:pt x="410" y="265"/>
                  </a:cubicBezTo>
                  <a:cubicBezTo>
                    <a:pt x="410" y="264"/>
                    <a:pt x="409" y="262"/>
                    <a:pt x="409" y="262"/>
                  </a:cubicBezTo>
                  <a:cubicBezTo>
                    <a:pt x="408" y="261"/>
                    <a:pt x="408" y="259"/>
                    <a:pt x="407" y="259"/>
                  </a:cubicBezTo>
                  <a:cubicBezTo>
                    <a:pt x="406" y="258"/>
                    <a:pt x="404" y="257"/>
                    <a:pt x="403" y="257"/>
                  </a:cubicBezTo>
                  <a:cubicBezTo>
                    <a:pt x="402" y="257"/>
                    <a:pt x="401" y="258"/>
                    <a:pt x="400" y="259"/>
                  </a:cubicBezTo>
                  <a:cubicBezTo>
                    <a:pt x="399" y="259"/>
                    <a:pt x="398" y="261"/>
                    <a:pt x="397" y="262"/>
                  </a:cubicBezTo>
                  <a:cubicBezTo>
                    <a:pt x="395" y="263"/>
                    <a:pt x="392" y="264"/>
                    <a:pt x="390" y="264"/>
                  </a:cubicBezTo>
                  <a:cubicBezTo>
                    <a:pt x="389" y="264"/>
                    <a:pt x="386" y="261"/>
                    <a:pt x="384" y="261"/>
                  </a:cubicBezTo>
                  <a:cubicBezTo>
                    <a:pt x="382" y="261"/>
                    <a:pt x="379" y="263"/>
                    <a:pt x="378" y="263"/>
                  </a:cubicBezTo>
                  <a:cubicBezTo>
                    <a:pt x="377" y="263"/>
                    <a:pt x="375" y="262"/>
                    <a:pt x="374" y="261"/>
                  </a:cubicBezTo>
                  <a:cubicBezTo>
                    <a:pt x="373" y="260"/>
                    <a:pt x="373" y="258"/>
                    <a:pt x="372" y="257"/>
                  </a:cubicBezTo>
                  <a:cubicBezTo>
                    <a:pt x="372" y="256"/>
                    <a:pt x="370" y="255"/>
                    <a:pt x="369" y="255"/>
                  </a:cubicBezTo>
                  <a:cubicBezTo>
                    <a:pt x="368" y="256"/>
                    <a:pt x="367" y="259"/>
                    <a:pt x="366" y="260"/>
                  </a:cubicBezTo>
                  <a:cubicBezTo>
                    <a:pt x="364" y="261"/>
                    <a:pt x="361" y="260"/>
                    <a:pt x="360" y="259"/>
                  </a:cubicBezTo>
                  <a:cubicBezTo>
                    <a:pt x="359" y="259"/>
                    <a:pt x="357" y="257"/>
                    <a:pt x="356" y="256"/>
                  </a:cubicBezTo>
                  <a:cubicBezTo>
                    <a:pt x="356" y="255"/>
                    <a:pt x="356" y="254"/>
                    <a:pt x="356" y="253"/>
                  </a:cubicBezTo>
                  <a:cubicBezTo>
                    <a:pt x="356" y="251"/>
                    <a:pt x="358" y="249"/>
                    <a:pt x="358" y="248"/>
                  </a:cubicBezTo>
                  <a:cubicBezTo>
                    <a:pt x="358" y="247"/>
                    <a:pt x="357" y="246"/>
                    <a:pt x="356" y="246"/>
                  </a:cubicBezTo>
                  <a:cubicBezTo>
                    <a:pt x="356" y="245"/>
                    <a:pt x="355" y="244"/>
                    <a:pt x="354" y="244"/>
                  </a:cubicBezTo>
                  <a:cubicBezTo>
                    <a:pt x="353" y="243"/>
                    <a:pt x="351" y="242"/>
                    <a:pt x="351" y="241"/>
                  </a:cubicBezTo>
                  <a:cubicBezTo>
                    <a:pt x="351" y="240"/>
                    <a:pt x="353" y="238"/>
                    <a:pt x="353" y="237"/>
                  </a:cubicBezTo>
                  <a:cubicBezTo>
                    <a:pt x="354" y="236"/>
                    <a:pt x="355" y="235"/>
                    <a:pt x="355" y="235"/>
                  </a:cubicBezTo>
                  <a:cubicBezTo>
                    <a:pt x="356" y="234"/>
                    <a:pt x="354" y="232"/>
                    <a:pt x="353" y="231"/>
                  </a:cubicBezTo>
                  <a:cubicBezTo>
                    <a:pt x="353" y="230"/>
                    <a:pt x="350" y="230"/>
                    <a:pt x="350" y="229"/>
                  </a:cubicBezTo>
                  <a:cubicBezTo>
                    <a:pt x="349" y="229"/>
                    <a:pt x="348" y="227"/>
                    <a:pt x="347" y="226"/>
                  </a:cubicBezTo>
                  <a:cubicBezTo>
                    <a:pt x="347" y="225"/>
                    <a:pt x="348" y="223"/>
                    <a:pt x="349" y="222"/>
                  </a:cubicBezTo>
                  <a:cubicBezTo>
                    <a:pt x="349" y="221"/>
                    <a:pt x="351" y="220"/>
                    <a:pt x="351" y="218"/>
                  </a:cubicBezTo>
                  <a:cubicBezTo>
                    <a:pt x="351" y="217"/>
                    <a:pt x="349" y="215"/>
                    <a:pt x="348" y="214"/>
                  </a:cubicBezTo>
                  <a:cubicBezTo>
                    <a:pt x="347" y="213"/>
                    <a:pt x="345" y="212"/>
                    <a:pt x="345" y="212"/>
                  </a:cubicBezTo>
                  <a:cubicBezTo>
                    <a:pt x="344" y="210"/>
                    <a:pt x="342" y="205"/>
                    <a:pt x="342" y="205"/>
                  </a:cubicBezTo>
                  <a:cubicBezTo>
                    <a:pt x="280" y="30"/>
                    <a:pt x="280" y="30"/>
                    <a:pt x="280" y="30"/>
                  </a:cubicBezTo>
                  <a:cubicBezTo>
                    <a:pt x="280" y="30"/>
                    <a:pt x="272" y="29"/>
                    <a:pt x="269" y="28"/>
                  </a:cubicBezTo>
                  <a:cubicBezTo>
                    <a:pt x="268" y="28"/>
                    <a:pt x="266" y="27"/>
                    <a:pt x="265" y="26"/>
                  </a:cubicBezTo>
                  <a:cubicBezTo>
                    <a:pt x="264" y="25"/>
                    <a:pt x="263" y="22"/>
                    <a:pt x="262" y="21"/>
                  </a:cubicBezTo>
                  <a:cubicBezTo>
                    <a:pt x="261" y="21"/>
                    <a:pt x="258" y="20"/>
                    <a:pt x="257" y="20"/>
                  </a:cubicBezTo>
                  <a:cubicBezTo>
                    <a:pt x="256" y="19"/>
                    <a:pt x="254" y="17"/>
                    <a:pt x="253" y="16"/>
                  </a:cubicBezTo>
                  <a:cubicBezTo>
                    <a:pt x="252" y="16"/>
                    <a:pt x="250" y="15"/>
                    <a:pt x="249" y="15"/>
                  </a:cubicBezTo>
                  <a:cubicBezTo>
                    <a:pt x="247" y="14"/>
                    <a:pt x="245" y="11"/>
                    <a:pt x="243" y="11"/>
                  </a:cubicBezTo>
                  <a:cubicBezTo>
                    <a:pt x="242" y="10"/>
                    <a:pt x="240" y="11"/>
                    <a:pt x="238" y="11"/>
                  </a:cubicBezTo>
                  <a:cubicBezTo>
                    <a:pt x="237" y="10"/>
                    <a:pt x="234" y="9"/>
                    <a:pt x="232" y="9"/>
                  </a:cubicBezTo>
                  <a:cubicBezTo>
                    <a:pt x="231" y="8"/>
                    <a:pt x="228" y="7"/>
                    <a:pt x="227" y="6"/>
                  </a:cubicBezTo>
                  <a:cubicBezTo>
                    <a:pt x="226" y="5"/>
                    <a:pt x="223" y="4"/>
                    <a:pt x="222" y="3"/>
                  </a:cubicBezTo>
                  <a:cubicBezTo>
                    <a:pt x="221" y="2"/>
                    <a:pt x="219" y="1"/>
                    <a:pt x="217" y="0"/>
                  </a:cubicBezTo>
                  <a:cubicBezTo>
                    <a:pt x="216" y="0"/>
                    <a:pt x="213" y="1"/>
                    <a:pt x="211" y="1"/>
                  </a:cubicBezTo>
                  <a:cubicBezTo>
                    <a:pt x="210" y="1"/>
                    <a:pt x="207" y="1"/>
                    <a:pt x="205" y="2"/>
                  </a:cubicBezTo>
                  <a:cubicBezTo>
                    <a:pt x="204" y="2"/>
                    <a:pt x="201" y="3"/>
                    <a:pt x="200" y="5"/>
                  </a:cubicBezTo>
                  <a:cubicBezTo>
                    <a:pt x="199" y="5"/>
                    <a:pt x="198" y="7"/>
                    <a:pt x="198" y="8"/>
                  </a:cubicBezTo>
                  <a:cubicBezTo>
                    <a:pt x="198" y="9"/>
                    <a:pt x="199" y="12"/>
                    <a:pt x="199" y="13"/>
                  </a:cubicBezTo>
                  <a:cubicBezTo>
                    <a:pt x="200" y="13"/>
                    <a:pt x="201" y="14"/>
                    <a:pt x="201" y="15"/>
                  </a:cubicBezTo>
                  <a:cubicBezTo>
                    <a:pt x="201" y="16"/>
                    <a:pt x="199" y="18"/>
                    <a:pt x="199" y="18"/>
                  </a:cubicBezTo>
                  <a:cubicBezTo>
                    <a:pt x="198" y="19"/>
                    <a:pt x="196" y="22"/>
                    <a:pt x="194" y="22"/>
                  </a:cubicBezTo>
                  <a:cubicBezTo>
                    <a:pt x="193" y="22"/>
                    <a:pt x="191" y="19"/>
                    <a:pt x="190" y="19"/>
                  </a:cubicBezTo>
                  <a:cubicBezTo>
                    <a:pt x="189" y="19"/>
                    <a:pt x="185" y="20"/>
                    <a:pt x="184" y="21"/>
                  </a:cubicBezTo>
                  <a:cubicBezTo>
                    <a:pt x="183" y="21"/>
                    <a:pt x="182" y="24"/>
                    <a:pt x="181" y="25"/>
                  </a:cubicBezTo>
                  <a:cubicBezTo>
                    <a:pt x="180" y="25"/>
                    <a:pt x="178" y="25"/>
                    <a:pt x="177" y="25"/>
                  </a:cubicBezTo>
                  <a:cubicBezTo>
                    <a:pt x="176" y="26"/>
                    <a:pt x="176" y="28"/>
                    <a:pt x="176" y="29"/>
                  </a:cubicBezTo>
                  <a:cubicBezTo>
                    <a:pt x="176" y="30"/>
                    <a:pt x="176" y="32"/>
                    <a:pt x="175" y="34"/>
                  </a:cubicBezTo>
                  <a:cubicBezTo>
                    <a:pt x="175" y="35"/>
                    <a:pt x="173" y="36"/>
                    <a:pt x="173" y="37"/>
                  </a:cubicBezTo>
                  <a:cubicBezTo>
                    <a:pt x="171" y="37"/>
                    <a:pt x="167" y="37"/>
                    <a:pt x="165" y="38"/>
                  </a:cubicBezTo>
                  <a:cubicBezTo>
                    <a:pt x="164" y="39"/>
                    <a:pt x="161" y="41"/>
                    <a:pt x="160" y="43"/>
                  </a:cubicBezTo>
                  <a:cubicBezTo>
                    <a:pt x="159" y="44"/>
                    <a:pt x="157" y="45"/>
                    <a:pt x="156" y="46"/>
                  </a:cubicBezTo>
                  <a:cubicBezTo>
                    <a:pt x="155" y="47"/>
                    <a:pt x="154" y="49"/>
                    <a:pt x="153" y="50"/>
                  </a:cubicBezTo>
                  <a:cubicBezTo>
                    <a:pt x="152" y="51"/>
                    <a:pt x="150" y="54"/>
                    <a:pt x="149" y="55"/>
                  </a:cubicBezTo>
                  <a:cubicBezTo>
                    <a:pt x="148" y="55"/>
                    <a:pt x="146" y="55"/>
                    <a:pt x="146" y="55"/>
                  </a:cubicBezTo>
                  <a:cubicBezTo>
                    <a:pt x="144" y="55"/>
                    <a:pt x="143" y="53"/>
                    <a:pt x="141" y="52"/>
                  </a:cubicBezTo>
                  <a:cubicBezTo>
                    <a:pt x="140" y="52"/>
                    <a:pt x="139" y="53"/>
                    <a:pt x="138" y="53"/>
                  </a:cubicBezTo>
                  <a:cubicBezTo>
                    <a:pt x="136" y="53"/>
                    <a:pt x="132" y="50"/>
                    <a:pt x="130" y="49"/>
                  </a:cubicBezTo>
                  <a:cubicBezTo>
                    <a:pt x="129" y="49"/>
                    <a:pt x="127" y="48"/>
                    <a:pt x="127" y="47"/>
                  </a:cubicBezTo>
                  <a:cubicBezTo>
                    <a:pt x="125" y="45"/>
                    <a:pt x="124" y="41"/>
                    <a:pt x="123" y="39"/>
                  </a:cubicBezTo>
                  <a:cubicBezTo>
                    <a:pt x="122" y="37"/>
                    <a:pt x="121" y="33"/>
                    <a:pt x="121" y="33"/>
                  </a:cubicBezTo>
                  <a:cubicBezTo>
                    <a:pt x="120" y="32"/>
                    <a:pt x="121" y="28"/>
                    <a:pt x="121" y="27"/>
                  </a:cubicBezTo>
                  <a:cubicBezTo>
                    <a:pt x="121" y="26"/>
                    <a:pt x="121" y="23"/>
                    <a:pt x="120" y="22"/>
                  </a:cubicBezTo>
                  <a:cubicBezTo>
                    <a:pt x="120" y="21"/>
                    <a:pt x="118" y="19"/>
                    <a:pt x="117" y="19"/>
                  </a:cubicBezTo>
                  <a:cubicBezTo>
                    <a:pt x="116" y="19"/>
                    <a:pt x="115" y="22"/>
                    <a:pt x="114" y="22"/>
                  </a:cubicBezTo>
                  <a:cubicBezTo>
                    <a:pt x="113" y="22"/>
                    <a:pt x="112" y="21"/>
                    <a:pt x="111" y="21"/>
                  </a:cubicBezTo>
                  <a:cubicBezTo>
                    <a:pt x="109" y="20"/>
                    <a:pt x="105" y="20"/>
                    <a:pt x="103" y="20"/>
                  </a:cubicBezTo>
                  <a:cubicBezTo>
                    <a:pt x="102" y="20"/>
                    <a:pt x="98" y="21"/>
                    <a:pt x="96" y="22"/>
                  </a:cubicBezTo>
                  <a:cubicBezTo>
                    <a:pt x="95" y="23"/>
                    <a:pt x="94" y="26"/>
                    <a:pt x="93" y="27"/>
                  </a:cubicBezTo>
                  <a:cubicBezTo>
                    <a:pt x="93" y="29"/>
                    <a:pt x="90" y="35"/>
                    <a:pt x="90" y="35"/>
                  </a:cubicBezTo>
                  <a:cubicBezTo>
                    <a:pt x="50" y="174"/>
                    <a:pt x="50" y="174"/>
                    <a:pt x="50" y="174"/>
                  </a:cubicBezTo>
                  <a:cubicBezTo>
                    <a:pt x="50" y="174"/>
                    <a:pt x="49" y="179"/>
                    <a:pt x="49" y="181"/>
                  </a:cubicBezTo>
                  <a:cubicBezTo>
                    <a:pt x="50" y="185"/>
                    <a:pt x="51" y="192"/>
                    <a:pt x="52" y="196"/>
                  </a:cubicBezTo>
                  <a:cubicBezTo>
                    <a:pt x="53" y="199"/>
                    <a:pt x="55" y="206"/>
                    <a:pt x="56" y="209"/>
                  </a:cubicBezTo>
                  <a:cubicBezTo>
                    <a:pt x="56" y="211"/>
                    <a:pt x="57" y="216"/>
                    <a:pt x="57" y="218"/>
                  </a:cubicBezTo>
                  <a:cubicBezTo>
                    <a:pt x="57" y="220"/>
                    <a:pt x="57" y="224"/>
                    <a:pt x="56" y="226"/>
                  </a:cubicBezTo>
                  <a:cubicBezTo>
                    <a:pt x="55" y="227"/>
                    <a:pt x="54" y="227"/>
                    <a:pt x="53" y="228"/>
                  </a:cubicBezTo>
                  <a:cubicBezTo>
                    <a:pt x="53" y="229"/>
                    <a:pt x="53" y="232"/>
                    <a:pt x="52" y="233"/>
                  </a:cubicBezTo>
                  <a:cubicBezTo>
                    <a:pt x="52" y="234"/>
                    <a:pt x="51" y="237"/>
                    <a:pt x="50" y="238"/>
                  </a:cubicBezTo>
                  <a:cubicBezTo>
                    <a:pt x="49" y="239"/>
                    <a:pt x="47" y="238"/>
                    <a:pt x="46" y="238"/>
                  </a:cubicBezTo>
                  <a:cubicBezTo>
                    <a:pt x="46" y="239"/>
                    <a:pt x="45" y="241"/>
                    <a:pt x="45" y="243"/>
                  </a:cubicBezTo>
                  <a:cubicBezTo>
                    <a:pt x="45" y="243"/>
                    <a:pt x="45" y="245"/>
                    <a:pt x="45" y="245"/>
                  </a:cubicBezTo>
                  <a:cubicBezTo>
                    <a:pt x="45" y="246"/>
                    <a:pt x="46" y="247"/>
                    <a:pt x="46" y="248"/>
                  </a:cubicBezTo>
                  <a:cubicBezTo>
                    <a:pt x="47" y="249"/>
                    <a:pt x="47" y="250"/>
                    <a:pt x="46" y="251"/>
                  </a:cubicBezTo>
                  <a:cubicBezTo>
                    <a:pt x="46" y="252"/>
                    <a:pt x="44" y="253"/>
                    <a:pt x="43" y="254"/>
                  </a:cubicBezTo>
                  <a:cubicBezTo>
                    <a:pt x="42" y="255"/>
                    <a:pt x="41" y="258"/>
                    <a:pt x="41" y="260"/>
                  </a:cubicBezTo>
                  <a:cubicBezTo>
                    <a:pt x="41" y="261"/>
                    <a:pt x="43" y="263"/>
                    <a:pt x="43" y="265"/>
                  </a:cubicBezTo>
                  <a:cubicBezTo>
                    <a:pt x="43" y="266"/>
                    <a:pt x="41" y="268"/>
                    <a:pt x="41" y="269"/>
                  </a:cubicBezTo>
                  <a:cubicBezTo>
                    <a:pt x="42" y="270"/>
                    <a:pt x="42" y="272"/>
                    <a:pt x="43" y="273"/>
                  </a:cubicBezTo>
                  <a:cubicBezTo>
                    <a:pt x="44" y="273"/>
                    <a:pt x="47" y="273"/>
                    <a:pt x="48" y="273"/>
                  </a:cubicBezTo>
                  <a:cubicBezTo>
                    <a:pt x="49" y="274"/>
                    <a:pt x="51" y="275"/>
                    <a:pt x="52" y="277"/>
                  </a:cubicBezTo>
                  <a:cubicBezTo>
                    <a:pt x="53" y="278"/>
                    <a:pt x="53" y="281"/>
                    <a:pt x="52" y="282"/>
                  </a:cubicBezTo>
                  <a:cubicBezTo>
                    <a:pt x="52" y="283"/>
                    <a:pt x="49" y="284"/>
                    <a:pt x="48" y="285"/>
                  </a:cubicBezTo>
                  <a:cubicBezTo>
                    <a:pt x="48" y="287"/>
                    <a:pt x="47" y="289"/>
                    <a:pt x="47" y="290"/>
                  </a:cubicBezTo>
                  <a:cubicBezTo>
                    <a:pt x="48" y="292"/>
                    <a:pt x="52" y="291"/>
                    <a:pt x="52" y="293"/>
                  </a:cubicBezTo>
                  <a:cubicBezTo>
                    <a:pt x="53" y="293"/>
                    <a:pt x="51" y="295"/>
                    <a:pt x="51" y="296"/>
                  </a:cubicBezTo>
                  <a:cubicBezTo>
                    <a:pt x="50" y="297"/>
                    <a:pt x="47" y="299"/>
                    <a:pt x="47" y="301"/>
                  </a:cubicBezTo>
                  <a:cubicBezTo>
                    <a:pt x="47" y="302"/>
                    <a:pt x="49" y="303"/>
                    <a:pt x="49" y="303"/>
                  </a:cubicBezTo>
                  <a:cubicBezTo>
                    <a:pt x="50" y="303"/>
                    <a:pt x="53" y="303"/>
                    <a:pt x="54" y="304"/>
                  </a:cubicBezTo>
                  <a:cubicBezTo>
                    <a:pt x="54" y="305"/>
                    <a:pt x="51" y="309"/>
                    <a:pt x="52" y="310"/>
                  </a:cubicBezTo>
                  <a:cubicBezTo>
                    <a:pt x="53" y="311"/>
                    <a:pt x="55" y="309"/>
                    <a:pt x="56" y="308"/>
                  </a:cubicBezTo>
                  <a:cubicBezTo>
                    <a:pt x="58" y="308"/>
                    <a:pt x="60" y="308"/>
                    <a:pt x="61" y="309"/>
                  </a:cubicBezTo>
                  <a:cubicBezTo>
                    <a:pt x="62" y="310"/>
                    <a:pt x="60" y="312"/>
                    <a:pt x="60" y="313"/>
                  </a:cubicBezTo>
                  <a:cubicBezTo>
                    <a:pt x="60" y="314"/>
                    <a:pt x="62" y="315"/>
                    <a:pt x="62" y="316"/>
                  </a:cubicBezTo>
                  <a:cubicBezTo>
                    <a:pt x="62" y="318"/>
                    <a:pt x="61" y="323"/>
                    <a:pt x="59" y="325"/>
                  </a:cubicBezTo>
                  <a:cubicBezTo>
                    <a:pt x="58" y="326"/>
                    <a:pt x="55" y="329"/>
                    <a:pt x="54" y="331"/>
                  </a:cubicBezTo>
                  <a:cubicBezTo>
                    <a:pt x="53" y="332"/>
                    <a:pt x="52" y="335"/>
                    <a:pt x="51" y="336"/>
                  </a:cubicBezTo>
                  <a:cubicBezTo>
                    <a:pt x="50" y="338"/>
                    <a:pt x="49" y="340"/>
                    <a:pt x="49" y="342"/>
                  </a:cubicBezTo>
                  <a:cubicBezTo>
                    <a:pt x="50" y="343"/>
                    <a:pt x="51" y="344"/>
                    <a:pt x="52" y="344"/>
                  </a:cubicBezTo>
                  <a:cubicBezTo>
                    <a:pt x="53" y="345"/>
                    <a:pt x="55" y="347"/>
                    <a:pt x="56" y="348"/>
                  </a:cubicBezTo>
                  <a:cubicBezTo>
                    <a:pt x="56" y="350"/>
                    <a:pt x="56" y="352"/>
                    <a:pt x="55" y="353"/>
                  </a:cubicBezTo>
                  <a:cubicBezTo>
                    <a:pt x="54" y="355"/>
                    <a:pt x="51" y="357"/>
                    <a:pt x="50" y="358"/>
                  </a:cubicBezTo>
                  <a:cubicBezTo>
                    <a:pt x="48" y="360"/>
                    <a:pt x="44" y="365"/>
                    <a:pt x="42" y="367"/>
                  </a:cubicBezTo>
                  <a:cubicBezTo>
                    <a:pt x="42" y="367"/>
                    <a:pt x="40" y="368"/>
                    <a:pt x="40" y="369"/>
                  </a:cubicBezTo>
                  <a:cubicBezTo>
                    <a:pt x="39" y="370"/>
                    <a:pt x="38" y="373"/>
                    <a:pt x="37" y="375"/>
                  </a:cubicBezTo>
                  <a:cubicBezTo>
                    <a:pt x="37" y="376"/>
                    <a:pt x="35" y="378"/>
                    <a:pt x="34" y="379"/>
                  </a:cubicBezTo>
                  <a:cubicBezTo>
                    <a:pt x="33" y="380"/>
                    <a:pt x="32" y="383"/>
                    <a:pt x="31" y="385"/>
                  </a:cubicBezTo>
                  <a:cubicBezTo>
                    <a:pt x="31" y="386"/>
                    <a:pt x="31" y="390"/>
                    <a:pt x="30" y="392"/>
                  </a:cubicBezTo>
                  <a:cubicBezTo>
                    <a:pt x="30" y="393"/>
                    <a:pt x="29" y="395"/>
                    <a:pt x="29" y="396"/>
                  </a:cubicBezTo>
                  <a:cubicBezTo>
                    <a:pt x="29" y="397"/>
                    <a:pt x="29" y="400"/>
                    <a:pt x="30" y="402"/>
                  </a:cubicBezTo>
                  <a:cubicBezTo>
                    <a:pt x="30" y="402"/>
                    <a:pt x="32" y="403"/>
                    <a:pt x="32" y="404"/>
                  </a:cubicBezTo>
                  <a:cubicBezTo>
                    <a:pt x="33" y="405"/>
                    <a:pt x="36" y="405"/>
                    <a:pt x="37" y="406"/>
                  </a:cubicBezTo>
                  <a:cubicBezTo>
                    <a:pt x="39" y="406"/>
                    <a:pt x="43" y="407"/>
                    <a:pt x="45" y="408"/>
                  </a:cubicBezTo>
                  <a:cubicBezTo>
                    <a:pt x="46" y="409"/>
                    <a:pt x="47" y="412"/>
                    <a:pt x="48" y="413"/>
                  </a:cubicBezTo>
                  <a:cubicBezTo>
                    <a:pt x="48" y="415"/>
                    <a:pt x="48" y="419"/>
                    <a:pt x="46" y="420"/>
                  </a:cubicBezTo>
                  <a:cubicBezTo>
                    <a:pt x="46" y="421"/>
                    <a:pt x="43" y="421"/>
                    <a:pt x="43" y="421"/>
                  </a:cubicBezTo>
                  <a:cubicBezTo>
                    <a:pt x="42" y="420"/>
                    <a:pt x="41" y="419"/>
                    <a:pt x="40" y="419"/>
                  </a:cubicBezTo>
                  <a:cubicBezTo>
                    <a:pt x="39" y="419"/>
                    <a:pt x="38" y="420"/>
                    <a:pt x="37" y="420"/>
                  </a:cubicBezTo>
                  <a:cubicBezTo>
                    <a:pt x="35" y="421"/>
                    <a:pt x="33" y="420"/>
                    <a:pt x="32" y="419"/>
                  </a:cubicBezTo>
                  <a:cubicBezTo>
                    <a:pt x="31" y="418"/>
                    <a:pt x="30" y="416"/>
                    <a:pt x="29" y="415"/>
                  </a:cubicBezTo>
                  <a:cubicBezTo>
                    <a:pt x="29" y="415"/>
                    <a:pt x="26" y="416"/>
                    <a:pt x="26" y="416"/>
                  </a:cubicBezTo>
                  <a:cubicBezTo>
                    <a:pt x="25" y="417"/>
                    <a:pt x="23" y="419"/>
                    <a:pt x="23" y="421"/>
                  </a:cubicBezTo>
                  <a:cubicBezTo>
                    <a:pt x="23" y="421"/>
                    <a:pt x="24" y="423"/>
                    <a:pt x="24" y="424"/>
                  </a:cubicBezTo>
                  <a:cubicBezTo>
                    <a:pt x="24" y="425"/>
                    <a:pt x="26" y="425"/>
                    <a:pt x="26" y="426"/>
                  </a:cubicBezTo>
                  <a:cubicBezTo>
                    <a:pt x="27" y="427"/>
                    <a:pt x="26" y="430"/>
                    <a:pt x="26" y="431"/>
                  </a:cubicBezTo>
                  <a:cubicBezTo>
                    <a:pt x="27" y="432"/>
                    <a:pt x="30" y="432"/>
                    <a:pt x="31" y="433"/>
                  </a:cubicBezTo>
                  <a:cubicBezTo>
                    <a:pt x="31" y="434"/>
                    <a:pt x="31" y="436"/>
                    <a:pt x="30" y="437"/>
                  </a:cubicBezTo>
                  <a:cubicBezTo>
                    <a:pt x="30" y="437"/>
                    <a:pt x="28" y="438"/>
                    <a:pt x="28" y="439"/>
                  </a:cubicBezTo>
                  <a:cubicBezTo>
                    <a:pt x="28" y="440"/>
                    <a:pt x="29" y="442"/>
                    <a:pt x="29" y="443"/>
                  </a:cubicBezTo>
                  <a:cubicBezTo>
                    <a:pt x="29" y="443"/>
                    <a:pt x="29" y="447"/>
                    <a:pt x="29" y="448"/>
                  </a:cubicBezTo>
                  <a:cubicBezTo>
                    <a:pt x="29" y="449"/>
                    <a:pt x="27" y="451"/>
                    <a:pt x="26" y="452"/>
                  </a:cubicBezTo>
                  <a:cubicBezTo>
                    <a:pt x="26" y="452"/>
                    <a:pt x="24" y="453"/>
                    <a:pt x="24" y="452"/>
                  </a:cubicBezTo>
                  <a:cubicBezTo>
                    <a:pt x="22" y="452"/>
                    <a:pt x="22" y="449"/>
                    <a:pt x="21" y="448"/>
                  </a:cubicBezTo>
                  <a:cubicBezTo>
                    <a:pt x="20" y="447"/>
                    <a:pt x="17" y="446"/>
                    <a:pt x="17" y="445"/>
                  </a:cubicBezTo>
                  <a:cubicBezTo>
                    <a:pt x="16" y="444"/>
                    <a:pt x="17" y="441"/>
                    <a:pt x="16" y="440"/>
                  </a:cubicBezTo>
                  <a:cubicBezTo>
                    <a:pt x="16" y="439"/>
                    <a:pt x="14" y="438"/>
                    <a:pt x="13" y="437"/>
                  </a:cubicBezTo>
                  <a:cubicBezTo>
                    <a:pt x="12" y="437"/>
                    <a:pt x="10" y="438"/>
                    <a:pt x="9" y="438"/>
                  </a:cubicBezTo>
                  <a:cubicBezTo>
                    <a:pt x="7" y="438"/>
                    <a:pt x="4" y="435"/>
                    <a:pt x="3" y="436"/>
                  </a:cubicBezTo>
                  <a:cubicBezTo>
                    <a:pt x="3" y="437"/>
                    <a:pt x="4" y="439"/>
                    <a:pt x="4" y="440"/>
                  </a:cubicBezTo>
                  <a:cubicBezTo>
                    <a:pt x="3" y="441"/>
                    <a:pt x="3" y="443"/>
                    <a:pt x="2" y="443"/>
                  </a:cubicBezTo>
                  <a:cubicBezTo>
                    <a:pt x="1" y="444"/>
                    <a:pt x="1" y="444"/>
                    <a:pt x="0" y="444"/>
                  </a:cubicBezTo>
                  <a:cubicBezTo>
                    <a:pt x="2" y="449"/>
                    <a:pt x="2" y="449"/>
                    <a:pt x="2" y="449"/>
                  </a:cubicBezTo>
                  <a:cubicBezTo>
                    <a:pt x="35" y="532"/>
                    <a:pt x="35" y="532"/>
                    <a:pt x="35" y="532"/>
                  </a:cubicBezTo>
                  <a:cubicBezTo>
                    <a:pt x="96" y="704"/>
                    <a:pt x="96" y="704"/>
                    <a:pt x="96" y="704"/>
                  </a:cubicBezTo>
                  <a:cubicBezTo>
                    <a:pt x="105" y="729"/>
                    <a:pt x="105" y="729"/>
                    <a:pt x="105" y="729"/>
                  </a:cubicBezTo>
                  <a:cubicBezTo>
                    <a:pt x="108" y="730"/>
                    <a:pt x="109" y="731"/>
                    <a:pt x="109" y="732"/>
                  </a:cubicBezTo>
                  <a:cubicBezTo>
                    <a:pt x="110" y="734"/>
                    <a:pt x="110" y="736"/>
                    <a:pt x="111" y="738"/>
                  </a:cubicBezTo>
                  <a:cubicBezTo>
                    <a:pt x="111" y="738"/>
                    <a:pt x="111" y="739"/>
                    <a:pt x="111" y="739"/>
                  </a:cubicBezTo>
                  <a:cubicBezTo>
                    <a:pt x="111" y="740"/>
                    <a:pt x="111" y="740"/>
                    <a:pt x="112" y="741"/>
                  </a:cubicBezTo>
                  <a:cubicBezTo>
                    <a:pt x="112" y="743"/>
                    <a:pt x="113" y="745"/>
                    <a:pt x="113" y="747"/>
                  </a:cubicBezTo>
                  <a:cubicBezTo>
                    <a:pt x="113" y="748"/>
                    <a:pt x="113" y="750"/>
                    <a:pt x="113" y="751"/>
                  </a:cubicBezTo>
                  <a:cubicBezTo>
                    <a:pt x="113" y="752"/>
                    <a:pt x="113" y="753"/>
                    <a:pt x="113" y="753"/>
                  </a:cubicBezTo>
                  <a:cubicBezTo>
                    <a:pt x="113" y="754"/>
                    <a:pt x="113" y="754"/>
                    <a:pt x="113" y="754"/>
                  </a:cubicBezTo>
                  <a:cubicBezTo>
                    <a:pt x="113" y="755"/>
                    <a:pt x="113" y="758"/>
                    <a:pt x="114" y="759"/>
                  </a:cubicBezTo>
                  <a:cubicBezTo>
                    <a:pt x="114" y="761"/>
                    <a:pt x="115" y="763"/>
                    <a:pt x="116" y="764"/>
                  </a:cubicBezTo>
                  <a:cubicBezTo>
                    <a:pt x="116" y="764"/>
                    <a:pt x="117" y="765"/>
                    <a:pt x="117" y="765"/>
                  </a:cubicBezTo>
                  <a:cubicBezTo>
                    <a:pt x="117" y="765"/>
                    <a:pt x="117" y="765"/>
                    <a:pt x="117" y="765"/>
                  </a:cubicBezTo>
                  <a:cubicBezTo>
                    <a:pt x="118" y="765"/>
                    <a:pt x="118" y="765"/>
                    <a:pt x="119" y="765"/>
                  </a:cubicBezTo>
                  <a:cubicBezTo>
                    <a:pt x="120" y="765"/>
                    <a:pt x="122" y="765"/>
                    <a:pt x="123" y="766"/>
                  </a:cubicBezTo>
                  <a:cubicBezTo>
                    <a:pt x="125" y="767"/>
                    <a:pt x="126" y="769"/>
                    <a:pt x="127" y="771"/>
                  </a:cubicBezTo>
                  <a:cubicBezTo>
                    <a:pt x="127" y="771"/>
                    <a:pt x="128" y="772"/>
                    <a:pt x="128" y="772"/>
                  </a:cubicBezTo>
                  <a:cubicBezTo>
                    <a:pt x="128" y="773"/>
                    <a:pt x="130" y="774"/>
                    <a:pt x="132" y="774"/>
                  </a:cubicBezTo>
                  <a:cubicBezTo>
                    <a:pt x="133" y="775"/>
                    <a:pt x="137" y="776"/>
                    <a:pt x="140" y="776"/>
                  </a:cubicBezTo>
                  <a:cubicBezTo>
                    <a:pt x="143" y="777"/>
                    <a:pt x="143" y="777"/>
                    <a:pt x="143" y="777"/>
                  </a:cubicBezTo>
                  <a:cubicBezTo>
                    <a:pt x="146" y="797"/>
                    <a:pt x="146" y="797"/>
                    <a:pt x="146" y="797"/>
                  </a:cubicBezTo>
                  <a:cubicBezTo>
                    <a:pt x="154" y="801"/>
                    <a:pt x="154" y="801"/>
                    <a:pt x="154" y="801"/>
                  </a:cubicBezTo>
                  <a:cubicBezTo>
                    <a:pt x="164" y="801"/>
                    <a:pt x="164" y="801"/>
                    <a:pt x="164" y="801"/>
                  </a:cubicBezTo>
                  <a:cubicBezTo>
                    <a:pt x="164" y="800"/>
                    <a:pt x="164" y="799"/>
                    <a:pt x="164" y="798"/>
                  </a:cubicBezTo>
                  <a:cubicBezTo>
                    <a:pt x="165" y="797"/>
                    <a:pt x="164" y="793"/>
                    <a:pt x="165" y="792"/>
                  </a:cubicBezTo>
                  <a:cubicBezTo>
                    <a:pt x="165" y="789"/>
                    <a:pt x="168" y="784"/>
                    <a:pt x="168" y="781"/>
                  </a:cubicBezTo>
                  <a:cubicBezTo>
                    <a:pt x="168" y="780"/>
                    <a:pt x="167" y="778"/>
                    <a:pt x="166" y="776"/>
                  </a:cubicBezTo>
                  <a:cubicBezTo>
                    <a:pt x="166" y="774"/>
                    <a:pt x="165" y="769"/>
                    <a:pt x="165" y="767"/>
                  </a:cubicBezTo>
                  <a:cubicBezTo>
                    <a:pt x="165" y="765"/>
                    <a:pt x="163" y="760"/>
                    <a:pt x="164" y="758"/>
                  </a:cubicBezTo>
                  <a:cubicBezTo>
                    <a:pt x="165" y="756"/>
                    <a:pt x="168" y="755"/>
                    <a:pt x="169" y="754"/>
                  </a:cubicBezTo>
                  <a:cubicBezTo>
                    <a:pt x="170" y="753"/>
                    <a:pt x="174" y="752"/>
                    <a:pt x="175" y="751"/>
                  </a:cubicBezTo>
                  <a:cubicBezTo>
                    <a:pt x="176" y="750"/>
                    <a:pt x="177" y="747"/>
                    <a:pt x="178" y="746"/>
                  </a:cubicBezTo>
                  <a:cubicBezTo>
                    <a:pt x="178" y="745"/>
                    <a:pt x="177" y="742"/>
                    <a:pt x="177" y="741"/>
                  </a:cubicBezTo>
                  <a:cubicBezTo>
                    <a:pt x="178" y="740"/>
                    <a:pt x="180" y="739"/>
                    <a:pt x="181" y="738"/>
                  </a:cubicBezTo>
                  <a:cubicBezTo>
                    <a:pt x="182" y="737"/>
                    <a:pt x="182" y="734"/>
                    <a:pt x="182" y="732"/>
                  </a:cubicBezTo>
                  <a:cubicBezTo>
                    <a:pt x="181" y="731"/>
                    <a:pt x="180" y="730"/>
                    <a:pt x="179" y="729"/>
                  </a:cubicBezTo>
                  <a:cubicBezTo>
                    <a:pt x="179" y="727"/>
                    <a:pt x="178" y="725"/>
                    <a:pt x="177" y="723"/>
                  </a:cubicBezTo>
                  <a:cubicBezTo>
                    <a:pt x="177" y="723"/>
                    <a:pt x="177" y="721"/>
                    <a:pt x="177" y="720"/>
                  </a:cubicBezTo>
                  <a:cubicBezTo>
                    <a:pt x="177" y="718"/>
                    <a:pt x="178" y="715"/>
                    <a:pt x="179" y="714"/>
                  </a:cubicBezTo>
                  <a:cubicBezTo>
                    <a:pt x="180" y="713"/>
                    <a:pt x="182" y="713"/>
                    <a:pt x="183" y="712"/>
                  </a:cubicBezTo>
                  <a:cubicBezTo>
                    <a:pt x="184" y="711"/>
                    <a:pt x="185" y="709"/>
                    <a:pt x="186" y="709"/>
                  </a:cubicBezTo>
                  <a:cubicBezTo>
                    <a:pt x="187" y="708"/>
                    <a:pt x="189" y="709"/>
                    <a:pt x="190" y="709"/>
                  </a:cubicBezTo>
                  <a:cubicBezTo>
                    <a:pt x="191" y="708"/>
                    <a:pt x="194" y="708"/>
                    <a:pt x="194" y="707"/>
                  </a:cubicBezTo>
                  <a:cubicBezTo>
                    <a:pt x="195" y="706"/>
                    <a:pt x="194" y="704"/>
                    <a:pt x="194" y="703"/>
                  </a:cubicBezTo>
                  <a:cubicBezTo>
                    <a:pt x="194" y="702"/>
                    <a:pt x="193" y="700"/>
                    <a:pt x="192" y="699"/>
                  </a:cubicBezTo>
                  <a:cubicBezTo>
                    <a:pt x="192" y="698"/>
                    <a:pt x="190" y="696"/>
                    <a:pt x="189" y="695"/>
                  </a:cubicBezTo>
                  <a:cubicBezTo>
                    <a:pt x="188" y="694"/>
                    <a:pt x="187" y="693"/>
                    <a:pt x="186" y="692"/>
                  </a:cubicBezTo>
                  <a:cubicBezTo>
                    <a:pt x="186" y="691"/>
                    <a:pt x="184" y="690"/>
                    <a:pt x="184" y="690"/>
                  </a:cubicBezTo>
                  <a:cubicBezTo>
                    <a:pt x="183" y="689"/>
                    <a:pt x="183" y="687"/>
                    <a:pt x="183" y="687"/>
                  </a:cubicBezTo>
                  <a:cubicBezTo>
                    <a:pt x="183" y="686"/>
                    <a:pt x="185" y="684"/>
                    <a:pt x="185" y="683"/>
                  </a:cubicBezTo>
                  <a:cubicBezTo>
                    <a:pt x="185" y="682"/>
                    <a:pt x="185" y="678"/>
                    <a:pt x="185" y="677"/>
                  </a:cubicBezTo>
                  <a:cubicBezTo>
                    <a:pt x="185" y="675"/>
                    <a:pt x="184" y="673"/>
                    <a:pt x="184" y="672"/>
                  </a:cubicBezTo>
                  <a:cubicBezTo>
                    <a:pt x="185" y="671"/>
                    <a:pt x="187" y="670"/>
                    <a:pt x="188" y="669"/>
                  </a:cubicBezTo>
                  <a:cubicBezTo>
                    <a:pt x="188" y="668"/>
                    <a:pt x="188" y="665"/>
                    <a:pt x="188" y="664"/>
                  </a:cubicBezTo>
                  <a:cubicBezTo>
                    <a:pt x="189" y="663"/>
                    <a:pt x="191" y="661"/>
                    <a:pt x="192" y="660"/>
                  </a:cubicBezTo>
                  <a:cubicBezTo>
                    <a:pt x="193" y="659"/>
                    <a:pt x="195" y="658"/>
                    <a:pt x="196" y="657"/>
                  </a:cubicBezTo>
                  <a:cubicBezTo>
                    <a:pt x="196" y="656"/>
                    <a:pt x="197" y="655"/>
                    <a:pt x="197" y="654"/>
                  </a:cubicBezTo>
                  <a:cubicBezTo>
                    <a:pt x="198" y="653"/>
                    <a:pt x="198" y="651"/>
                    <a:pt x="198" y="650"/>
                  </a:cubicBezTo>
                  <a:cubicBezTo>
                    <a:pt x="199" y="649"/>
                    <a:pt x="200" y="648"/>
                    <a:pt x="200" y="648"/>
                  </a:cubicBezTo>
                  <a:cubicBezTo>
                    <a:pt x="201" y="647"/>
                    <a:pt x="203" y="648"/>
                    <a:pt x="203" y="649"/>
                  </a:cubicBezTo>
                  <a:cubicBezTo>
                    <a:pt x="204" y="650"/>
                    <a:pt x="202" y="652"/>
                    <a:pt x="202" y="653"/>
                  </a:cubicBezTo>
                  <a:cubicBezTo>
                    <a:pt x="202" y="654"/>
                    <a:pt x="203" y="654"/>
                    <a:pt x="204" y="655"/>
                  </a:cubicBezTo>
                  <a:cubicBezTo>
                    <a:pt x="204" y="655"/>
                    <a:pt x="207" y="656"/>
                    <a:pt x="207" y="657"/>
                  </a:cubicBezTo>
                  <a:cubicBezTo>
                    <a:pt x="208" y="658"/>
                    <a:pt x="207" y="661"/>
                    <a:pt x="206" y="662"/>
                  </a:cubicBezTo>
                  <a:cubicBezTo>
                    <a:pt x="206" y="663"/>
                    <a:pt x="204" y="663"/>
                    <a:pt x="203" y="663"/>
                  </a:cubicBezTo>
                  <a:cubicBezTo>
                    <a:pt x="203" y="664"/>
                    <a:pt x="203" y="666"/>
                    <a:pt x="203" y="667"/>
                  </a:cubicBezTo>
                  <a:cubicBezTo>
                    <a:pt x="204" y="668"/>
                    <a:pt x="205" y="669"/>
                    <a:pt x="205" y="669"/>
                  </a:cubicBezTo>
                  <a:cubicBezTo>
                    <a:pt x="206" y="670"/>
                    <a:pt x="208" y="670"/>
                    <a:pt x="209" y="669"/>
                  </a:cubicBezTo>
                  <a:cubicBezTo>
                    <a:pt x="210" y="669"/>
                    <a:pt x="211" y="667"/>
                    <a:pt x="211" y="666"/>
                  </a:cubicBezTo>
                  <a:cubicBezTo>
                    <a:pt x="211" y="666"/>
                    <a:pt x="211" y="664"/>
                    <a:pt x="211" y="664"/>
                  </a:cubicBezTo>
                  <a:cubicBezTo>
                    <a:pt x="212" y="662"/>
                    <a:pt x="214" y="660"/>
                    <a:pt x="215" y="659"/>
                  </a:cubicBezTo>
                  <a:cubicBezTo>
                    <a:pt x="216" y="658"/>
                    <a:pt x="219" y="656"/>
                    <a:pt x="220" y="656"/>
                  </a:cubicBezTo>
                  <a:cubicBezTo>
                    <a:pt x="221" y="656"/>
                    <a:pt x="223" y="657"/>
                    <a:pt x="223" y="658"/>
                  </a:cubicBezTo>
                  <a:cubicBezTo>
                    <a:pt x="224" y="658"/>
                    <a:pt x="224" y="661"/>
                    <a:pt x="224" y="662"/>
                  </a:cubicBezTo>
                  <a:cubicBezTo>
                    <a:pt x="225" y="663"/>
                    <a:pt x="226" y="666"/>
                    <a:pt x="227" y="667"/>
                  </a:cubicBezTo>
                  <a:cubicBezTo>
                    <a:pt x="228" y="667"/>
                    <a:pt x="229" y="668"/>
                    <a:pt x="230" y="668"/>
                  </a:cubicBezTo>
                  <a:cubicBezTo>
                    <a:pt x="231" y="668"/>
                    <a:pt x="232" y="665"/>
                    <a:pt x="233" y="664"/>
                  </a:cubicBezTo>
                  <a:cubicBezTo>
                    <a:pt x="233" y="663"/>
                    <a:pt x="234" y="660"/>
                    <a:pt x="234" y="659"/>
                  </a:cubicBezTo>
                  <a:cubicBezTo>
                    <a:pt x="235" y="658"/>
                    <a:pt x="237" y="657"/>
                    <a:pt x="237" y="656"/>
                  </a:cubicBezTo>
                  <a:cubicBezTo>
                    <a:pt x="238" y="655"/>
                    <a:pt x="239" y="653"/>
                    <a:pt x="240" y="652"/>
                  </a:cubicBezTo>
                  <a:cubicBezTo>
                    <a:pt x="240" y="651"/>
                    <a:pt x="240" y="648"/>
                    <a:pt x="240" y="647"/>
                  </a:cubicBezTo>
                  <a:cubicBezTo>
                    <a:pt x="240" y="646"/>
                    <a:pt x="239" y="645"/>
                    <a:pt x="239" y="644"/>
                  </a:cubicBezTo>
                  <a:cubicBezTo>
                    <a:pt x="239" y="643"/>
                    <a:pt x="241" y="642"/>
                    <a:pt x="242" y="642"/>
                  </a:cubicBezTo>
                  <a:cubicBezTo>
                    <a:pt x="242" y="642"/>
                    <a:pt x="244" y="644"/>
                    <a:pt x="244" y="644"/>
                  </a:cubicBezTo>
                  <a:cubicBezTo>
                    <a:pt x="244" y="645"/>
                    <a:pt x="244" y="647"/>
                    <a:pt x="245" y="648"/>
                  </a:cubicBezTo>
                  <a:cubicBezTo>
                    <a:pt x="246" y="648"/>
                    <a:pt x="247" y="648"/>
                    <a:pt x="248" y="647"/>
                  </a:cubicBezTo>
                  <a:cubicBezTo>
                    <a:pt x="249" y="646"/>
                    <a:pt x="248" y="644"/>
                    <a:pt x="248" y="643"/>
                  </a:cubicBezTo>
                  <a:cubicBezTo>
                    <a:pt x="248" y="642"/>
                    <a:pt x="246" y="641"/>
                    <a:pt x="246" y="640"/>
                  </a:cubicBezTo>
                  <a:cubicBezTo>
                    <a:pt x="246" y="639"/>
                    <a:pt x="246" y="637"/>
                    <a:pt x="247" y="637"/>
                  </a:cubicBezTo>
                  <a:cubicBezTo>
                    <a:pt x="247" y="636"/>
                    <a:pt x="249" y="636"/>
                    <a:pt x="249" y="636"/>
                  </a:cubicBezTo>
                  <a:cubicBezTo>
                    <a:pt x="250" y="636"/>
                    <a:pt x="251" y="637"/>
                    <a:pt x="251" y="637"/>
                  </a:cubicBezTo>
                  <a:cubicBezTo>
                    <a:pt x="252" y="638"/>
                    <a:pt x="251" y="639"/>
                    <a:pt x="252" y="640"/>
                  </a:cubicBezTo>
                  <a:cubicBezTo>
                    <a:pt x="252" y="640"/>
                    <a:pt x="254" y="641"/>
                    <a:pt x="254" y="640"/>
                  </a:cubicBezTo>
                  <a:cubicBezTo>
                    <a:pt x="255" y="640"/>
                    <a:pt x="255" y="639"/>
                    <a:pt x="256" y="638"/>
                  </a:cubicBezTo>
                  <a:cubicBezTo>
                    <a:pt x="256" y="637"/>
                    <a:pt x="256" y="635"/>
                    <a:pt x="256" y="634"/>
                  </a:cubicBezTo>
                  <a:cubicBezTo>
                    <a:pt x="256" y="634"/>
                    <a:pt x="257" y="632"/>
                    <a:pt x="257" y="631"/>
                  </a:cubicBezTo>
                  <a:cubicBezTo>
                    <a:pt x="257" y="631"/>
                    <a:pt x="256" y="629"/>
                    <a:pt x="256" y="629"/>
                  </a:cubicBezTo>
                  <a:cubicBezTo>
                    <a:pt x="256" y="628"/>
                    <a:pt x="254" y="626"/>
                    <a:pt x="255" y="625"/>
                  </a:cubicBezTo>
                  <a:cubicBezTo>
                    <a:pt x="255" y="624"/>
                    <a:pt x="257" y="625"/>
                    <a:pt x="258" y="625"/>
                  </a:cubicBezTo>
                  <a:cubicBezTo>
                    <a:pt x="258" y="625"/>
                    <a:pt x="260" y="626"/>
                    <a:pt x="260" y="627"/>
                  </a:cubicBezTo>
                  <a:cubicBezTo>
                    <a:pt x="260" y="627"/>
                    <a:pt x="259" y="629"/>
                    <a:pt x="260" y="630"/>
                  </a:cubicBezTo>
                  <a:cubicBezTo>
                    <a:pt x="260" y="631"/>
                    <a:pt x="261" y="634"/>
                    <a:pt x="262" y="634"/>
                  </a:cubicBezTo>
                  <a:cubicBezTo>
                    <a:pt x="263" y="634"/>
                    <a:pt x="264" y="631"/>
                    <a:pt x="264" y="630"/>
                  </a:cubicBezTo>
                  <a:cubicBezTo>
                    <a:pt x="265" y="629"/>
                    <a:pt x="265" y="625"/>
                    <a:pt x="265" y="624"/>
                  </a:cubicBezTo>
                  <a:cubicBezTo>
                    <a:pt x="265" y="623"/>
                    <a:pt x="263" y="621"/>
                    <a:pt x="263" y="620"/>
                  </a:cubicBezTo>
                  <a:cubicBezTo>
                    <a:pt x="263" y="619"/>
                    <a:pt x="265" y="617"/>
                    <a:pt x="265" y="616"/>
                  </a:cubicBezTo>
                  <a:cubicBezTo>
                    <a:pt x="265" y="615"/>
                    <a:pt x="264" y="612"/>
                    <a:pt x="264" y="611"/>
                  </a:cubicBezTo>
                  <a:cubicBezTo>
                    <a:pt x="264" y="610"/>
                    <a:pt x="265" y="608"/>
                    <a:pt x="266" y="607"/>
                  </a:cubicBezTo>
                  <a:cubicBezTo>
                    <a:pt x="266" y="606"/>
                    <a:pt x="269" y="606"/>
                    <a:pt x="269" y="606"/>
                  </a:cubicBezTo>
                  <a:cubicBezTo>
                    <a:pt x="270" y="605"/>
                    <a:pt x="271" y="604"/>
                    <a:pt x="272" y="603"/>
                  </a:cubicBezTo>
                  <a:cubicBezTo>
                    <a:pt x="273" y="603"/>
                    <a:pt x="275" y="602"/>
                    <a:pt x="276" y="602"/>
                  </a:cubicBezTo>
                  <a:cubicBezTo>
                    <a:pt x="277" y="602"/>
                    <a:pt x="278" y="603"/>
                    <a:pt x="278" y="603"/>
                  </a:cubicBezTo>
                  <a:cubicBezTo>
                    <a:pt x="279" y="604"/>
                    <a:pt x="278" y="605"/>
                    <a:pt x="278" y="606"/>
                  </a:cubicBezTo>
                  <a:cubicBezTo>
                    <a:pt x="278" y="607"/>
                    <a:pt x="279" y="609"/>
                    <a:pt x="280" y="609"/>
                  </a:cubicBezTo>
                  <a:cubicBezTo>
                    <a:pt x="281" y="609"/>
                    <a:pt x="281" y="608"/>
                    <a:pt x="281" y="607"/>
                  </a:cubicBezTo>
                  <a:cubicBezTo>
                    <a:pt x="282" y="606"/>
                    <a:pt x="281" y="605"/>
                    <a:pt x="281" y="604"/>
                  </a:cubicBezTo>
                  <a:cubicBezTo>
                    <a:pt x="282" y="604"/>
                    <a:pt x="282" y="604"/>
                    <a:pt x="283" y="604"/>
                  </a:cubicBezTo>
                  <a:cubicBezTo>
                    <a:pt x="284" y="604"/>
                    <a:pt x="285" y="605"/>
                    <a:pt x="286" y="606"/>
                  </a:cubicBezTo>
                  <a:cubicBezTo>
                    <a:pt x="286" y="606"/>
                    <a:pt x="285" y="609"/>
                    <a:pt x="286" y="609"/>
                  </a:cubicBezTo>
                  <a:cubicBezTo>
                    <a:pt x="286" y="610"/>
                    <a:pt x="288" y="609"/>
                    <a:pt x="289" y="609"/>
                  </a:cubicBezTo>
                  <a:cubicBezTo>
                    <a:pt x="290" y="608"/>
                    <a:pt x="291" y="607"/>
                    <a:pt x="291" y="606"/>
                  </a:cubicBezTo>
                  <a:cubicBezTo>
                    <a:pt x="292" y="606"/>
                    <a:pt x="293" y="604"/>
                    <a:pt x="293" y="604"/>
                  </a:cubicBezTo>
                  <a:cubicBezTo>
                    <a:pt x="293" y="603"/>
                    <a:pt x="293" y="601"/>
                    <a:pt x="293" y="600"/>
                  </a:cubicBezTo>
                  <a:cubicBezTo>
                    <a:pt x="293" y="600"/>
                    <a:pt x="292" y="599"/>
                    <a:pt x="292" y="598"/>
                  </a:cubicBezTo>
                  <a:cubicBezTo>
                    <a:pt x="292" y="597"/>
                    <a:pt x="293" y="594"/>
                    <a:pt x="294" y="593"/>
                  </a:cubicBezTo>
                  <a:cubicBezTo>
                    <a:pt x="295" y="593"/>
                    <a:pt x="297" y="592"/>
                    <a:pt x="297" y="591"/>
                  </a:cubicBezTo>
                  <a:cubicBezTo>
                    <a:pt x="298" y="590"/>
                    <a:pt x="298" y="588"/>
                    <a:pt x="299" y="588"/>
                  </a:cubicBezTo>
                  <a:cubicBezTo>
                    <a:pt x="299" y="586"/>
                    <a:pt x="300" y="583"/>
                    <a:pt x="301" y="582"/>
                  </a:cubicBezTo>
                  <a:cubicBezTo>
                    <a:pt x="302" y="581"/>
                    <a:pt x="303" y="580"/>
                    <a:pt x="304" y="580"/>
                  </a:cubicBezTo>
                  <a:cubicBezTo>
                    <a:pt x="305" y="579"/>
                    <a:pt x="307" y="577"/>
                    <a:pt x="307" y="575"/>
                  </a:cubicBezTo>
                  <a:cubicBezTo>
                    <a:pt x="307" y="574"/>
                    <a:pt x="306" y="573"/>
                    <a:pt x="305" y="572"/>
                  </a:cubicBezTo>
                  <a:cubicBezTo>
                    <a:pt x="305" y="571"/>
                    <a:pt x="303" y="571"/>
                    <a:pt x="303" y="571"/>
                  </a:cubicBezTo>
                  <a:cubicBezTo>
                    <a:pt x="302" y="571"/>
                    <a:pt x="301" y="574"/>
                    <a:pt x="300" y="574"/>
                  </a:cubicBezTo>
                  <a:cubicBezTo>
                    <a:pt x="299" y="575"/>
                    <a:pt x="296" y="573"/>
                    <a:pt x="295" y="572"/>
                  </a:cubicBezTo>
                  <a:cubicBezTo>
                    <a:pt x="295" y="570"/>
                    <a:pt x="297" y="568"/>
                    <a:pt x="297" y="567"/>
                  </a:cubicBezTo>
                  <a:cubicBezTo>
                    <a:pt x="297" y="566"/>
                    <a:pt x="296" y="565"/>
                    <a:pt x="295" y="564"/>
                  </a:cubicBezTo>
                  <a:cubicBezTo>
                    <a:pt x="295" y="563"/>
                    <a:pt x="297" y="561"/>
                    <a:pt x="297" y="560"/>
                  </a:cubicBezTo>
                  <a:cubicBezTo>
                    <a:pt x="297" y="559"/>
                    <a:pt x="298" y="556"/>
                    <a:pt x="298" y="555"/>
                  </a:cubicBezTo>
                  <a:cubicBezTo>
                    <a:pt x="298" y="553"/>
                    <a:pt x="297" y="550"/>
                    <a:pt x="297" y="548"/>
                  </a:cubicBezTo>
                  <a:cubicBezTo>
                    <a:pt x="297" y="547"/>
                    <a:pt x="297" y="545"/>
                    <a:pt x="297" y="544"/>
                  </a:cubicBezTo>
                  <a:cubicBezTo>
                    <a:pt x="297" y="542"/>
                    <a:pt x="296" y="538"/>
                    <a:pt x="297" y="536"/>
                  </a:cubicBezTo>
                  <a:cubicBezTo>
                    <a:pt x="297" y="535"/>
                    <a:pt x="299" y="535"/>
                    <a:pt x="299" y="535"/>
                  </a:cubicBezTo>
                  <a:cubicBezTo>
                    <a:pt x="300" y="534"/>
                    <a:pt x="301" y="532"/>
                    <a:pt x="301" y="530"/>
                  </a:cubicBezTo>
                  <a:cubicBezTo>
                    <a:pt x="301" y="529"/>
                    <a:pt x="300" y="526"/>
                    <a:pt x="299" y="525"/>
                  </a:cubicBezTo>
                  <a:cubicBezTo>
                    <a:pt x="299" y="524"/>
                    <a:pt x="298" y="522"/>
                    <a:pt x="297" y="521"/>
                  </a:cubicBezTo>
                  <a:cubicBezTo>
                    <a:pt x="296" y="521"/>
                    <a:pt x="295" y="520"/>
                    <a:pt x="294" y="519"/>
                  </a:cubicBezTo>
                  <a:cubicBezTo>
                    <a:pt x="293" y="518"/>
                    <a:pt x="292" y="517"/>
                    <a:pt x="291" y="516"/>
                  </a:cubicBezTo>
                  <a:cubicBezTo>
                    <a:pt x="291" y="515"/>
                    <a:pt x="292" y="513"/>
                    <a:pt x="293" y="512"/>
                  </a:cubicBezTo>
                  <a:cubicBezTo>
                    <a:pt x="293" y="512"/>
                    <a:pt x="295" y="512"/>
                    <a:pt x="296" y="511"/>
                  </a:cubicBezTo>
                  <a:cubicBezTo>
                    <a:pt x="297" y="510"/>
                    <a:pt x="297" y="508"/>
                    <a:pt x="298" y="507"/>
                  </a:cubicBezTo>
                  <a:cubicBezTo>
                    <a:pt x="298" y="506"/>
                    <a:pt x="299" y="506"/>
                    <a:pt x="300" y="506"/>
                  </a:cubicBezTo>
                  <a:cubicBezTo>
                    <a:pt x="301" y="506"/>
                    <a:pt x="302" y="509"/>
                    <a:pt x="303" y="509"/>
                  </a:cubicBezTo>
                  <a:cubicBezTo>
                    <a:pt x="303" y="509"/>
                    <a:pt x="304" y="508"/>
                    <a:pt x="304" y="507"/>
                  </a:cubicBezTo>
                  <a:cubicBezTo>
                    <a:pt x="305" y="507"/>
                    <a:pt x="306" y="505"/>
                    <a:pt x="306" y="504"/>
                  </a:cubicBezTo>
                  <a:cubicBezTo>
                    <a:pt x="307" y="503"/>
                    <a:pt x="308" y="501"/>
                    <a:pt x="309" y="500"/>
                  </a:cubicBezTo>
                  <a:cubicBezTo>
                    <a:pt x="310" y="500"/>
                    <a:pt x="311" y="499"/>
                    <a:pt x="311" y="499"/>
                  </a:cubicBezTo>
                  <a:cubicBezTo>
                    <a:pt x="313" y="500"/>
                    <a:pt x="312" y="504"/>
                    <a:pt x="312" y="505"/>
                  </a:cubicBezTo>
                  <a:cubicBezTo>
                    <a:pt x="313" y="507"/>
                    <a:pt x="313" y="510"/>
                    <a:pt x="313" y="511"/>
                  </a:cubicBezTo>
                  <a:cubicBezTo>
                    <a:pt x="313" y="512"/>
                    <a:pt x="315" y="515"/>
                    <a:pt x="315" y="516"/>
                  </a:cubicBezTo>
                  <a:cubicBezTo>
                    <a:pt x="315" y="517"/>
                    <a:pt x="316" y="521"/>
                    <a:pt x="316" y="522"/>
                  </a:cubicBezTo>
                  <a:cubicBezTo>
                    <a:pt x="316" y="523"/>
                    <a:pt x="317" y="526"/>
                    <a:pt x="318" y="526"/>
                  </a:cubicBezTo>
                  <a:cubicBezTo>
                    <a:pt x="319" y="527"/>
                    <a:pt x="321" y="526"/>
                    <a:pt x="322" y="525"/>
                  </a:cubicBezTo>
                  <a:cubicBezTo>
                    <a:pt x="323" y="524"/>
                    <a:pt x="321" y="520"/>
                    <a:pt x="322" y="519"/>
                  </a:cubicBezTo>
                  <a:cubicBezTo>
                    <a:pt x="323" y="519"/>
                    <a:pt x="325" y="518"/>
                    <a:pt x="326" y="519"/>
                  </a:cubicBezTo>
                  <a:cubicBezTo>
                    <a:pt x="327" y="519"/>
                    <a:pt x="328" y="521"/>
                    <a:pt x="329" y="521"/>
                  </a:cubicBezTo>
                  <a:cubicBezTo>
                    <a:pt x="331" y="522"/>
                    <a:pt x="335" y="522"/>
                    <a:pt x="338" y="522"/>
                  </a:cubicBezTo>
                  <a:cubicBezTo>
                    <a:pt x="338" y="522"/>
                    <a:pt x="340" y="521"/>
                    <a:pt x="341" y="521"/>
                  </a:cubicBezTo>
                  <a:cubicBezTo>
                    <a:pt x="342" y="521"/>
                    <a:pt x="344" y="522"/>
                    <a:pt x="345" y="523"/>
                  </a:cubicBezTo>
                  <a:cubicBezTo>
                    <a:pt x="346" y="523"/>
                    <a:pt x="349" y="526"/>
                    <a:pt x="350" y="527"/>
                  </a:cubicBezTo>
                  <a:cubicBezTo>
                    <a:pt x="351" y="527"/>
                    <a:pt x="354" y="528"/>
                    <a:pt x="355" y="528"/>
                  </a:cubicBezTo>
                  <a:cubicBezTo>
                    <a:pt x="356" y="527"/>
                    <a:pt x="356" y="525"/>
                    <a:pt x="356" y="524"/>
                  </a:cubicBezTo>
                  <a:cubicBezTo>
                    <a:pt x="355" y="523"/>
                    <a:pt x="355" y="519"/>
                    <a:pt x="353" y="518"/>
                  </a:cubicBezTo>
                  <a:cubicBezTo>
                    <a:pt x="353" y="517"/>
                    <a:pt x="350" y="517"/>
                    <a:pt x="349" y="517"/>
                  </a:cubicBezTo>
                  <a:cubicBezTo>
                    <a:pt x="348" y="516"/>
                    <a:pt x="347" y="515"/>
                    <a:pt x="347" y="514"/>
                  </a:cubicBezTo>
                  <a:cubicBezTo>
                    <a:pt x="346" y="513"/>
                    <a:pt x="347" y="511"/>
                    <a:pt x="347" y="510"/>
                  </a:cubicBezTo>
                  <a:cubicBezTo>
                    <a:pt x="347" y="508"/>
                    <a:pt x="345" y="506"/>
                    <a:pt x="344" y="505"/>
                  </a:cubicBezTo>
                  <a:cubicBezTo>
                    <a:pt x="344" y="504"/>
                    <a:pt x="342" y="503"/>
                    <a:pt x="342" y="502"/>
                  </a:cubicBezTo>
                  <a:cubicBezTo>
                    <a:pt x="343" y="500"/>
                    <a:pt x="346" y="500"/>
                    <a:pt x="347" y="499"/>
                  </a:cubicBezTo>
                  <a:cubicBezTo>
                    <a:pt x="347" y="498"/>
                    <a:pt x="348" y="497"/>
                    <a:pt x="349" y="496"/>
                  </a:cubicBezTo>
                  <a:cubicBezTo>
                    <a:pt x="349" y="495"/>
                    <a:pt x="349" y="493"/>
                    <a:pt x="349" y="493"/>
                  </a:cubicBezTo>
                  <a:cubicBezTo>
                    <a:pt x="350" y="492"/>
                    <a:pt x="351" y="493"/>
                    <a:pt x="352" y="493"/>
                  </a:cubicBezTo>
                  <a:cubicBezTo>
                    <a:pt x="352" y="493"/>
                    <a:pt x="353" y="495"/>
                    <a:pt x="353" y="496"/>
                  </a:cubicBezTo>
                  <a:cubicBezTo>
                    <a:pt x="354" y="497"/>
                    <a:pt x="353" y="499"/>
                    <a:pt x="353" y="500"/>
                  </a:cubicBezTo>
                  <a:cubicBezTo>
                    <a:pt x="353" y="500"/>
                    <a:pt x="354" y="502"/>
                    <a:pt x="355" y="502"/>
                  </a:cubicBezTo>
                  <a:cubicBezTo>
                    <a:pt x="355" y="502"/>
                    <a:pt x="356" y="500"/>
                    <a:pt x="356" y="500"/>
                  </a:cubicBezTo>
                  <a:cubicBezTo>
                    <a:pt x="356" y="499"/>
                    <a:pt x="356" y="497"/>
                    <a:pt x="356" y="496"/>
                  </a:cubicBezTo>
                  <a:cubicBezTo>
                    <a:pt x="355" y="495"/>
                    <a:pt x="354" y="494"/>
                    <a:pt x="354" y="493"/>
                  </a:cubicBezTo>
                  <a:cubicBezTo>
                    <a:pt x="353" y="492"/>
                    <a:pt x="352" y="490"/>
                    <a:pt x="352" y="489"/>
                  </a:cubicBezTo>
                  <a:cubicBezTo>
                    <a:pt x="353" y="488"/>
                    <a:pt x="353" y="488"/>
                    <a:pt x="354" y="487"/>
                  </a:cubicBezTo>
                  <a:cubicBezTo>
                    <a:pt x="355" y="487"/>
                    <a:pt x="356" y="488"/>
                    <a:pt x="356" y="488"/>
                  </a:cubicBezTo>
                  <a:cubicBezTo>
                    <a:pt x="357" y="489"/>
                    <a:pt x="357" y="491"/>
                    <a:pt x="358" y="492"/>
                  </a:cubicBezTo>
                  <a:cubicBezTo>
                    <a:pt x="358" y="493"/>
                    <a:pt x="358" y="495"/>
                    <a:pt x="359" y="495"/>
                  </a:cubicBezTo>
                  <a:cubicBezTo>
                    <a:pt x="360" y="495"/>
                    <a:pt x="360" y="494"/>
                    <a:pt x="360" y="494"/>
                  </a:cubicBezTo>
                  <a:cubicBezTo>
                    <a:pt x="361" y="493"/>
                    <a:pt x="360" y="491"/>
                    <a:pt x="361" y="490"/>
                  </a:cubicBezTo>
                  <a:cubicBezTo>
                    <a:pt x="361" y="489"/>
                    <a:pt x="362" y="488"/>
                    <a:pt x="363" y="488"/>
                  </a:cubicBezTo>
                  <a:cubicBezTo>
                    <a:pt x="363" y="488"/>
                    <a:pt x="365" y="489"/>
                    <a:pt x="365" y="490"/>
                  </a:cubicBezTo>
                  <a:cubicBezTo>
                    <a:pt x="366" y="491"/>
                    <a:pt x="367" y="493"/>
                    <a:pt x="367" y="494"/>
                  </a:cubicBezTo>
                  <a:cubicBezTo>
                    <a:pt x="366" y="495"/>
                    <a:pt x="365" y="496"/>
                    <a:pt x="365" y="497"/>
                  </a:cubicBezTo>
                  <a:cubicBezTo>
                    <a:pt x="364" y="499"/>
                    <a:pt x="364" y="501"/>
                    <a:pt x="364" y="502"/>
                  </a:cubicBezTo>
                  <a:cubicBezTo>
                    <a:pt x="364" y="504"/>
                    <a:pt x="364" y="506"/>
                    <a:pt x="365" y="508"/>
                  </a:cubicBezTo>
                  <a:cubicBezTo>
                    <a:pt x="365" y="509"/>
                    <a:pt x="366" y="513"/>
                    <a:pt x="367" y="514"/>
                  </a:cubicBezTo>
                  <a:cubicBezTo>
                    <a:pt x="368" y="516"/>
                    <a:pt x="370" y="519"/>
                    <a:pt x="371" y="519"/>
                  </a:cubicBezTo>
                  <a:cubicBezTo>
                    <a:pt x="372" y="520"/>
                    <a:pt x="374" y="518"/>
                    <a:pt x="375" y="518"/>
                  </a:cubicBezTo>
                  <a:cubicBezTo>
                    <a:pt x="376" y="518"/>
                    <a:pt x="378" y="520"/>
                    <a:pt x="379" y="520"/>
                  </a:cubicBezTo>
                  <a:cubicBezTo>
                    <a:pt x="380" y="520"/>
                    <a:pt x="382" y="518"/>
                    <a:pt x="382" y="518"/>
                  </a:cubicBezTo>
                  <a:cubicBezTo>
                    <a:pt x="383" y="517"/>
                    <a:pt x="383" y="515"/>
                    <a:pt x="383" y="514"/>
                  </a:cubicBezTo>
                  <a:cubicBezTo>
                    <a:pt x="383" y="513"/>
                    <a:pt x="381" y="512"/>
                    <a:pt x="381" y="511"/>
                  </a:cubicBezTo>
                  <a:cubicBezTo>
                    <a:pt x="381" y="510"/>
                    <a:pt x="382" y="508"/>
                    <a:pt x="383" y="507"/>
                  </a:cubicBezTo>
                  <a:cubicBezTo>
                    <a:pt x="384" y="506"/>
                    <a:pt x="387" y="506"/>
                    <a:pt x="389" y="505"/>
                  </a:cubicBezTo>
                  <a:cubicBezTo>
                    <a:pt x="390" y="504"/>
                    <a:pt x="393" y="501"/>
                    <a:pt x="394" y="499"/>
                  </a:cubicBezTo>
                  <a:cubicBezTo>
                    <a:pt x="394" y="498"/>
                    <a:pt x="393" y="495"/>
                    <a:pt x="393" y="494"/>
                  </a:cubicBezTo>
                  <a:cubicBezTo>
                    <a:pt x="393" y="493"/>
                    <a:pt x="391" y="491"/>
                    <a:pt x="390" y="490"/>
                  </a:cubicBezTo>
                  <a:cubicBezTo>
                    <a:pt x="390" y="489"/>
                    <a:pt x="388" y="488"/>
                    <a:pt x="388" y="488"/>
                  </a:cubicBezTo>
                  <a:cubicBezTo>
                    <a:pt x="387" y="487"/>
                    <a:pt x="384" y="487"/>
                    <a:pt x="382" y="487"/>
                  </a:cubicBezTo>
                  <a:cubicBezTo>
                    <a:pt x="381" y="486"/>
                    <a:pt x="380" y="485"/>
                    <a:pt x="379" y="484"/>
                  </a:cubicBezTo>
                  <a:cubicBezTo>
                    <a:pt x="378" y="484"/>
                    <a:pt x="377" y="483"/>
                    <a:pt x="376" y="483"/>
                  </a:cubicBezTo>
                  <a:cubicBezTo>
                    <a:pt x="375" y="483"/>
                    <a:pt x="374" y="484"/>
                    <a:pt x="373" y="484"/>
                  </a:cubicBezTo>
                  <a:cubicBezTo>
                    <a:pt x="372" y="484"/>
                    <a:pt x="372" y="482"/>
                    <a:pt x="372" y="481"/>
                  </a:cubicBezTo>
                  <a:cubicBezTo>
                    <a:pt x="372" y="480"/>
                    <a:pt x="373" y="478"/>
                    <a:pt x="374" y="478"/>
                  </a:cubicBezTo>
                  <a:cubicBezTo>
                    <a:pt x="374" y="477"/>
                    <a:pt x="373" y="474"/>
                    <a:pt x="374" y="474"/>
                  </a:cubicBezTo>
                  <a:cubicBezTo>
                    <a:pt x="374" y="473"/>
                    <a:pt x="376" y="473"/>
                    <a:pt x="376" y="474"/>
                  </a:cubicBezTo>
                  <a:cubicBezTo>
                    <a:pt x="377" y="474"/>
                    <a:pt x="377" y="477"/>
                    <a:pt x="378" y="477"/>
                  </a:cubicBezTo>
                  <a:cubicBezTo>
                    <a:pt x="378" y="477"/>
                    <a:pt x="379" y="476"/>
                    <a:pt x="379" y="475"/>
                  </a:cubicBezTo>
                  <a:cubicBezTo>
                    <a:pt x="379" y="474"/>
                    <a:pt x="379" y="472"/>
                    <a:pt x="379" y="471"/>
                  </a:cubicBezTo>
                  <a:cubicBezTo>
                    <a:pt x="380" y="471"/>
                    <a:pt x="381" y="471"/>
                    <a:pt x="382" y="471"/>
                  </a:cubicBezTo>
                  <a:cubicBezTo>
                    <a:pt x="383" y="472"/>
                    <a:pt x="383" y="474"/>
                    <a:pt x="384" y="474"/>
                  </a:cubicBezTo>
                  <a:cubicBezTo>
                    <a:pt x="384" y="474"/>
                    <a:pt x="385" y="473"/>
                    <a:pt x="386" y="473"/>
                  </a:cubicBezTo>
                  <a:cubicBezTo>
                    <a:pt x="386" y="472"/>
                    <a:pt x="387" y="470"/>
                    <a:pt x="387" y="470"/>
                  </a:cubicBezTo>
                  <a:cubicBezTo>
                    <a:pt x="388" y="469"/>
                    <a:pt x="391" y="470"/>
                    <a:pt x="391" y="471"/>
                  </a:cubicBezTo>
                  <a:cubicBezTo>
                    <a:pt x="392" y="471"/>
                    <a:pt x="393" y="473"/>
                    <a:pt x="394" y="474"/>
                  </a:cubicBezTo>
                  <a:cubicBezTo>
                    <a:pt x="395" y="476"/>
                    <a:pt x="395" y="479"/>
                    <a:pt x="396" y="480"/>
                  </a:cubicBezTo>
                  <a:cubicBezTo>
                    <a:pt x="396" y="482"/>
                    <a:pt x="397" y="484"/>
                    <a:pt x="397" y="485"/>
                  </a:cubicBezTo>
                  <a:cubicBezTo>
                    <a:pt x="399" y="486"/>
                    <a:pt x="402" y="486"/>
                    <a:pt x="404" y="487"/>
                  </a:cubicBezTo>
                  <a:cubicBezTo>
                    <a:pt x="404" y="488"/>
                    <a:pt x="404" y="490"/>
                    <a:pt x="405" y="491"/>
                  </a:cubicBezTo>
                  <a:cubicBezTo>
                    <a:pt x="406" y="491"/>
                    <a:pt x="408" y="491"/>
                    <a:pt x="408" y="491"/>
                  </a:cubicBezTo>
                  <a:cubicBezTo>
                    <a:pt x="409" y="490"/>
                    <a:pt x="409" y="488"/>
                    <a:pt x="409" y="487"/>
                  </a:cubicBezTo>
                  <a:cubicBezTo>
                    <a:pt x="408" y="486"/>
                    <a:pt x="407" y="483"/>
                    <a:pt x="407" y="482"/>
                  </a:cubicBezTo>
                  <a:cubicBezTo>
                    <a:pt x="407" y="480"/>
                    <a:pt x="407" y="477"/>
                    <a:pt x="408" y="477"/>
                  </a:cubicBezTo>
                  <a:cubicBezTo>
                    <a:pt x="409" y="476"/>
                    <a:pt x="410" y="477"/>
                    <a:pt x="411" y="478"/>
                  </a:cubicBezTo>
                  <a:cubicBezTo>
                    <a:pt x="411" y="478"/>
                    <a:pt x="411" y="481"/>
                    <a:pt x="412" y="481"/>
                  </a:cubicBezTo>
                  <a:cubicBezTo>
                    <a:pt x="413" y="481"/>
                    <a:pt x="413" y="479"/>
                    <a:pt x="414" y="479"/>
                  </a:cubicBezTo>
                  <a:cubicBezTo>
                    <a:pt x="414" y="477"/>
                    <a:pt x="412" y="475"/>
                    <a:pt x="412" y="474"/>
                  </a:cubicBezTo>
                  <a:cubicBezTo>
                    <a:pt x="413" y="473"/>
                    <a:pt x="414" y="473"/>
                    <a:pt x="415" y="472"/>
                  </a:cubicBezTo>
                  <a:cubicBezTo>
                    <a:pt x="415" y="471"/>
                    <a:pt x="416" y="470"/>
                    <a:pt x="416" y="469"/>
                  </a:cubicBezTo>
                  <a:cubicBezTo>
                    <a:pt x="417" y="469"/>
                    <a:pt x="419" y="468"/>
                    <a:pt x="420" y="469"/>
                  </a:cubicBezTo>
                  <a:cubicBezTo>
                    <a:pt x="420" y="470"/>
                    <a:pt x="419" y="471"/>
                    <a:pt x="419" y="472"/>
                  </a:cubicBezTo>
                  <a:cubicBezTo>
                    <a:pt x="419" y="474"/>
                    <a:pt x="419" y="477"/>
                    <a:pt x="420" y="477"/>
                  </a:cubicBezTo>
                  <a:cubicBezTo>
                    <a:pt x="421" y="477"/>
                    <a:pt x="422" y="475"/>
                    <a:pt x="422" y="475"/>
                  </a:cubicBezTo>
                  <a:cubicBezTo>
                    <a:pt x="423" y="474"/>
                    <a:pt x="422" y="472"/>
                    <a:pt x="422" y="471"/>
                  </a:cubicBezTo>
                  <a:cubicBezTo>
                    <a:pt x="423" y="470"/>
                    <a:pt x="425" y="470"/>
                    <a:pt x="425" y="469"/>
                  </a:cubicBezTo>
                  <a:cubicBezTo>
                    <a:pt x="426" y="468"/>
                    <a:pt x="425" y="466"/>
                    <a:pt x="425" y="465"/>
                  </a:cubicBezTo>
                  <a:cubicBezTo>
                    <a:pt x="424" y="464"/>
                    <a:pt x="423" y="463"/>
                    <a:pt x="422" y="463"/>
                  </a:cubicBezTo>
                  <a:cubicBezTo>
                    <a:pt x="422" y="462"/>
                    <a:pt x="422" y="459"/>
                    <a:pt x="422" y="458"/>
                  </a:cubicBezTo>
                  <a:cubicBezTo>
                    <a:pt x="422" y="457"/>
                    <a:pt x="422" y="454"/>
                    <a:pt x="421" y="453"/>
                  </a:cubicBezTo>
                  <a:cubicBezTo>
                    <a:pt x="421" y="453"/>
                    <a:pt x="420" y="451"/>
                    <a:pt x="419" y="451"/>
                  </a:cubicBezTo>
                  <a:cubicBezTo>
                    <a:pt x="419" y="450"/>
                    <a:pt x="418" y="448"/>
                    <a:pt x="418" y="447"/>
                  </a:cubicBezTo>
                  <a:cubicBezTo>
                    <a:pt x="418" y="446"/>
                    <a:pt x="419" y="445"/>
                    <a:pt x="419" y="445"/>
                  </a:cubicBezTo>
                  <a:cubicBezTo>
                    <a:pt x="420" y="444"/>
                    <a:pt x="422" y="444"/>
                    <a:pt x="422" y="444"/>
                  </a:cubicBezTo>
                  <a:cubicBezTo>
                    <a:pt x="423" y="445"/>
                    <a:pt x="423" y="447"/>
                    <a:pt x="423" y="448"/>
                  </a:cubicBezTo>
                  <a:cubicBezTo>
                    <a:pt x="424" y="448"/>
                    <a:pt x="425" y="448"/>
                    <a:pt x="425" y="448"/>
                  </a:cubicBezTo>
                  <a:cubicBezTo>
                    <a:pt x="426" y="448"/>
                    <a:pt x="426" y="446"/>
                    <a:pt x="426" y="446"/>
                  </a:cubicBezTo>
                  <a:cubicBezTo>
                    <a:pt x="426" y="445"/>
                    <a:pt x="427" y="443"/>
                    <a:pt x="428" y="443"/>
                  </a:cubicBezTo>
                  <a:cubicBezTo>
                    <a:pt x="428" y="443"/>
                    <a:pt x="430" y="443"/>
                    <a:pt x="430" y="443"/>
                  </a:cubicBezTo>
                  <a:cubicBezTo>
                    <a:pt x="431" y="444"/>
                    <a:pt x="433" y="446"/>
                    <a:pt x="433" y="447"/>
                  </a:cubicBezTo>
                  <a:cubicBezTo>
                    <a:pt x="434" y="448"/>
                    <a:pt x="433" y="450"/>
                    <a:pt x="434" y="451"/>
                  </a:cubicBezTo>
                  <a:cubicBezTo>
                    <a:pt x="434" y="451"/>
                    <a:pt x="436" y="451"/>
                    <a:pt x="436" y="451"/>
                  </a:cubicBezTo>
                  <a:cubicBezTo>
                    <a:pt x="437" y="451"/>
                    <a:pt x="438" y="449"/>
                    <a:pt x="439" y="448"/>
                  </a:cubicBezTo>
                  <a:cubicBezTo>
                    <a:pt x="439" y="447"/>
                    <a:pt x="438" y="446"/>
                    <a:pt x="438" y="445"/>
                  </a:cubicBezTo>
                  <a:cubicBezTo>
                    <a:pt x="438" y="444"/>
                    <a:pt x="437" y="441"/>
                    <a:pt x="438" y="440"/>
                  </a:cubicBezTo>
                  <a:cubicBezTo>
                    <a:pt x="438" y="439"/>
                    <a:pt x="441" y="440"/>
                    <a:pt x="442" y="441"/>
                  </a:cubicBezTo>
                  <a:cubicBezTo>
                    <a:pt x="443" y="441"/>
                    <a:pt x="444" y="443"/>
                    <a:pt x="445" y="443"/>
                  </a:cubicBezTo>
                  <a:cubicBezTo>
                    <a:pt x="446" y="443"/>
                    <a:pt x="447" y="444"/>
                    <a:pt x="448" y="444"/>
                  </a:cubicBezTo>
                  <a:cubicBezTo>
                    <a:pt x="449" y="445"/>
                    <a:pt x="450" y="446"/>
                    <a:pt x="451" y="447"/>
                  </a:cubicBezTo>
                  <a:cubicBezTo>
                    <a:pt x="451" y="448"/>
                    <a:pt x="451" y="451"/>
                    <a:pt x="452" y="452"/>
                  </a:cubicBezTo>
                  <a:cubicBezTo>
                    <a:pt x="452" y="452"/>
                    <a:pt x="453" y="455"/>
                    <a:pt x="454" y="455"/>
                  </a:cubicBezTo>
                  <a:cubicBezTo>
                    <a:pt x="456" y="455"/>
                    <a:pt x="458" y="453"/>
                    <a:pt x="458" y="452"/>
                  </a:cubicBezTo>
                  <a:cubicBezTo>
                    <a:pt x="459" y="450"/>
                    <a:pt x="458" y="448"/>
                    <a:pt x="458" y="447"/>
                  </a:cubicBezTo>
                  <a:cubicBezTo>
                    <a:pt x="457" y="446"/>
                    <a:pt x="455" y="445"/>
                    <a:pt x="454" y="444"/>
                  </a:cubicBezTo>
                  <a:cubicBezTo>
                    <a:pt x="453" y="443"/>
                    <a:pt x="451" y="443"/>
                    <a:pt x="450" y="442"/>
                  </a:cubicBezTo>
                  <a:cubicBezTo>
                    <a:pt x="450" y="441"/>
                    <a:pt x="450" y="440"/>
                    <a:pt x="450" y="439"/>
                  </a:cubicBezTo>
                  <a:cubicBezTo>
                    <a:pt x="450" y="438"/>
                    <a:pt x="452" y="437"/>
                    <a:pt x="452" y="436"/>
                  </a:cubicBezTo>
                  <a:cubicBezTo>
                    <a:pt x="452" y="435"/>
                    <a:pt x="450" y="434"/>
                    <a:pt x="450" y="433"/>
                  </a:cubicBezTo>
                  <a:cubicBezTo>
                    <a:pt x="450" y="432"/>
                    <a:pt x="450" y="429"/>
                    <a:pt x="450" y="428"/>
                  </a:cubicBezTo>
                  <a:cubicBezTo>
                    <a:pt x="450" y="427"/>
                    <a:pt x="448" y="425"/>
                    <a:pt x="448" y="424"/>
                  </a:cubicBezTo>
                  <a:cubicBezTo>
                    <a:pt x="448" y="423"/>
                    <a:pt x="450" y="422"/>
                    <a:pt x="450" y="422"/>
                  </a:cubicBezTo>
                  <a:cubicBezTo>
                    <a:pt x="451" y="421"/>
                    <a:pt x="452" y="419"/>
                    <a:pt x="453" y="419"/>
                  </a:cubicBezTo>
                  <a:cubicBezTo>
                    <a:pt x="454" y="418"/>
                    <a:pt x="456" y="419"/>
                    <a:pt x="457" y="419"/>
                  </a:cubicBezTo>
                  <a:cubicBezTo>
                    <a:pt x="458" y="420"/>
                    <a:pt x="458" y="423"/>
                    <a:pt x="458" y="424"/>
                  </a:cubicBezTo>
                  <a:cubicBezTo>
                    <a:pt x="459" y="424"/>
                    <a:pt x="461" y="424"/>
                    <a:pt x="462" y="424"/>
                  </a:cubicBezTo>
                  <a:cubicBezTo>
                    <a:pt x="463" y="424"/>
                    <a:pt x="463" y="421"/>
                    <a:pt x="464" y="421"/>
                  </a:cubicBezTo>
                  <a:cubicBezTo>
                    <a:pt x="464" y="420"/>
                    <a:pt x="466" y="422"/>
                    <a:pt x="467" y="422"/>
                  </a:cubicBezTo>
                  <a:cubicBezTo>
                    <a:pt x="467" y="421"/>
                    <a:pt x="468" y="420"/>
                    <a:pt x="468" y="419"/>
                  </a:cubicBezTo>
                  <a:cubicBezTo>
                    <a:pt x="469" y="418"/>
                    <a:pt x="467" y="416"/>
                    <a:pt x="468" y="415"/>
                  </a:cubicBezTo>
                  <a:cubicBezTo>
                    <a:pt x="468" y="414"/>
                    <a:pt x="470" y="414"/>
                    <a:pt x="471" y="413"/>
                  </a:cubicBezTo>
                  <a:cubicBezTo>
                    <a:pt x="471" y="412"/>
                    <a:pt x="470" y="408"/>
                    <a:pt x="469" y="407"/>
                  </a:cubicBezTo>
                  <a:cubicBezTo>
                    <a:pt x="469" y="407"/>
                    <a:pt x="466" y="407"/>
                    <a:pt x="466" y="406"/>
                  </a:cubicBezTo>
                  <a:cubicBezTo>
                    <a:pt x="465" y="406"/>
                    <a:pt x="466" y="403"/>
                    <a:pt x="467" y="403"/>
                  </a:cubicBezTo>
                  <a:cubicBezTo>
                    <a:pt x="467" y="402"/>
                    <a:pt x="470" y="402"/>
                    <a:pt x="471" y="401"/>
                  </a:cubicBezTo>
                  <a:cubicBezTo>
                    <a:pt x="472" y="401"/>
                    <a:pt x="472" y="398"/>
                    <a:pt x="473" y="398"/>
                  </a:cubicBezTo>
                  <a:cubicBezTo>
                    <a:pt x="474" y="398"/>
                    <a:pt x="474" y="400"/>
                    <a:pt x="474" y="401"/>
                  </a:cubicBezTo>
                  <a:cubicBezTo>
                    <a:pt x="474" y="402"/>
                    <a:pt x="474" y="403"/>
                    <a:pt x="474" y="404"/>
                  </a:cubicBezTo>
                  <a:cubicBezTo>
                    <a:pt x="474" y="405"/>
                    <a:pt x="476" y="406"/>
                    <a:pt x="476" y="407"/>
                  </a:cubicBezTo>
                  <a:cubicBezTo>
                    <a:pt x="477" y="407"/>
                    <a:pt x="478" y="409"/>
                    <a:pt x="478" y="410"/>
                  </a:cubicBezTo>
                  <a:cubicBezTo>
                    <a:pt x="478" y="411"/>
                    <a:pt x="475" y="412"/>
                    <a:pt x="475" y="413"/>
                  </a:cubicBezTo>
                  <a:cubicBezTo>
                    <a:pt x="475" y="415"/>
                    <a:pt x="476" y="418"/>
                    <a:pt x="477" y="419"/>
                  </a:cubicBezTo>
                  <a:cubicBezTo>
                    <a:pt x="477" y="419"/>
                    <a:pt x="479" y="419"/>
                    <a:pt x="479" y="419"/>
                  </a:cubicBezTo>
                  <a:cubicBezTo>
                    <a:pt x="480" y="418"/>
                    <a:pt x="482" y="416"/>
                    <a:pt x="483" y="415"/>
                  </a:cubicBezTo>
                  <a:cubicBezTo>
                    <a:pt x="483" y="415"/>
                    <a:pt x="484" y="414"/>
                    <a:pt x="484" y="413"/>
                  </a:cubicBezTo>
                  <a:cubicBezTo>
                    <a:pt x="484" y="412"/>
                    <a:pt x="483" y="410"/>
                    <a:pt x="483" y="409"/>
                  </a:cubicBezTo>
                  <a:cubicBezTo>
                    <a:pt x="483" y="408"/>
                    <a:pt x="484" y="407"/>
                    <a:pt x="485" y="406"/>
                  </a:cubicBezTo>
                  <a:cubicBezTo>
                    <a:pt x="486" y="406"/>
                    <a:pt x="489" y="405"/>
                    <a:pt x="490" y="405"/>
                  </a:cubicBezTo>
                  <a:cubicBezTo>
                    <a:pt x="491" y="404"/>
                    <a:pt x="493" y="400"/>
                    <a:pt x="494" y="399"/>
                  </a:cubicBezTo>
                  <a:cubicBezTo>
                    <a:pt x="495" y="397"/>
                    <a:pt x="496" y="392"/>
                    <a:pt x="496" y="392"/>
                  </a:cubicBezTo>
                  <a:cubicBezTo>
                    <a:pt x="496" y="392"/>
                    <a:pt x="495" y="387"/>
                    <a:pt x="495" y="386"/>
                  </a:cubicBezTo>
                  <a:cubicBezTo>
                    <a:pt x="495" y="385"/>
                    <a:pt x="496" y="383"/>
                    <a:pt x="496" y="383"/>
                  </a:cubicBezTo>
                  <a:cubicBezTo>
                    <a:pt x="497" y="381"/>
                    <a:pt x="498" y="379"/>
                    <a:pt x="498" y="379"/>
                  </a:cubicBezTo>
                  <a:cubicBezTo>
                    <a:pt x="499" y="378"/>
                    <a:pt x="502" y="377"/>
                    <a:pt x="503" y="376"/>
                  </a:cubicBezTo>
                  <a:cubicBezTo>
                    <a:pt x="504" y="375"/>
                    <a:pt x="505" y="372"/>
                    <a:pt x="505" y="371"/>
                  </a:cubicBezTo>
                  <a:cubicBezTo>
                    <a:pt x="505" y="370"/>
                    <a:pt x="506" y="369"/>
                    <a:pt x="506" y="368"/>
                  </a:cubicBezTo>
                  <a:cubicBezTo>
                    <a:pt x="506" y="367"/>
                    <a:pt x="506" y="365"/>
                    <a:pt x="505" y="364"/>
                  </a:cubicBez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cxnSp>
        <p:nvCxnSpPr>
          <p:cNvPr id="78" name="Straight Connector 77">
            <a:extLst>
              <a:ext uri="{FF2B5EF4-FFF2-40B4-BE49-F238E27FC236}">
                <a16:creationId xmlns:a16="http://schemas.microsoft.com/office/drawing/2014/main" id="{35FB9E83-C64D-4A32-9BD9-488829F3FF75}"/>
              </a:ext>
            </a:extLst>
          </p:cNvPr>
          <p:cNvCxnSpPr/>
          <p:nvPr/>
        </p:nvCxnSpPr>
        <p:spPr>
          <a:xfrm>
            <a:off x="4270363" y="2518305"/>
            <a:ext cx="0" cy="589104"/>
          </a:xfrm>
          <a:prstGeom prst="line">
            <a:avLst/>
          </a:prstGeom>
          <a:noFill/>
          <a:ln w="28575" cap="flat">
            <a:solidFill>
              <a:schemeClr val="accent1"/>
            </a:solidFill>
            <a:prstDash val="solid"/>
            <a:miter lim="800000"/>
            <a:headEnd/>
            <a:tailEnd type="oval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79" name="Rectangle 78"/>
          <p:cNvSpPr/>
          <p:nvPr/>
        </p:nvSpPr>
        <p:spPr>
          <a:xfrm>
            <a:off x="3965565" y="1890688"/>
            <a:ext cx="631371" cy="631371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Rectangle 94"/>
          <p:cNvSpPr/>
          <p:nvPr/>
        </p:nvSpPr>
        <p:spPr>
          <a:xfrm>
            <a:off x="3840679" y="2038571"/>
            <a:ext cx="88114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b="1" dirty="0">
                <a:solidFill>
                  <a:schemeClr val="bg2"/>
                </a:solidFill>
              </a:rPr>
              <a:t>75%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United State Map</a:t>
            </a:r>
          </a:p>
        </p:txBody>
      </p:sp>
      <p:sp>
        <p:nvSpPr>
          <p:cNvPr id="94" name="Title 1"/>
          <p:cNvSpPr txBox="1">
            <a:spLocks/>
          </p:cNvSpPr>
          <p:nvPr/>
        </p:nvSpPr>
        <p:spPr>
          <a:xfrm>
            <a:off x="2625941" y="5537252"/>
            <a:ext cx="1877960" cy="29709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en-US" sz="1400" b="1" dirty="0"/>
              <a:t>Description</a:t>
            </a:r>
          </a:p>
        </p:txBody>
      </p:sp>
      <p:sp>
        <p:nvSpPr>
          <p:cNvPr id="100" name="TextBox 99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25943" y="5777238"/>
            <a:ext cx="2351957" cy="6001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1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</a:t>
            </a:r>
            <a:endParaRPr lang="en-US" sz="1100" dirty="0">
              <a:latin typeface="+mn-lt"/>
              <a:ea typeface="Helvetica Neue Thin"/>
              <a:cs typeface="Helvetica Neue Thin"/>
              <a:sym typeface="Helvetica Neue Thin"/>
            </a:endParaRPr>
          </a:p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100" dirty="0">
                <a:latin typeface="+mn-lt"/>
                <a:ea typeface="Helvetica Neue Thin"/>
                <a:cs typeface="Helvetica Neue Thin"/>
                <a:sym typeface="Helvetica Neue Thin"/>
              </a:rPr>
              <a:t>diam nonummy nibh</a:t>
            </a:r>
            <a:r>
              <a:rPr lang="en-US" sz="1100" dirty="0"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1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102" name="Rectangle 101"/>
          <p:cNvSpPr>
            <a:spLocks noChangeAspect="1"/>
          </p:cNvSpPr>
          <p:nvPr/>
        </p:nvSpPr>
        <p:spPr>
          <a:xfrm>
            <a:off x="2443061" y="5594359"/>
            <a:ext cx="182880" cy="18288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1" name="Title 1"/>
          <p:cNvSpPr txBox="1">
            <a:spLocks/>
          </p:cNvSpPr>
          <p:nvPr/>
        </p:nvSpPr>
        <p:spPr>
          <a:xfrm>
            <a:off x="5056539" y="5537252"/>
            <a:ext cx="1877960" cy="29709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en-US" sz="1400" b="1" dirty="0"/>
              <a:t>Description</a:t>
            </a:r>
          </a:p>
        </p:txBody>
      </p:sp>
      <p:sp>
        <p:nvSpPr>
          <p:cNvPr id="122" name="TextBox 121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56540" y="5777238"/>
            <a:ext cx="2351957" cy="6001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1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</a:t>
            </a:r>
            <a:endParaRPr lang="en-US" sz="1100" dirty="0">
              <a:latin typeface="+mn-lt"/>
              <a:ea typeface="Helvetica Neue Thin"/>
              <a:cs typeface="Helvetica Neue Thin"/>
              <a:sym typeface="Helvetica Neue Thin"/>
            </a:endParaRPr>
          </a:p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100" dirty="0">
                <a:latin typeface="+mn-lt"/>
                <a:ea typeface="Helvetica Neue Thin"/>
                <a:cs typeface="Helvetica Neue Thin"/>
                <a:sym typeface="Helvetica Neue Thin"/>
              </a:rPr>
              <a:t>diam nonummy nibh</a:t>
            </a:r>
            <a:r>
              <a:rPr lang="en-US" sz="1100" dirty="0"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1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123" name="Rectangle 122"/>
          <p:cNvSpPr>
            <a:spLocks noChangeAspect="1"/>
          </p:cNvSpPr>
          <p:nvPr/>
        </p:nvSpPr>
        <p:spPr>
          <a:xfrm>
            <a:off x="4873659" y="5594359"/>
            <a:ext cx="182880" cy="18288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4" name="Title 1"/>
          <p:cNvSpPr txBox="1">
            <a:spLocks/>
          </p:cNvSpPr>
          <p:nvPr/>
        </p:nvSpPr>
        <p:spPr>
          <a:xfrm>
            <a:off x="7487135" y="5537252"/>
            <a:ext cx="1877960" cy="29709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en-US" sz="1400" b="1" dirty="0"/>
              <a:t>Description</a:t>
            </a:r>
          </a:p>
        </p:txBody>
      </p:sp>
      <p:sp>
        <p:nvSpPr>
          <p:cNvPr id="125" name="TextBox 124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87136" y="5777238"/>
            <a:ext cx="2351957" cy="6001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1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</a:t>
            </a:r>
            <a:endParaRPr lang="en-US" sz="1100" dirty="0">
              <a:latin typeface="+mn-lt"/>
              <a:ea typeface="Helvetica Neue Thin"/>
              <a:cs typeface="Helvetica Neue Thin"/>
              <a:sym typeface="Helvetica Neue Thin"/>
            </a:endParaRPr>
          </a:p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100" dirty="0">
                <a:latin typeface="+mn-lt"/>
                <a:ea typeface="Helvetica Neue Thin"/>
                <a:cs typeface="Helvetica Neue Thin"/>
                <a:sym typeface="Helvetica Neue Thin"/>
              </a:rPr>
              <a:t>diam nonummy nibh</a:t>
            </a:r>
            <a:r>
              <a:rPr lang="en-US" sz="1100" dirty="0"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1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126" name="Rectangle 125"/>
          <p:cNvSpPr>
            <a:spLocks noChangeAspect="1"/>
          </p:cNvSpPr>
          <p:nvPr/>
        </p:nvSpPr>
        <p:spPr>
          <a:xfrm>
            <a:off x="7304255" y="5594359"/>
            <a:ext cx="182880" cy="18288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hape 1409"/>
          <p:cNvSpPr/>
          <p:nvPr/>
        </p:nvSpPr>
        <p:spPr>
          <a:xfrm>
            <a:off x="6119875" y="2623889"/>
            <a:ext cx="33413" cy="2339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30000" y="120000"/>
                </a:moveTo>
                <a:cubicBezTo>
                  <a:pt x="70000" y="120000"/>
                  <a:pt x="70000" y="120000"/>
                  <a:pt x="70000" y="120000"/>
                </a:cubicBezTo>
                <a:cubicBezTo>
                  <a:pt x="100000" y="80000"/>
                  <a:pt x="100000" y="80000"/>
                  <a:pt x="100000" y="80000"/>
                </a:cubicBezTo>
                <a:cubicBezTo>
                  <a:pt x="120000" y="53333"/>
                  <a:pt x="120000" y="53333"/>
                  <a:pt x="120000" y="53333"/>
                </a:cubicBezTo>
                <a:cubicBezTo>
                  <a:pt x="80000" y="26666"/>
                  <a:pt x="80000" y="26666"/>
                  <a:pt x="80000" y="26666"/>
                </a:cubicBezTo>
                <a:cubicBezTo>
                  <a:pt x="80000" y="26666"/>
                  <a:pt x="50000" y="0"/>
                  <a:pt x="40000" y="13333"/>
                </a:cubicBezTo>
                <a:cubicBezTo>
                  <a:pt x="40000" y="26666"/>
                  <a:pt x="0" y="93333"/>
                  <a:pt x="0" y="93333"/>
                </a:cubicBezTo>
                <a:lnTo>
                  <a:pt x="30000" y="120000"/>
                </a:lnTo>
                <a:close/>
              </a:path>
            </a:pathLst>
          </a:custGeom>
          <a:solidFill>
            <a:srgbClr val="D9D9D9"/>
          </a:solidFill>
          <a:ln w="3175" cap="flat" cmpd="sng">
            <a:solidFill>
              <a:srgbClr val="FFFFFF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45713" tIns="22851" rIns="45713" bIns="22851" anchor="t" anchorCtr="0">
            <a:noAutofit/>
          </a:bodyPr>
          <a:lstStyle/>
          <a:p>
            <a:pPr defTabSz="457178"/>
            <a:endParaRPr kern="0">
              <a:solidFill>
                <a:srgbClr val="7F7F7F"/>
              </a:solidFill>
              <a:latin typeface="Calibri" panose="020F0502020204030204" pitchFamily="34" charset="0"/>
              <a:ea typeface="Source Sans Pro"/>
              <a:cs typeface="Calibri" panose="020F0502020204030204" pitchFamily="34" charset="0"/>
              <a:sym typeface="Source Sans Pro"/>
            </a:endParaRPr>
          </a:p>
        </p:txBody>
      </p:sp>
      <p:cxnSp>
        <p:nvCxnSpPr>
          <p:cNvPr id="48" name="Shape 1428"/>
          <p:cNvCxnSpPr/>
          <p:nvPr/>
        </p:nvCxnSpPr>
        <p:spPr>
          <a:xfrm>
            <a:off x="3951193" y="2246191"/>
            <a:ext cx="0" cy="0"/>
          </a:xfrm>
          <a:prstGeom prst="straightConnector1">
            <a:avLst/>
          </a:prstGeom>
          <a:solidFill>
            <a:srgbClr val="D9D9D9"/>
          </a:solidFill>
          <a:ln w="317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49" name="Shape 1429"/>
          <p:cNvCxnSpPr/>
          <p:nvPr/>
        </p:nvCxnSpPr>
        <p:spPr>
          <a:xfrm>
            <a:off x="3951193" y="2246191"/>
            <a:ext cx="0" cy="0"/>
          </a:xfrm>
          <a:prstGeom prst="straightConnector1">
            <a:avLst/>
          </a:prstGeom>
          <a:solidFill>
            <a:srgbClr val="D9D9D9"/>
          </a:solidFill>
          <a:ln w="3175" cap="flat" cmpd="sng">
            <a:solidFill>
              <a:srgbClr val="FFFFFF"/>
            </a:solidFill>
            <a:prstDash val="solid"/>
            <a:miter/>
            <a:headEnd type="none" w="med" len="med"/>
            <a:tailEnd type="none" w="med" len="med"/>
          </a:ln>
        </p:spPr>
      </p:cxnSp>
      <p:cxnSp>
        <p:nvCxnSpPr>
          <p:cNvPr id="66" name="Straight Connector 65">
            <a:extLst>
              <a:ext uri="{FF2B5EF4-FFF2-40B4-BE49-F238E27FC236}">
                <a16:creationId xmlns:a16="http://schemas.microsoft.com/office/drawing/2014/main" id="{35FB9E83-C64D-4A32-9BD9-488829F3FF75}"/>
              </a:ext>
            </a:extLst>
          </p:cNvPr>
          <p:cNvCxnSpPr/>
          <p:nvPr/>
        </p:nvCxnSpPr>
        <p:spPr>
          <a:xfrm>
            <a:off x="1947919" y="2206075"/>
            <a:ext cx="0" cy="834528"/>
          </a:xfrm>
          <a:prstGeom prst="line">
            <a:avLst/>
          </a:prstGeom>
          <a:noFill/>
          <a:ln w="28575" cap="flat">
            <a:solidFill>
              <a:schemeClr val="accent1"/>
            </a:solidFill>
            <a:prstDash val="solid"/>
            <a:miter lim="800000"/>
            <a:headEnd/>
            <a:tailEnd type="oval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59" name="Rectangle 58"/>
          <p:cNvSpPr/>
          <p:nvPr/>
        </p:nvSpPr>
        <p:spPr>
          <a:xfrm>
            <a:off x="1632236" y="1573469"/>
            <a:ext cx="631371" cy="63137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Rectangle 81"/>
          <p:cNvSpPr/>
          <p:nvPr/>
        </p:nvSpPr>
        <p:spPr>
          <a:xfrm>
            <a:off x="1507351" y="1719879"/>
            <a:ext cx="88114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b="1" dirty="0">
                <a:solidFill>
                  <a:schemeClr val="bg2"/>
                </a:solidFill>
              </a:rPr>
              <a:t>75%</a:t>
            </a:r>
          </a:p>
        </p:txBody>
      </p:sp>
      <p:cxnSp>
        <p:nvCxnSpPr>
          <p:cNvPr id="80" name="Straight Connector 79">
            <a:extLst>
              <a:ext uri="{FF2B5EF4-FFF2-40B4-BE49-F238E27FC236}">
                <a16:creationId xmlns:a16="http://schemas.microsoft.com/office/drawing/2014/main" id="{35FB9E83-C64D-4A32-9BD9-488829F3FF75}"/>
              </a:ext>
            </a:extLst>
          </p:cNvPr>
          <p:cNvCxnSpPr/>
          <p:nvPr/>
        </p:nvCxnSpPr>
        <p:spPr>
          <a:xfrm>
            <a:off x="3306031" y="3958383"/>
            <a:ext cx="0" cy="407028"/>
          </a:xfrm>
          <a:prstGeom prst="line">
            <a:avLst/>
          </a:prstGeom>
          <a:noFill/>
          <a:ln w="28575" cap="flat">
            <a:solidFill>
              <a:schemeClr val="accent1"/>
            </a:solidFill>
            <a:prstDash val="solid"/>
            <a:miter lim="800000"/>
            <a:headEnd/>
            <a:tailEnd type="oval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81" name="Rectangle 80"/>
          <p:cNvSpPr/>
          <p:nvPr/>
        </p:nvSpPr>
        <p:spPr>
          <a:xfrm>
            <a:off x="2990345" y="3320785"/>
            <a:ext cx="631371" cy="63137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" name="Rectangle 95"/>
          <p:cNvSpPr/>
          <p:nvPr/>
        </p:nvSpPr>
        <p:spPr>
          <a:xfrm>
            <a:off x="2865462" y="3467194"/>
            <a:ext cx="88114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b="1" dirty="0">
                <a:solidFill>
                  <a:schemeClr val="bg2"/>
                </a:solidFill>
              </a:rPr>
              <a:t>75%</a:t>
            </a: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14157" y="2139235"/>
            <a:ext cx="5042411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sedummy nibh euismod tincidunt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laoreet dol magna aliquam volutpat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ipsum dolor sit, elit,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diam </a:t>
            </a:r>
            <a:r>
              <a:rPr lang="en-US" sz="1200" dirty="0" err="1">
                <a:latin typeface="+mn-lt"/>
                <a:ea typeface="Helvetica Neue Thin"/>
                <a:cs typeface="Helvetica Neue Thin"/>
                <a:sym typeface="Helvetica Neue Thin"/>
              </a:rPr>
              <a:t>sitah</a:t>
            </a:r>
            <a:endParaRPr lang="en-US" sz="1200" dirty="0">
              <a:latin typeface="+mn-lt"/>
              <a:ea typeface="Helvetica Neue Thin"/>
              <a:cs typeface="Helvetica Neue Thin"/>
              <a:sym typeface="Helvetica Neue Thin"/>
            </a:endParaRPr>
          </a:p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euismod nonummy euismod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graphicFrame>
        <p:nvGraphicFramePr>
          <p:cNvPr id="106" name="Chart 7">
            <a:extLst>
              <a:ext uri="{FF2B5EF4-FFF2-40B4-BE49-F238E27FC236}">
                <a16:creationId xmlns:a16="http://schemas.microsoft.com/office/drawing/2014/main" id="{958BCDCB-58C3-4B2B-9396-A14E91A43F0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848835151"/>
              </p:ext>
            </p:extLst>
          </p:nvPr>
        </p:nvGraphicFramePr>
        <p:xfrm>
          <a:off x="6414157" y="3384806"/>
          <a:ext cx="1477851" cy="153170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10" name="Rectangle 109"/>
          <p:cNvSpPr/>
          <p:nvPr/>
        </p:nvSpPr>
        <p:spPr>
          <a:xfrm>
            <a:off x="6750721" y="3752390"/>
            <a:ext cx="80472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b="1" dirty="0">
                <a:latin typeface="+mj-lt"/>
              </a:rPr>
              <a:t>70%</a:t>
            </a:r>
          </a:p>
        </p:txBody>
      </p:sp>
      <p:sp>
        <p:nvSpPr>
          <p:cNvPr id="112" name="Rectangle 111"/>
          <p:cNvSpPr/>
          <p:nvPr/>
        </p:nvSpPr>
        <p:spPr>
          <a:xfrm>
            <a:off x="6542751" y="4141651"/>
            <a:ext cx="122066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/>
              <a:t>123.456.789</a:t>
            </a:r>
          </a:p>
        </p:txBody>
      </p:sp>
      <p:graphicFrame>
        <p:nvGraphicFramePr>
          <p:cNvPr id="129" name="Chart 7">
            <a:extLst>
              <a:ext uri="{FF2B5EF4-FFF2-40B4-BE49-F238E27FC236}">
                <a16:creationId xmlns:a16="http://schemas.microsoft.com/office/drawing/2014/main" id="{958BCDCB-58C3-4B2B-9396-A14E91A43F0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2741931"/>
              </p:ext>
            </p:extLst>
          </p:nvPr>
        </p:nvGraphicFramePr>
        <p:xfrm>
          <a:off x="8232072" y="3384806"/>
          <a:ext cx="1477851" cy="153170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30" name="Rectangle 129"/>
          <p:cNvSpPr/>
          <p:nvPr/>
        </p:nvSpPr>
        <p:spPr>
          <a:xfrm>
            <a:off x="8568635" y="3752390"/>
            <a:ext cx="80472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b="1" dirty="0">
                <a:latin typeface="+mj-lt"/>
              </a:rPr>
              <a:t>40%</a:t>
            </a:r>
          </a:p>
        </p:txBody>
      </p:sp>
      <p:sp>
        <p:nvSpPr>
          <p:cNvPr id="131" name="Rectangle 130"/>
          <p:cNvSpPr/>
          <p:nvPr/>
        </p:nvSpPr>
        <p:spPr>
          <a:xfrm>
            <a:off x="8360664" y="4141651"/>
            <a:ext cx="122066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/>
              <a:t>123.456.789</a:t>
            </a:r>
          </a:p>
        </p:txBody>
      </p:sp>
      <p:graphicFrame>
        <p:nvGraphicFramePr>
          <p:cNvPr id="133" name="Chart 7">
            <a:extLst>
              <a:ext uri="{FF2B5EF4-FFF2-40B4-BE49-F238E27FC236}">
                <a16:creationId xmlns:a16="http://schemas.microsoft.com/office/drawing/2014/main" id="{958BCDCB-58C3-4B2B-9396-A14E91A43F0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243916415"/>
              </p:ext>
            </p:extLst>
          </p:nvPr>
        </p:nvGraphicFramePr>
        <p:xfrm>
          <a:off x="10178577" y="3384806"/>
          <a:ext cx="1477851" cy="153170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134" name="Rectangle 133"/>
          <p:cNvSpPr/>
          <p:nvPr/>
        </p:nvSpPr>
        <p:spPr>
          <a:xfrm>
            <a:off x="10515142" y="3752390"/>
            <a:ext cx="80472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b="1" dirty="0">
                <a:latin typeface="+mj-lt"/>
              </a:rPr>
              <a:t>90%</a:t>
            </a:r>
          </a:p>
        </p:txBody>
      </p:sp>
      <p:sp>
        <p:nvSpPr>
          <p:cNvPr id="135" name="Rectangle 134"/>
          <p:cNvSpPr/>
          <p:nvPr/>
        </p:nvSpPr>
        <p:spPr>
          <a:xfrm>
            <a:off x="10307171" y="4141651"/>
            <a:ext cx="122066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/>
              <a:t>123.456.789</a:t>
            </a:r>
          </a:p>
        </p:txBody>
      </p:sp>
    </p:spTree>
    <p:extLst>
      <p:ext uri="{BB962C8B-B14F-4D97-AF65-F5344CB8AC3E}">
        <p14:creationId xmlns:p14="http://schemas.microsoft.com/office/powerpoint/2010/main" val="40307819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"/>
                            </p:stCondLst>
                            <p:childTnLst>
                              <p:par>
                                <p:cTn id="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00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500"/>
                            </p:stCondLst>
                            <p:childTnLst>
                              <p:par>
                                <p:cTn id="5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5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3000"/>
                            </p:stCondLst>
                            <p:childTnLst>
                              <p:par>
                                <p:cTn id="5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9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5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3500"/>
                            </p:stCondLst>
                            <p:childTnLst>
                              <p:par>
                                <p:cTn id="6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4000"/>
                            </p:stCondLst>
                            <p:childTnLst>
                              <p:par>
                                <p:cTn id="7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4500"/>
                            </p:stCondLst>
                            <p:childTnLst>
                              <p:par>
                                <p:cTn id="8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5000"/>
                            </p:stCondLst>
                            <p:childTnLst>
                              <p:par>
                                <p:cTn id="10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5500"/>
                            </p:stCondLst>
                            <p:childTnLst>
                              <p:par>
                                <p:cTn id="1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5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8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1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9" grpId="0" animBg="1"/>
      <p:bldP spid="95" grpId="0"/>
      <p:bldP spid="3" grpId="0"/>
      <p:bldP spid="94" grpId="0"/>
      <p:bldP spid="100" grpId="0"/>
      <p:bldP spid="102" grpId="0" animBg="1"/>
      <p:bldP spid="121" grpId="0"/>
      <p:bldP spid="122" grpId="0"/>
      <p:bldP spid="123" grpId="0" animBg="1"/>
      <p:bldP spid="124" grpId="0"/>
      <p:bldP spid="125" grpId="0"/>
      <p:bldP spid="126" grpId="0" animBg="1"/>
      <p:bldP spid="59" grpId="0" animBg="1"/>
      <p:bldP spid="82" grpId="0"/>
      <p:bldP spid="81" grpId="0" animBg="1"/>
      <p:bldP spid="96" grpId="0"/>
      <p:bldP spid="83" grpId="0"/>
      <p:bldGraphic spid="106" grpId="0">
        <p:bldAsOne/>
      </p:bldGraphic>
      <p:bldP spid="110" grpId="0"/>
      <p:bldP spid="112" grpId="0"/>
      <p:bldGraphic spid="129" grpId="0">
        <p:bldAsOne/>
      </p:bldGraphic>
      <p:bldP spid="130" grpId="0"/>
      <p:bldP spid="131" grpId="0"/>
      <p:bldGraphic spid="133" grpId="0">
        <p:bldAsOne/>
      </p:bldGraphic>
      <p:bldP spid="134" grpId="0"/>
      <p:bldP spid="135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Australia Map</a:t>
            </a:r>
          </a:p>
        </p:txBody>
      </p:sp>
      <p:sp>
        <p:nvSpPr>
          <p:cNvPr id="19" name="Title 1"/>
          <p:cNvSpPr txBox="1">
            <a:spLocks/>
          </p:cNvSpPr>
          <p:nvPr/>
        </p:nvSpPr>
        <p:spPr>
          <a:xfrm>
            <a:off x="2750474" y="1491112"/>
            <a:ext cx="1738657" cy="36397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>
              <a:lnSpc>
                <a:spcPct val="100000"/>
              </a:lnSpc>
            </a:pPr>
            <a:r>
              <a:rPr lang="en-US" sz="1600" b="1" dirty="0"/>
              <a:t>Description</a:t>
            </a:r>
          </a:p>
        </p:txBody>
      </p:sp>
      <p:grpSp>
        <p:nvGrpSpPr>
          <p:cNvPr id="24" name="Group 23"/>
          <p:cNvGrpSpPr/>
          <p:nvPr/>
        </p:nvGrpSpPr>
        <p:grpSpPr>
          <a:xfrm>
            <a:off x="1512459" y="2411391"/>
            <a:ext cx="4315392" cy="4070839"/>
            <a:chOff x="332808" y="1300480"/>
            <a:chExt cx="5081113" cy="4793166"/>
          </a:xfrm>
        </p:grpSpPr>
        <p:sp>
          <p:nvSpPr>
            <p:cNvPr id="5" name="Freeform 1"/>
            <p:cNvSpPr>
              <a:spLocks noChangeArrowheads="1"/>
            </p:cNvSpPr>
            <p:nvPr/>
          </p:nvSpPr>
          <p:spPr bwMode="auto">
            <a:xfrm>
              <a:off x="332808" y="1759205"/>
              <a:ext cx="2007510" cy="2952545"/>
            </a:xfrm>
            <a:custGeom>
              <a:avLst/>
              <a:gdLst>
                <a:gd name="T0" fmla="*/ 7481 w 7738"/>
                <a:gd name="T1" fmla="*/ 599 h 11380"/>
                <a:gd name="T2" fmla="*/ 7405 w 7738"/>
                <a:gd name="T3" fmla="*/ 652 h 11380"/>
                <a:gd name="T4" fmla="*/ 7259 w 7738"/>
                <a:gd name="T5" fmla="*/ 785 h 11380"/>
                <a:gd name="T6" fmla="*/ 7155 w 7738"/>
                <a:gd name="T7" fmla="*/ 337 h 11380"/>
                <a:gd name="T8" fmla="*/ 6858 w 7738"/>
                <a:gd name="T9" fmla="*/ 104 h 11380"/>
                <a:gd name="T10" fmla="*/ 6654 w 7738"/>
                <a:gd name="T11" fmla="*/ 116 h 11380"/>
                <a:gd name="T12" fmla="*/ 6392 w 7738"/>
                <a:gd name="T13" fmla="*/ 250 h 11380"/>
                <a:gd name="T14" fmla="*/ 6235 w 7738"/>
                <a:gd name="T15" fmla="*/ 436 h 11380"/>
                <a:gd name="T16" fmla="*/ 6072 w 7738"/>
                <a:gd name="T17" fmla="*/ 407 h 11380"/>
                <a:gd name="T18" fmla="*/ 5880 w 7738"/>
                <a:gd name="T19" fmla="*/ 494 h 11380"/>
                <a:gd name="T20" fmla="*/ 5979 w 7738"/>
                <a:gd name="T21" fmla="*/ 622 h 11380"/>
                <a:gd name="T22" fmla="*/ 5810 w 7738"/>
                <a:gd name="T23" fmla="*/ 687 h 11380"/>
                <a:gd name="T24" fmla="*/ 5845 w 7738"/>
                <a:gd name="T25" fmla="*/ 756 h 11380"/>
                <a:gd name="T26" fmla="*/ 5711 w 7738"/>
                <a:gd name="T27" fmla="*/ 797 h 11380"/>
                <a:gd name="T28" fmla="*/ 5530 w 7738"/>
                <a:gd name="T29" fmla="*/ 925 h 11380"/>
                <a:gd name="T30" fmla="*/ 5676 w 7738"/>
                <a:gd name="T31" fmla="*/ 1013 h 11380"/>
                <a:gd name="T32" fmla="*/ 5513 w 7738"/>
                <a:gd name="T33" fmla="*/ 1274 h 11380"/>
                <a:gd name="T34" fmla="*/ 5524 w 7738"/>
                <a:gd name="T35" fmla="*/ 1350 h 11380"/>
                <a:gd name="T36" fmla="*/ 5315 w 7738"/>
                <a:gd name="T37" fmla="*/ 1309 h 11380"/>
                <a:gd name="T38" fmla="*/ 5158 w 7738"/>
                <a:gd name="T39" fmla="*/ 1211 h 11380"/>
                <a:gd name="T40" fmla="*/ 5134 w 7738"/>
                <a:gd name="T41" fmla="*/ 1350 h 11380"/>
                <a:gd name="T42" fmla="*/ 5222 w 7738"/>
                <a:gd name="T43" fmla="*/ 1600 h 11380"/>
                <a:gd name="T44" fmla="*/ 5164 w 7738"/>
                <a:gd name="T45" fmla="*/ 1746 h 11380"/>
                <a:gd name="T46" fmla="*/ 4977 w 7738"/>
                <a:gd name="T47" fmla="*/ 1665 h 11380"/>
                <a:gd name="T48" fmla="*/ 4832 w 7738"/>
                <a:gd name="T49" fmla="*/ 1333 h 11380"/>
                <a:gd name="T50" fmla="*/ 4622 w 7738"/>
                <a:gd name="T51" fmla="*/ 1502 h 11380"/>
                <a:gd name="T52" fmla="*/ 4552 w 7738"/>
                <a:gd name="T53" fmla="*/ 2130 h 11380"/>
                <a:gd name="T54" fmla="*/ 4191 w 7738"/>
                <a:gd name="T55" fmla="*/ 2520 h 11380"/>
                <a:gd name="T56" fmla="*/ 3010 w 7738"/>
                <a:gd name="T57" fmla="*/ 3126 h 11380"/>
                <a:gd name="T58" fmla="*/ 2433 w 7738"/>
                <a:gd name="T59" fmla="*/ 3376 h 11380"/>
                <a:gd name="T60" fmla="*/ 1607 w 7738"/>
                <a:gd name="T61" fmla="*/ 3603 h 11380"/>
                <a:gd name="T62" fmla="*/ 844 w 7738"/>
                <a:gd name="T63" fmla="*/ 4075 h 11380"/>
                <a:gd name="T64" fmla="*/ 593 w 7738"/>
                <a:gd name="T65" fmla="*/ 4342 h 11380"/>
                <a:gd name="T66" fmla="*/ 442 w 7738"/>
                <a:gd name="T67" fmla="*/ 4278 h 11380"/>
                <a:gd name="T68" fmla="*/ 233 w 7738"/>
                <a:gd name="T69" fmla="*/ 5379 h 11380"/>
                <a:gd name="T70" fmla="*/ 646 w 7738"/>
                <a:gd name="T71" fmla="*/ 6246 h 11380"/>
                <a:gd name="T72" fmla="*/ 512 w 7738"/>
                <a:gd name="T73" fmla="*/ 6444 h 11380"/>
                <a:gd name="T74" fmla="*/ 250 w 7738"/>
                <a:gd name="T75" fmla="*/ 6060 h 11380"/>
                <a:gd name="T76" fmla="*/ 436 w 7738"/>
                <a:gd name="T77" fmla="*/ 6595 h 11380"/>
                <a:gd name="T78" fmla="*/ 233 w 7738"/>
                <a:gd name="T79" fmla="*/ 6392 h 11380"/>
                <a:gd name="T80" fmla="*/ 180 w 7738"/>
                <a:gd name="T81" fmla="*/ 6461 h 11380"/>
                <a:gd name="T82" fmla="*/ 576 w 7738"/>
                <a:gd name="T83" fmla="*/ 7276 h 11380"/>
                <a:gd name="T84" fmla="*/ 995 w 7738"/>
                <a:gd name="T85" fmla="*/ 8207 h 11380"/>
                <a:gd name="T86" fmla="*/ 1281 w 7738"/>
                <a:gd name="T87" fmla="*/ 9295 h 11380"/>
                <a:gd name="T88" fmla="*/ 1345 w 7738"/>
                <a:gd name="T89" fmla="*/ 9872 h 11380"/>
                <a:gd name="T90" fmla="*/ 1013 w 7738"/>
                <a:gd name="T91" fmla="*/ 10518 h 11380"/>
                <a:gd name="T92" fmla="*/ 1461 w 7738"/>
                <a:gd name="T93" fmla="*/ 11158 h 11380"/>
                <a:gd name="T94" fmla="*/ 2014 w 7738"/>
                <a:gd name="T95" fmla="*/ 11327 h 11380"/>
                <a:gd name="T96" fmla="*/ 2305 w 7738"/>
                <a:gd name="T97" fmla="*/ 11333 h 11380"/>
                <a:gd name="T98" fmla="*/ 2817 w 7738"/>
                <a:gd name="T99" fmla="*/ 11042 h 11380"/>
                <a:gd name="T100" fmla="*/ 3627 w 7738"/>
                <a:gd name="T101" fmla="*/ 10704 h 11380"/>
                <a:gd name="T102" fmla="*/ 4418 w 7738"/>
                <a:gd name="T103" fmla="*/ 10681 h 11380"/>
                <a:gd name="T104" fmla="*/ 4855 w 7738"/>
                <a:gd name="T105" fmla="*/ 10658 h 11380"/>
                <a:gd name="T106" fmla="*/ 5356 w 7738"/>
                <a:gd name="T107" fmla="*/ 10314 h 11380"/>
                <a:gd name="T108" fmla="*/ 6345 w 7738"/>
                <a:gd name="T109" fmla="*/ 9732 h 11380"/>
                <a:gd name="T110" fmla="*/ 7737 w 7738"/>
                <a:gd name="T111" fmla="*/ 9406 h 11380"/>
                <a:gd name="T112" fmla="*/ 1147 w 7738"/>
                <a:gd name="T113" fmla="*/ 3586 h 11380"/>
                <a:gd name="T114" fmla="*/ 122 w 7738"/>
                <a:gd name="T115" fmla="*/ 6339 h 113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7738" h="11380">
                  <a:moveTo>
                    <a:pt x="7713" y="576"/>
                  </a:moveTo>
                  <a:lnTo>
                    <a:pt x="7713" y="576"/>
                  </a:lnTo>
                  <a:cubicBezTo>
                    <a:pt x="7684" y="559"/>
                    <a:pt x="7649" y="553"/>
                    <a:pt x="7614" y="541"/>
                  </a:cubicBezTo>
                  <a:cubicBezTo>
                    <a:pt x="7574" y="535"/>
                    <a:pt x="7556" y="512"/>
                    <a:pt x="7516" y="512"/>
                  </a:cubicBezTo>
                  <a:cubicBezTo>
                    <a:pt x="7498" y="512"/>
                    <a:pt x="7486" y="518"/>
                    <a:pt x="7463" y="518"/>
                  </a:cubicBezTo>
                  <a:cubicBezTo>
                    <a:pt x="7463" y="547"/>
                    <a:pt x="7469" y="570"/>
                    <a:pt x="7486" y="593"/>
                  </a:cubicBezTo>
                  <a:cubicBezTo>
                    <a:pt x="7481" y="599"/>
                    <a:pt x="7481" y="599"/>
                    <a:pt x="7481" y="599"/>
                  </a:cubicBezTo>
                  <a:cubicBezTo>
                    <a:pt x="7469" y="599"/>
                    <a:pt x="7463" y="593"/>
                    <a:pt x="7451" y="588"/>
                  </a:cubicBezTo>
                  <a:cubicBezTo>
                    <a:pt x="7440" y="593"/>
                    <a:pt x="7440" y="593"/>
                    <a:pt x="7440" y="593"/>
                  </a:cubicBezTo>
                  <a:cubicBezTo>
                    <a:pt x="7440" y="599"/>
                    <a:pt x="7446" y="605"/>
                    <a:pt x="7451" y="611"/>
                  </a:cubicBezTo>
                  <a:cubicBezTo>
                    <a:pt x="7446" y="622"/>
                    <a:pt x="7446" y="622"/>
                    <a:pt x="7446" y="622"/>
                  </a:cubicBezTo>
                  <a:cubicBezTo>
                    <a:pt x="7428" y="617"/>
                    <a:pt x="7416" y="605"/>
                    <a:pt x="7405" y="593"/>
                  </a:cubicBezTo>
                  <a:cubicBezTo>
                    <a:pt x="7393" y="599"/>
                    <a:pt x="7393" y="599"/>
                    <a:pt x="7393" y="599"/>
                  </a:cubicBezTo>
                  <a:cubicBezTo>
                    <a:pt x="7393" y="622"/>
                    <a:pt x="7405" y="628"/>
                    <a:pt x="7405" y="652"/>
                  </a:cubicBezTo>
                  <a:cubicBezTo>
                    <a:pt x="7405" y="657"/>
                    <a:pt x="7399" y="657"/>
                    <a:pt x="7393" y="657"/>
                  </a:cubicBezTo>
                  <a:cubicBezTo>
                    <a:pt x="7364" y="617"/>
                    <a:pt x="7364" y="617"/>
                    <a:pt x="7364" y="617"/>
                  </a:cubicBezTo>
                  <a:cubicBezTo>
                    <a:pt x="7347" y="640"/>
                    <a:pt x="7335" y="652"/>
                    <a:pt x="7335" y="681"/>
                  </a:cubicBezTo>
                  <a:cubicBezTo>
                    <a:pt x="7335" y="722"/>
                    <a:pt x="7376" y="826"/>
                    <a:pt x="7312" y="722"/>
                  </a:cubicBezTo>
                  <a:cubicBezTo>
                    <a:pt x="7300" y="751"/>
                    <a:pt x="7288" y="791"/>
                    <a:pt x="7288" y="815"/>
                  </a:cubicBezTo>
                  <a:cubicBezTo>
                    <a:pt x="7288" y="826"/>
                    <a:pt x="7300" y="855"/>
                    <a:pt x="7288" y="832"/>
                  </a:cubicBezTo>
                  <a:cubicBezTo>
                    <a:pt x="7259" y="785"/>
                    <a:pt x="7259" y="785"/>
                    <a:pt x="7259" y="785"/>
                  </a:cubicBezTo>
                  <a:cubicBezTo>
                    <a:pt x="7224" y="780"/>
                    <a:pt x="7195" y="756"/>
                    <a:pt x="7253" y="756"/>
                  </a:cubicBezTo>
                  <a:cubicBezTo>
                    <a:pt x="7277" y="756"/>
                    <a:pt x="7294" y="739"/>
                    <a:pt x="7294" y="716"/>
                  </a:cubicBezTo>
                  <a:cubicBezTo>
                    <a:pt x="7294" y="681"/>
                    <a:pt x="7277" y="663"/>
                    <a:pt x="7277" y="622"/>
                  </a:cubicBezTo>
                  <a:cubicBezTo>
                    <a:pt x="7277" y="593"/>
                    <a:pt x="7271" y="576"/>
                    <a:pt x="7283" y="553"/>
                  </a:cubicBezTo>
                  <a:cubicBezTo>
                    <a:pt x="7294" y="535"/>
                    <a:pt x="7318" y="529"/>
                    <a:pt x="7318" y="506"/>
                  </a:cubicBezTo>
                  <a:cubicBezTo>
                    <a:pt x="7318" y="454"/>
                    <a:pt x="7271" y="436"/>
                    <a:pt x="7230" y="413"/>
                  </a:cubicBezTo>
                  <a:cubicBezTo>
                    <a:pt x="7190" y="390"/>
                    <a:pt x="7178" y="372"/>
                    <a:pt x="7155" y="337"/>
                  </a:cubicBezTo>
                  <a:cubicBezTo>
                    <a:pt x="7149" y="320"/>
                    <a:pt x="7125" y="320"/>
                    <a:pt x="7125" y="308"/>
                  </a:cubicBezTo>
                  <a:cubicBezTo>
                    <a:pt x="7125" y="296"/>
                    <a:pt x="7131" y="296"/>
                    <a:pt x="7131" y="291"/>
                  </a:cubicBezTo>
                  <a:cubicBezTo>
                    <a:pt x="7131" y="250"/>
                    <a:pt x="7090" y="244"/>
                    <a:pt x="7056" y="221"/>
                  </a:cubicBezTo>
                  <a:cubicBezTo>
                    <a:pt x="7038" y="209"/>
                    <a:pt x="7027" y="198"/>
                    <a:pt x="7003" y="186"/>
                  </a:cubicBezTo>
                  <a:cubicBezTo>
                    <a:pt x="6986" y="174"/>
                    <a:pt x="6957" y="174"/>
                    <a:pt x="6957" y="157"/>
                  </a:cubicBezTo>
                  <a:cubicBezTo>
                    <a:pt x="6957" y="128"/>
                    <a:pt x="6957" y="99"/>
                    <a:pt x="6933" y="99"/>
                  </a:cubicBezTo>
                  <a:cubicBezTo>
                    <a:pt x="6904" y="99"/>
                    <a:pt x="6887" y="104"/>
                    <a:pt x="6858" y="104"/>
                  </a:cubicBezTo>
                  <a:cubicBezTo>
                    <a:pt x="6799" y="104"/>
                    <a:pt x="6764" y="58"/>
                    <a:pt x="6747" y="0"/>
                  </a:cubicBezTo>
                  <a:cubicBezTo>
                    <a:pt x="6724" y="11"/>
                    <a:pt x="6712" y="23"/>
                    <a:pt x="6695" y="35"/>
                  </a:cubicBezTo>
                  <a:cubicBezTo>
                    <a:pt x="6648" y="17"/>
                    <a:pt x="6648" y="17"/>
                    <a:pt x="6648" y="17"/>
                  </a:cubicBezTo>
                  <a:cubicBezTo>
                    <a:pt x="6636" y="17"/>
                    <a:pt x="6636" y="17"/>
                    <a:pt x="6636" y="17"/>
                  </a:cubicBezTo>
                  <a:cubicBezTo>
                    <a:pt x="6666" y="58"/>
                    <a:pt x="6677" y="87"/>
                    <a:pt x="6712" y="104"/>
                  </a:cubicBezTo>
                  <a:cubicBezTo>
                    <a:pt x="6706" y="116"/>
                    <a:pt x="6706" y="116"/>
                    <a:pt x="6706" y="116"/>
                  </a:cubicBezTo>
                  <a:cubicBezTo>
                    <a:pt x="6689" y="116"/>
                    <a:pt x="6677" y="116"/>
                    <a:pt x="6654" y="116"/>
                  </a:cubicBezTo>
                  <a:cubicBezTo>
                    <a:pt x="6654" y="163"/>
                    <a:pt x="6631" y="192"/>
                    <a:pt x="6590" y="221"/>
                  </a:cubicBezTo>
                  <a:cubicBezTo>
                    <a:pt x="6572" y="227"/>
                    <a:pt x="6572" y="250"/>
                    <a:pt x="6555" y="250"/>
                  </a:cubicBezTo>
                  <a:cubicBezTo>
                    <a:pt x="6508" y="250"/>
                    <a:pt x="6508" y="192"/>
                    <a:pt x="6508" y="145"/>
                  </a:cubicBezTo>
                  <a:cubicBezTo>
                    <a:pt x="6508" y="81"/>
                    <a:pt x="6514" y="133"/>
                    <a:pt x="6468" y="157"/>
                  </a:cubicBezTo>
                  <a:cubicBezTo>
                    <a:pt x="6450" y="168"/>
                    <a:pt x="6421" y="163"/>
                    <a:pt x="6421" y="186"/>
                  </a:cubicBezTo>
                  <a:cubicBezTo>
                    <a:pt x="6421" y="203"/>
                    <a:pt x="6450" y="203"/>
                    <a:pt x="6456" y="221"/>
                  </a:cubicBezTo>
                  <a:cubicBezTo>
                    <a:pt x="6427" y="227"/>
                    <a:pt x="6415" y="250"/>
                    <a:pt x="6392" y="250"/>
                  </a:cubicBezTo>
                  <a:cubicBezTo>
                    <a:pt x="6322" y="250"/>
                    <a:pt x="6386" y="168"/>
                    <a:pt x="6305" y="256"/>
                  </a:cubicBezTo>
                  <a:cubicBezTo>
                    <a:pt x="6310" y="279"/>
                    <a:pt x="6310" y="279"/>
                    <a:pt x="6310" y="279"/>
                  </a:cubicBezTo>
                  <a:cubicBezTo>
                    <a:pt x="6299" y="296"/>
                    <a:pt x="6275" y="308"/>
                    <a:pt x="6275" y="331"/>
                  </a:cubicBezTo>
                  <a:cubicBezTo>
                    <a:pt x="6275" y="349"/>
                    <a:pt x="6287" y="355"/>
                    <a:pt x="6287" y="372"/>
                  </a:cubicBezTo>
                  <a:cubicBezTo>
                    <a:pt x="6287" y="396"/>
                    <a:pt x="6252" y="390"/>
                    <a:pt x="6229" y="396"/>
                  </a:cubicBezTo>
                  <a:cubicBezTo>
                    <a:pt x="6235" y="413"/>
                    <a:pt x="6235" y="425"/>
                    <a:pt x="6241" y="442"/>
                  </a:cubicBezTo>
                  <a:cubicBezTo>
                    <a:pt x="6235" y="436"/>
                    <a:pt x="6235" y="436"/>
                    <a:pt x="6235" y="436"/>
                  </a:cubicBezTo>
                  <a:cubicBezTo>
                    <a:pt x="6223" y="419"/>
                    <a:pt x="6206" y="419"/>
                    <a:pt x="6200" y="401"/>
                  </a:cubicBezTo>
                  <a:cubicBezTo>
                    <a:pt x="6188" y="390"/>
                    <a:pt x="6194" y="361"/>
                    <a:pt x="6171" y="361"/>
                  </a:cubicBezTo>
                  <a:cubicBezTo>
                    <a:pt x="6095" y="361"/>
                    <a:pt x="6112" y="483"/>
                    <a:pt x="6112" y="285"/>
                  </a:cubicBezTo>
                  <a:lnTo>
                    <a:pt x="6118" y="279"/>
                  </a:lnTo>
                  <a:cubicBezTo>
                    <a:pt x="6118" y="256"/>
                    <a:pt x="6095" y="256"/>
                    <a:pt x="6078" y="244"/>
                  </a:cubicBezTo>
                  <a:cubicBezTo>
                    <a:pt x="6078" y="349"/>
                    <a:pt x="6078" y="349"/>
                    <a:pt x="6078" y="349"/>
                  </a:cubicBezTo>
                  <a:cubicBezTo>
                    <a:pt x="6078" y="372"/>
                    <a:pt x="6078" y="384"/>
                    <a:pt x="6072" y="407"/>
                  </a:cubicBezTo>
                  <a:cubicBezTo>
                    <a:pt x="6037" y="407"/>
                    <a:pt x="6008" y="407"/>
                    <a:pt x="5990" y="442"/>
                  </a:cubicBezTo>
                  <a:cubicBezTo>
                    <a:pt x="5984" y="436"/>
                    <a:pt x="5984" y="430"/>
                    <a:pt x="5979" y="430"/>
                  </a:cubicBezTo>
                  <a:cubicBezTo>
                    <a:pt x="5979" y="419"/>
                    <a:pt x="5979" y="419"/>
                    <a:pt x="5979" y="419"/>
                  </a:cubicBezTo>
                  <a:cubicBezTo>
                    <a:pt x="5955" y="419"/>
                    <a:pt x="5955" y="419"/>
                    <a:pt x="5955" y="419"/>
                  </a:cubicBezTo>
                  <a:cubicBezTo>
                    <a:pt x="5949" y="419"/>
                    <a:pt x="5944" y="413"/>
                    <a:pt x="5938" y="413"/>
                  </a:cubicBezTo>
                  <a:cubicBezTo>
                    <a:pt x="5932" y="413"/>
                    <a:pt x="5932" y="419"/>
                    <a:pt x="5926" y="419"/>
                  </a:cubicBezTo>
                  <a:cubicBezTo>
                    <a:pt x="5932" y="454"/>
                    <a:pt x="5880" y="459"/>
                    <a:pt x="5880" y="494"/>
                  </a:cubicBezTo>
                  <a:cubicBezTo>
                    <a:pt x="5880" y="529"/>
                    <a:pt x="5915" y="547"/>
                    <a:pt x="5944" y="547"/>
                  </a:cubicBezTo>
                  <a:cubicBezTo>
                    <a:pt x="5944" y="553"/>
                    <a:pt x="5949" y="553"/>
                    <a:pt x="5949" y="559"/>
                  </a:cubicBezTo>
                  <a:cubicBezTo>
                    <a:pt x="5949" y="576"/>
                    <a:pt x="5938" y="588"/>
                    <a:pt x="5926" y="599"/>
                  </a:cubicBezTo>
                  <a:cubicBezTo>
                    <a:pt x="5932" y="611"/>
                    <a:pt x="5932" y="611"/>
                    <a:pt x="5932" y="611"/>
                  </a:cubicBezTo>
                  <a:cubicBezTo>
                    <a:pt x="5938" y="611"/>
                    <a:pt x="5938" y="617"/>
                    <a:pt x="5944" y="617"/>
                  </a:cubicBezTo>
                  <a:cubicBezTo>
                    <a:pt x="5949" y="617"/>
                    <a:pt x="5955" y="611"/>
                    <a:pt x="5961" y="605"/>
                  </a:cubicBezTo>
                  <a:cubicBezTo>
                    <a:pt x="5967" y="611"/>
                    <a:pt x="5973" y="622"/>
                    <a:pt x="5979" y="622"/>
                  </a:cubicBezTo>
                  <a:cubicBezTo>
                    <a:pt x="5990" y="622"/>
                    <a:pt x="5996" y="628"/>
                    <a:pt x="6002" y="628"/>
                  </a:cubicBezTo>
                  <a:cubicBezTo>
                    <a:pt x="5990" y="634"/>
                    <a:pt x="5984" y="640"/>
                    <a:pt x="5984" y="652"/>
                  </a:cubicBezTo>
                  <a:cubicBezTo>
                    <a:pt x="5984" y="669"/>
                    <a:pt x="6008" y="675"/>
                    <a:pt x="6025" y="692"/>
                  </a:cubicBezTo>
                  <a:cubicBezTo>
                    <a:pt x="6002" y="698"/>
                    <a:pt x="5990" y="710"/>
                    <a:pt x="5967" y="710"/>
                  </a:cubicBezTo>
                  <a:cubicBezTo>
                    <a:pt x="5932" y="710"/>
                    <a:pt x="5915" y="687"/>
                    <a:pt x="5886" y="675"/>
                  </a:cubicBezTo>
                  <a:cubicBezTo>
                    <a:pt x="5886" y="687"/>
                    <a:pt x="5880" y="692"/>
                    <a:pt x="5874" y="704"/>
                  </a:cubicBezTo>
                  <a:cubicBezTo>
                    <a:pt x="5816" y="675"/>
                    <a:pt x="5816" y="570"/>
                    <a:pt x="5810" y="687"/>
                  </a:cubicBezTo>
                  <a:cubicBezTo>
                    <a:pt x="5786" y="687"/>
                    <a:pt x="5769" y="687"/>
                    <a:pt x="5746" y="687"/>
                  </a:cubicBezTo>
                  <a:cubicBezTo>
                    <a:pt x="5746" y="698"/>
                    <a:pt x="5746" y="704"/>
                    <a:pt x="5746" y="716"/>
                  </a:cubicBezTo>
                  <a:cubicBezTo>
                    <a:pt x="5769" y="716"/>
                    <a:pt x="5769" y="716"/>
                    <a:pt x="5769" y="716"/>
                  </a:cubicBezTo>
                  <a:cubicBezTo>
                    <a:pt x="5786" y="716"/>
                    <a:pt x="5798" y="704"/>
                    <a:pt x="5821" y="704"/>
                  </a:cubicBezTo>
                  <a:cubicBezTo>
                    <a:pt x="5798" y="722"/>
                    <a:pt x="5786" y="733"/>
                    <a:pt x="5763" y="739"/>
                  </a:cubicBezTo>
                  <a:cubicBezTo>
                    <a:pt x="5769" y="762"/>
                    <a:pt x="5786" y="768"/>
                    <a:pt x="5810" y="768"/>
                  </a:cubicBezTo>
                  <a:cubicBezTo>
                    <a:pt x="5821" y="768"/>
                    <a:pt x="5833" y="756"/>
                    <a:pt x="5845" y="756"/>
                  </a:cubicBezTo>
                  <a:cubicBezTo>
                    <a:pt x="5839" y="774"/>
                    <a:pt x="5839" y="785"/>
                    <a:pt x="5839" y="809"/>
                  </a:cubicBezTo>
                  <a:cubicBezTo>
                    <a:pt x="5839" y="838"/>
                    <a:pt x="5932" y="919"/>
                    <a:pt x="5909" y="914"/>
                  </a:cubicBezTo>
                  <a:cubicBezTo>
                    <a:pt x="5862" y="896"/>
                    <a:pt x="5874" y="867"/>
                    <a:pt x="5839" y="867"/>
                  </a:cubicBezTo>
                  <a:cubicBezTo>
                    <a:pt x="5827" y="867"/>
                    <a:pt x="5821" y="879"/>
                    <a:pt x="5816" y="885"/>
                  </a:cubicBezTo>
                  <a:cubicBezTo>
                    <a:pt x="5792" y="873"/>
                    <a:pt x="5775" y="873"/>
                    <a:pt x="5769" y="855"/>
                  </a:cubicBezTo>
                  <a:cubicBezTo>
                    <a:pt x="5757" y="838"/>
                    <a:pt x="5775" y="815"/>
                    <a:pt x="5763" y="797"/>
                  </a:cubicBezTo>
                  <a:cubicBezTo>
                    <a:pt x="5746" y="785"/>
                    <a:pt x="5728" y="803"/>
                    <a:pt x="5711" y="797"/>
                  </a:cubicBezTo>
                  <a:cubicBezTo>
                    <a:pt x="5699" y="791"/>
                    <a:pt x="5699" y="780"/>
                    <a:pt x="5687" y="780"/>
                  </a:cubicBezTo>
                  <a:cubicBezTo>
                    <a:pt x="5658" y="780"/>
                    <a:pt x="5653" y="815"/>
                    <a:pt x="5629" y="826"/>
                  </a:cubicBezTo>
                  <a:cubicBezTo>
                    <a:pt x="5641" y="850"/>
                    <a:pt x="5641" y="850"/>
                    <a:pt x="5641" y="850"/>
                  </a:cubicBezTo>
                  <a:cubicBezTo>
                    <a:pt x="5629" y="867"/>
                    <a:pt x="5618" y="879"/>
                    <a:pt x="5594" y="879"/>
                  </a:cubicBezTo>
                  <a:cubicBezTo>
                    <a:pt x="5583" y="879"/>
                    <a:pt x="5571" y="867"/>
                    <a:pt x="5565" y="855"/>
                  </a:cubicBezTo>
                  <a:cubicBezTo>
                    <a:pt x="5554" y="879"/>
                    <a:pt x="5519" y="879"/>
                    <a:pt x="5519" y="908"/>
                  </a:cubicBezTo>
                  <a:cubicBezTo>
                    <a:pt x="5519" y="914"/>
                    <a:pt x="5524" y="919"/>
                    <a:pt x="5530" y="925"/>
                  </a:cubicBezTo>
                  <a:cubicBezTo>
                    <a:pt x="5507" y="943"/>
                    <a:pt x="5501" y="972"/>
                    <a:pt x="5501" y="1001"/>
                  </a:cubicBezTo>
                  <a:cubicBezTo>
                    <a:pt x="5501" y="1018"/>
                    <a:pt x="5513" y="1030"/>
                    <a:pt x="5530" y="1030"/>
                  </a:cubicBezTo>
                  <a:cubicBezTo>
                    <a:pt x="5530" y="1030"/>
                    <a:pt x="5536" y="1030"/>
                    <a:pt x="5542" y="1030"/>
                  </a:cubicBezTo>
                  <a:cubicBezTo>
                    <a:pt x="5554" y="1030"/>
                    <a:pt x="5554" y="1030"/>
                    <a:pt x="5554" y="1030"/>
                  </a:cubicBezTo>
                  <a:cubicBezTo>
                    <a:pt x="5554" y="1042"/>
                    <a:pt x="5554" y="1053"/>
                    <a:pt x="5554" y="1071"/>
                  </a:cubicBezTo>
                  <a:cubicBezTo>
                    <a:pt x="5618" y="1042"/>
                    <a:pt x="5629" y="1001"/>
                    <a:pt x="5676" y="954"/>
                  </a:cubicBezTo>
                  <a:cubicBezTo>
                    <a:pt x="5676" y="1013"/>
                    <a:pt x="5676" y="1013"/>
                    <a:pt x="5676" y="1013"/>
                  </a:cubicBezTo>
                  <a:cubicBezTo>
                    <a:pt x="5676" y="1048"/>
                    <a:pt x="5612" y="1048"/>
                    <a:pt x="5612" y="1088"/>
                  </a:cubicBezTo>
                  <a:cubicBezTo>
                    <a:pt x="5612" y="1094"/>
                    <a:pt x="5618" y="1100"/>
                    <a:pt x="5618" y="1111"/>
                  </a:cubicBezTo>
                  <a:cubicBezTo>
                    <a:pt x="5606" y="1117"/>
                    <a:pt x="5594" y="1123"/>
                    <a:pt x="5594" y="1135"/>
                  </a:cubicBezTo>
                  <a:cubicBezTo>
                    <a:pt x="5594" y="1152"/>
                    <a:pt x="5606" y="1158"/>
                    <a:pt x="5606" y="1176"/>
                  </a:cubicBezTo>
                  <a:cubicBezTo>
                    <a:pt x="5606" y="1193"/>
                    <a:pt x="5583" y="1193"/>
                    <a:pt x="5571" y="1211"/>
                  </a:cubicBezTo>
                  <a:cubicBezTo>
                    <a:pt x="5554" y="1205"/>
                    <a:pt x="5548" y="1199"/>
                    <a:pt x="5530" y="1193"/>
                  </a:cubicBezTo>
                  <a:cubicBezTo>
                    <a:pt x="5524" y="1228"/>
                    <a:pt x="5524" y="1245"/>
                    <a:pt x="5513" y="1274"/>
                  </a:cubicBezTo>
                  <a:cubicBezTo>
                    <a:pt x="5524" y="1280"/>
                    <a:pt x="5530" y="1286"/>
                    <a:pt x="5542" y="1286"/>
                  </a:cubicBezTo>
                  <a:cubicBezTo>
                    <a:pt x="5554" y="1286"/>
                    <a:pt x="5559" y="1280"/>
                    <a:pt x="5571" y="1280"/>
                  </a:cubicBezTo>
                  <a:cubicBezTo>
                    <a:pt x="5589" y="1280"/>
                    <a:pt x="5757" y="1333"/>
                    <a:pt x="5723" y="1344"/>
                  </a:cubicBezTo>
                  <a:cubicBezTo>
                    <a:pt x="5658" y="1327"/>
                    <a:pt x="5623" y="1344"/>
                    <a:pt x="5565" y="1333"/>
                  </a:cubicBezTo>
                  <a:cubicBezTo>
                    <a:pt x="5536" y="1327"/>
                    <a:pt x="5519" y="1304"/>
                    <a:pt x="5490" y="1304"/>
                  </a:cubicBezTo>
                  <a:lnTo>
                    <a:pt x="5484" y="1309"/>
                  </a:lnTo>
                  <a:cubicBezTo>
                    <a:pt x="5484" y="1333"/>
                    <a:pt x="5501" y="1350"/>
                    <a:pt x="5524" y="1350"/>
                  </a:cubicBezTo>
                  <a:cubicBezTo>
                    <a:pt x="5524" y="1368"/>
                    <a:pt x="5519" y="1374"/>
                    <a:pt x="5513" y="1385"/>
                  </a:cubicBezTo>
                  <a:cubicBezTo>
                    <a:pt x="5495" y="1374"/>
                    <a:pt x="5490" y="1356"/>
                    <a:pt x="5466" y="1356"/>
                  </a:cubicBezTo>
                  <a:cubicBezTo>
                    <a:pt x="5460" y="1356"/>
                    <a:pt x="5455" y="1362"/>
                    <a:pt x="5449" y="1362"/>
                  </a:cubicBezTo>
                  <a:cubicBezTo>
                    <a:pt x="5408" y="1362"/>
                    <a:pt x="5408" y="1315"/>
                    <a:pt x="5385" y="1286"/>
                  </a:cubicBezTo>
                  <a:cubicBezTo>
                    <a:pt x="5361" y="1257"/>
                    <a:pt x="5332" y="1263"/>
                    <a:pt x="5297" y="1263"/>
                  </a:cubicBezTo>
                  <a:cubicBezTo>
                    <a:pt x="5292" y="1263"/>
                    <a:pt x="5292" y="1263"/>
                    <a:pt x="5286" y="1263"/>
                  </a:cubicBezTo>
                  <a:cubicBezTo>
                    <a:pt x="5297" y="1286"/>
                    <a:pt x="5315" y="1286"/>
                    <a:pt x="5315" y="1309"/>
                  </a:cubicBezTo>
                  <a:cubicBezTo>
                    <a:pt x="5315" y="1315"/>
                    <a:pt x="5309" y="1315"/>
                    <a:pt x="5309" y="1321"/>
                  </a:cubicBezTo>
                  <a:cubicBezTo>
                    <a:pt x="5286" y="1321"/>
                    <a:pt x="5286" y="1321"/>
                    <a:pt x="5286" y="1321"/>
                  </a:cubicBezTo>
                  <a:cubicBezTo>
                    <a:pt x="5274" y="1321"/>
                    <a:pt x="5268" y="1333"/>
                    <a:pt x="5257" y="1333"/>
                  </a:cubicBezTo>
                  <a:cubicBezTo>
                    <a:pt x="5245" y="1333"/>
                    <a:pt x="5239" y="1315"/>
                    <a:pt x="5228" y="1309"/>
                  </a:cubicBezTo>
                  <a:cubicBezTo>
                    <a:pt x="5204" y="1280"/>
                    <a:pt x="5175" y="1269"/>
                    <a:pt x="5175" y="1228"/>
                  </a:cubicBezTo>
                  <a:cubicBezTo>
                    <a:pt x="5175" y="1222"/>
                    <a:pt x="5181" y="1216"/>
                    <a:pt x="5181" y="1205"/>
                  </a:cubicBezTo>
                  <a:cubicBezTo>
                    <a:pt x="5158" y="1211"/>
                    <a:pt x="5158" y="1211"/>
                    <a:pt x="5158" y="1211"/>
                  </a:cubicBezTo>
                  <a:cubicBezTo>
                    <a:pt x="5152" y="1211"/>
                    <a:pt x="5152" y="1205"/>
                    <a:pt x="5146" y="1205"/>
                  </a:cubicBezTo>
                  <a:cubicBezTo>
                    <a:pt x="5140" y="1205"/>
                    <a:pt x="5140" y="1211"/>
                    <a:pt x="5134" y="1211"/>
                  </a:cubicBezTo>
                  <a:cubicBezTo>
                    <a:pt x="5134" y="1228"/>
                    <a:pt x="5129" y="1234"/>
                    <a:pt x="5129" y="1251"/>
                  </a:cubicBezTo>
                  <a:cubicBezTo>
                    <a:pt x="5129" y="1257"/>
                    <a:pt x="5134" y="1257"/>
                    <a:pt x="5134" y="1263"/>
                  </a:cubicBezTo>
                  <a:cubicBezTo>
                    <a:pt x="5169" y="1263"/>
                    <a:pt x="5169" y="1263"/>
                    <a:pt x="5169" y="1263"/>
                  </a:cubicBezTo>
                  <a:cubicBezTo>
                    <a:pt x="5169" y="1327"/>
                    <a:pt x="5169" y="1327"/>
                    <a:pt x="5169" y="1327"/>
                  </a:cubicBezTo>
                  <a:cubicBezTo>
                    <a:pt x="5158" y="1339"/>
                    <a:pt x="5134" y="1339"/>
                    <a:pt x="5134" y="1350"/>
                  </a:cubicBezTo>
                  <a:cubicBezTo>
                    <a:pt x="5134" y="1368"/>
                    <a:pt x="5146" y="1374"/>
                    <a:pt x="5146" y="1385"/>
                  </a:cubicBezTo>
                  <a:cubicBezTo>
                    <a:pt x="5146" y="1408"/>
                    <a:pt x="5111" y="1414"/>
                    <a:pt x="5111" y="1437"/>
                  </a:cubicBezTo>
                  <a:cubicBezTo>
                    <a:pt x="5111" y="1472"/>
                    <a:pt x="5158" y="1455"/>
                    <a:pt x="5181" y="1472"/>
                  </a:cubicBezTo>
                  <a:cubicBezTo>
                    <a:pt x="5204" y="1502"/>
                    <a:pt x="5198" y="1537"/>
                    <a:pt x="5210" y="1571"/>
                  </a:cubicBezTo>
                  <a:cubicBezTo>
                    <a:pt x="5228" y="1566"/>
                    <a:pt x="5245" y="1571"/>
                    <a:pt x="5263" y="1560"/>
                  </a:cubicBezTo>
                  <a:cubicBezTo>
                    <a:pt x="5274" y="1566"/>
                    <a:pt x="5274" y="1566"/>
                    <a:pt x="5274" y="1566"/>
                  </a:cubicBezTo>
                  <a:cubicBezTo>
                    <a:pt x="5257" y="1583"/>
                    <a:pt x="5245" y="1589"/>
                    <a:pt x="5222" y="1600"/>
                  </a:cubicBezTo>
                  <a:cubicBezTo>
                    <a:pt x="5251" y="1641"/>
                    <a:pt x="5280" y="1665"/>
                    <a:pt x="5216" y="1624"/>
                  </a:cubicBezTo>
                  <a:cubicBezTo>
                    <a:pt x="5233" y="1670"/>
                    <a:pt x="5245" y="1700"/>
                    <a:pt x="5274" y="1740"/>
                  </a:cubicBezTo>
                  <a:cubicBezTo>
                    <a:pt x="5268" y="1752"/>
                    <a:pt x="5268" y="1752"/>
                    <a:pt x="5268" y="1752"/>
                  </a:cubicBezTo>
                  <a:cubicBezTo>
                    <a:pt x="5233" y="1729"/>
                    <a:pt x="5210" y="1717"/>
                    <a:pt x="5181" y="1694"/>
                  </a:cubicBezTo>
                  <a:cubicBezTo>
                    <a:pt x="5158" y="1670"/>
                    <a:pt x="5164" y="1630"/>
                    <a:pt x="5134" y="1630"/>
                  </a:cubicBezTo>
                  <a:cubicBezTo>
                    <a:pt x="5117" y="1630"/>
                    <a:pt x="5129" y="1659"/>
                    <a:pt x="5129" y="1676"/>
                  </a:cubicBezTo>
                  <a:cubicBezTo>
                    <a:pt x="5129" y="1705"/>
                    <a:pt x="5152" y="1717"/>
                    <a:pt x="5164" y="1746"/>
                  </a:cubicBezTo>
                  <a:cubicBezTo>
                    <a:pt x="5158" y="1752"/>
                    <a:pt x="5146" y="1758"/>
                    <a:pt x="5134" y="1758"/>
                  </a:cubicBezTo>
                  <a:cubicBezTo>
                    <a:pt x="5134" y="1787"/>
                    <a:pt x="5105" y="1793"/>
                    <a:pt x="5105" y="1822"/>
                  </a:cubicBezTo>
                  <a:cubicBezTo>
                    <a:pt x="5105" y="1833"/>
                    <a:pt x="5111" y="1839"/>
                    <a:pt x="5111" y="1851"/>
                  </a:cubicBezTo>
                  <a:cubicBezTo>
                    <a:pt x="5111" y="1886"/>
                    <a:pt x="5094" y="2031"/>
                    <a:pt x="5094" y="1926"/>
                  </a:cubicBezTo>
                  <a:cubicBezTo>
                    <a:pt x="5094" y="1909"/>
                    <a:pt x="5100" y="1897"/>
                    <a:pt x="5100" y="1880"/>
                  </a:cubicBezTo>
                  <a:cubicBezTo>
                    <a:pt x="5100" y="1839"/>
                    <a:pt x="5065" y="1828"/>
                    <a:pt x="5030" y="1804"/>
                  </a:cubicBezTo>
                  <a:cubicBezTo>
                    <a:pt x="4989" y="1763"/>
                    <a:pt x="5006" y="1717"/>
                    <a:pt x="4977" y="1665"/>
                  </a:cubicBezTo>
                  <a:cubicBezTo>
                    <a:pt x="4954" y="1624"/>
                    <a:pt x="4902" y="1618"/>
                    <a:pt x="4902" y="1571"/>
                  </a:cubicBezTo>
                  <a:cubicBezTo>
                    <a:pt x="4902" y="1554"/>
                    <a:pt x="4907" y="1548"/>
                    <a:pt x="4907" y="1531"/>
                  </a:cubicBezTo>
                  <a:cubicBezTo>
                    <a:pt x="4907" y="1513"/>
                    <a:pt x="4907" y="1513"/>
                    <a:pt x="4907" y="1513"/>
                  </a:cubicBezTo>
                  <a:cubicBezTo>
                    <a:pt x="4896" y="1507"/>
                    <a:pt x="4890" y="1507"/>
                    <a:pt x="4872" y="1502"/>
                  </a:cubicBezTo>
                  <a:cubicBezTo>
                    <a:pt x="4878" y="1478"/>
                    <a:pt x="4878" y="1478"/>
                    <a:pt x="4878" y="1478"/>
                  </a:cubicBezTo>
                  <a:cubicBezTo>
                    <a:pt x="4855" y="1449"/>
                    <a:pt x="4808" y="1443"/>
                    <a:pt x="4808" y="1403"/>
                  </a:cubicBezTo>
                  <a:cubicBezTo>
                    <a:pt x="4808" y="1374"/>
                    <a:pt x="4826" y="1362"/>
                    <a:pt x="4832" y="1333"/>
                  </a:cubicBezTo>
                  <a:cubicBezTo>
                    <a:pt x="4814" y="1333"/>
                    <a:pt x="4808" y="1333"/>
                    <a:pt x="4791" y="1333"/>
                  </a:cubicBezTo>
                  <a:cubicBezTo>
                    <a:pt x="4779" y="1374"/>
                    <a:pt x="4756" y="1391"/>
                    <a:pt x="4715" y="1397"/>
                  </a:cubicBezTo>
                  <a:cubicBezTo>
                    <a:pt x="4721" y="1420"/>
                    <a:pt x="4715" y="1432"/>
                    <a:pt x="4715" y="1455"/>
                  </a:cubicBezTo>
                  <a:cubicBezTo>
                    <a:pt x="4715" y="1478"/>
                    <a:pt x="4733" y="1490"/>
                    <a:pt x="4756" y="1496"/>
                  </a:cubicBezTo>
                  <a:cubicBezTo>
                    <a:pt x="4750" y="1502"/>
                    <a:pt x="4750" y="1507"/>
                    <a:pt x="4750" y="1513"/>
                  </a:cubicBezTo>
                  <a:cubicBezTo>
                    <a:pt x="4715" y="1513"/>
                    <a:pt x="4692" y="1525"/>
                    <a:pt x="4657" y="1525"/>
                  </a:cubicBezTo>
                  <a:cubicBezTo>
                    <a:pt x="4640" y="1525"/>
                    <a:pt x="4634" y="1507"/>
                    <a:pt x="4622" y="1502"/>
                  </a:cubicBezTo>
                  <a:cubicBezTo>
                    <a:pt x="4616" y="1542"/>
                    <a:pt x="4622" y="1560"/>
                    <a:pt x="4622" y="1600"/>
                  </a:cubicBezTo>
                  <a:cubicBezTo>
                    <a:pt x="4611" y="1600"/>
                    <a:pt x="4611" y="1600"/>
                    <a:pt x="4611" y="1600"/>
                  </a:cubicBezTo>
                  <a:cubicBezTo>
                    <a:pt x="4552" y="1612"/>
                    <a:pt x="4535" y="1647"/>
                    <a:pt x="4500" y="1694"/>
                  </a:cubicBezTo>
                  <a:cubicBezTo>
                    <a:pt x="4471" y="1740"/>
                    <a:pt x="4436" y="1763"/>
                    <a:pt x="4436" y="1816"/>
                  </a:cubicBezTo>
                  <a:cubicBezTo>
                    <a:pt x="4436" y="1886"/>
                    <a:pt x="4453" y="1926"/>
                    <a:pt x="4459" y="1991"/>
                  </a:cubicBezTo>
                  <a:cubicBezTo>
                    <a:pt x="4459" y="2031"/>
                    <a:pt x="4442" y="2060"/>
                    <a:pt x="4471" y="2089"/>
                  </a:cubicBezTo>
                  <a:cubicBezTo>
                    <a:pt x="4488" y="2113"/>
                    <a:pt x="4552" y="2095"/>
                    <a:pt x="4552" y="2130"/>
                  </a:cubicBezTo>
                  <a:cubicBezTo>
                    <a:pt x="4552" y="2206"/>
                    <a:pt x="4482" y="2241"/>
                    <a:pt x="4412" y="2282"/>
                  </a:cubicBezTo>
                  <a:cubicBezTo>
                    <a:pt x="4360" y="2311"/>
                    <a:pt x="4337" y="2346"/>
                    <a:pt x="4273" y="2357"/>
                  </a:cubicBezTo>
                  <a:cubicBezTo>
                    <a:pt x="4249" y="2363"/>
                    <a:pt x="4255" y="2392"/>
                    <a:pt x="4238" y="2404"/>
                  </a:cubicBezTo>
                  <a:cubicBezTo>
                    <a:pt x="4244" y="2421"/>
                    <a:pt x="4255" y="2427"/>
                    <a:pt x="4255" y="2450"/>
                  </a:cubicBezTo>
                  <a:cubicBezTo>
                    <a:pt x="4255" y="2474"/>
                    <a:pt x="4232" y="2491"/>
                    <a:pt x="4209" y="2491"/>
                  </a:cubicBezTo>
                  <a:cubicBezTo>
                    <a:pt x="4203" y="2491"/>
                    <a:pt x="4197" y="2497"/>
                    <a:pt x="4186" y="2497"/>
                  </a:cubicBezTo>
                  <a:cubicBezTo>
                    <a:pt x="4191" y="2509"/>
                    <a:pt x="4191" y="2509"/>
                    <a:pt x="4191" y="2520"/>
                  </a:cubicBezTo>
                  <a:cubicBezTo>
                    <a:pt x="4191" y="2619"/>
                    <a:pt x="4139" y="2666"/>
                    <a:pt x="4086" y="2741"/>
                  </a:cubicBezTo>
                  <a:cubicBezTo>
                    <a:pt x="4023" y="2817"/>
                    <a:pt x="3988" y="2870"/>
                    <a:pt x="3906" y="2928"/>
                  </a:cubicBezTo>
                  <a:cubicBezTo>
                    <a:pt x="3825" y="2980"/>
                    <a:pt x="3766" y="2998"/>
                    <a:pt x="3673" y="3033"/>
                  </a:cubicBezTo>
                  <a:cubicBezTo>
                    <a:pt x="3592" y="3067"/>
                    <a:pt x="3551" y="3108"/>
                    <a:pt x="3464" y="3108"/>
                  </a:cubicBezTo>
                  <a:cubicBezTo>
                    <a:pt x="3400" y="3108"/>
                    <a:pt x="3400" y="3108"/>
                    <a:pt x="3400" y="3108"/>
                  </a:cubicBezTo>
                  <a:cubicBezTo>
                    <a:pt x="3306" y="3108"/>
                    <a:pt x="3260" y="3178"/>
                    <a:pt x="3167" y="3178"/>
                  </a:cubicBezTo>
                  <a:cubicBezTo>
                    <a:pt x="3103" y="3178"/>
                    <a:pt x="3074" y="3126"/>
                    <a:pt x="3010" y="3126"/>
                  </a:cubicBezTo>
                  <a:cubicBezTo>
                    <a:pt x="2998" y="3126"/>
                    <a:pt x="2998" y="3132"/>
                    <a:pt x="2992" y="3132"/>
                  </a:cubicBezTo>
                  <a:cubicBezTo>
                    <a:pt x="2992" y="3143"/>
                    <a:pt x="2992" y="3149"/>
                    <a:pt x="2992" y="3161"/>
                  </a:cubicBezTo>
                  <a:cubicBezTo>
                    <a:pt x="2975" y="3161"/>
                    <a:pt x="2969" y="3149"/>
                    <a:pt x="2957" y="3149"/>
                  </a:cubicBezTo>
                  <a:cubicBezTo>
                    <a:pt x="2887" y="3149"/>
                    <a:pt x="2882" y="3225"/>
                    <a:pt x="2829" y="3271"/>
                  </a:cubicBezTo>
                  <a:cubicBezTo>
                    <a:pt x="2777" y="3312"/>
                    <a:pt x="2730" y="3324"/>
                    <a:pt x="2666" y="3324"/>
                  </a:cubicBezTo>
                  <a:cubicBezTo>
                    <a:pt x="2619" y="3324"/>
                    <a:pt x="2619" y="3324"/>
                    <a:pt x="2619" y="3324"/>
                  </a:cubicBezTo>
                  <a:cubicBezTo>
                    <a:pt x="2550" y="3341"/>
                    <a:pt x="2497" y="3341"/>
                    <a:pt x="2433" y="3376"/>
                  </a:cubicBezTo>
                  <a:cubicBezTo>
                    <a:pt x="2387" y="3405"/>
                    <a:pt x="2375" y="3440"/>
                    <a:pt x="2334" y="3469"/>
                  </a:cubicBezTo>
                  <a:cubicBezTo>
                    <a:pt x="2264" y="3522"/>
                    <a:pt x="2206" y="3539"/>
                    <a:pt x="2119" y="3539"/>
                  </a:cubicBezTo>
                  <a:cubicBezTo>
                    <a:pt x="2072" y="3539"/>
                    <a:pt x="2055" y="3481"/>
                    <a:pt x="2002" y="3481"/>
                  </a:cubicBezTo>
                  <a:cubicBezTo>
                    <a:pt x="1944" y="3481"/>
                    <a:pt x="1915" y="3527"/>
                    <a:pt x="1863" y="3527"/>
                  </a:cubicBezTo>
                  <a:cubicBezTo>
                    <a:pt x="1845" y="3527"/>
                    <a:pt x="1839" y="3522"/>
                    <a:pt x="1828" y="3522"/>
                  </a:cubicBezTo>
                  <a:cubicBezTo>
                    <a:pt x="1828" y="3516"/>
                    <a:pt x="1857" y="3411"/>
                    <a:pt x="1839" y="3446"/>
                  </a:cubicBezTo>
                  <a:cubicBezTo>
                    <a:pt x="1775" y="3533"/>
                    <a:pt x="1705" y="3556"/>
                    <a:pt x="1607" y="3603"/>
                  </a:cubicBezTo>
                  <a:cubicBezTo>
                    <a:pt x="1589" y="3591"/>
                    <a:pt x="1589" y="3591"/>
                    <a:pt x="1589" y="3591"/>
                  </a:cubicBezTo>
                  <a:cubicBezTo>
                    <a:pt x="1572" y="3615"/>
                    <a:pt x="1577" y="3644"/>
                    <a:pt x="1554" y="3656"/>
                  </a:cubicBezTo>
                  <a:cubicBezTo>
                    <a:pt x="1508" y="3685"/>
                    <a:pt x="1455" y="3679"/>
                    <a:pt x="1420" y="3719"/>
                  </a:cubicBezTo>
                  <a:cubicBezTo>
                    <a:pt x="1356" y="3784"/>
                    <a:pt x="1333" y="3830"/>
                    <a:pt x="1263" y="3888"/>
                  </a:cubicBezTo>
                  <a:cubicBezTo>
                    <a:pt x="1164" y="3976"/>
                    <a:pt x="1088" y="3999"/>
                    <a:pt x="960" y="4028"/>
                  </a:cubicBezTo>
                  <a:cubicBezTo>
                    <a:pt x="925" y="4040"/>
                    <a:pt x="914" y="4075"/>
                    <a:pt x="879" y="4075"/>
                  </a:cubicBezTo>
                  <a:cubicBezTo>
                    <a:pt x="867" y="4075"/>
                    <a:pt x="856" y="4075"/>
                    <a:pt x="844" y="4075"/>
                  </a:cubicBezTo>
                  <a:cubicBezTo>
                    <a:pt x="821" y="4110"/>
                    <a:pt x="826" y="4145"/>
                    <a:pt x="803" y="4179"/>
                  </a:cubicBezTo>
                  <a:cubicBezTo>
                    <a:pt x="780" y="4220"/>
                    <a:pt x="751" y="4238"/>
                    <a:pt x="739" y="4284"/>
                  </a:cubicBezTo>
                  <a:cubicBezTo>
                    <a:pt x="727" y="4342"/>
                    <a:pt x="733" y="4389"/>
                    <a:pt x="687" y="4424"/>
                  </a:cubicBezTo>
                  <a:cubicBezTo>
                    <a:pt x="681" y="4412"/>
                    <a:pt x="669" y="4406"/>
                    <a:pt x="658" y="4401"/>
                  </a:cubicBezTo>
                  <a:cubicBezTo>
                    <a:pt x="646" y="4430"/>
                    <a:pt x="623" y="4436"/>
                    <a:pt x="593" y="4447"/>
                  </a:cubicBezTo>
                  <a:cubicBezTo>
                    <a:pt x="588" y="4436"/>
                    <a:pt x="582" y="4424"/>
                    <a:pt x="582" y="4406"/>
                  </a:cubicBezTo>
                  <a:cubicBezTo>
                    <a:pt x="582" y="4383"/>
                    <a:pt x="593" y="4371"/>
                    <a:pt x="593" y="4342"/>
                  </a:cubicBezTo>
                  <a:cubicBezTo>
                    <a:pt x="559" y="4249"/>
                    <a:pt x="559" y="4249"/>
                    <a:pt x="559" y="4249"/>
                  </a:cubicBezTo>
                  <a:cubicBezTo>
                    <a:pt x="564" y="4232"/>
                    <a:pt x="564" y="4226"/>
                    <a:pt x="564" y="4208"/>
                  </a:cubicBezTo>
                  <a:cubicBezTo>
                    <a:pt x="553" y="4139"/>
                    <a:pt x="553" y="4139"/>
                    <a:pt x="553" y="4139"/>
                  </a:cubicBezTo>
                  <a:cubicBezTo>
                    <a:pt x="559" y="4121"/>
                    <a:pt x="582" y="4110"/>
                    <a:pt x="582" y="4086"/>
                  </a:cubicBezTo>
                  <a:cubicBezTo>
                    <a:pt x="582" y="4080"/>
                    <a:pt x="576" y="4069"/>
                    <a:pt x="570" y="4069"/>
                  </a:cubicBezTo>
                  <a:cubicBezTo>
                    <a:pt x="524" y="4069"/>
                    <a:pt x="512" y="4121"/>
                    <a:pt x="495" y="4162"/>
                  </a:cubicBezTo>
                  <a:cubicBezTo>
                    <a:pt x="477" y="4208"/>
                    <a:pt x="466" y="4238"/>
                    <a:pt x="442" y="4278"/>
                  </a:cubicBezTo>
                  <a:cubicBezTo>
                    <a:pt x="425" y="4319"/>
                    <a:pt x="425" y="4342"/>
                    <a:pt x="413" y="4377"/>
                  </a:cubicBezTo>
                  <a:cubicBezTo>
                    <a:pt x="396" y="4424"/>
                    <a:pt x="372" y="4447"/>
                    <a:pt x="372" y="4494"/>
                  </a:cubicBezTo>
                  <a:cubicBezTo>
                    <a:pt x="372" y="4581"/>
                    <a:pt x="442" y="4622"/>
                    <a:pt x="442" y="4709"/>
                  </a:cubicBezTo>
                  <a:cubicBezTo>
                    <a:pt x="442" y="4732"/>
                    <a:pt x="419" y="4738"/>
                    <a:pt x="419" y="4762"/>
                  </a:cubicBezTo>
                  <a:cubicBezTo>
                    <a:pt x="419" y="4797"/>
                    <a:pt x="425" y="4814"/>
                    <a:pt x="425" y="4843"/>
                  </a:cubicBezTo>
                  <a:cubicBezTo>
                    <a:pt x="425" y="4925"/>
                    <a:pt x="372" y="4960"/>
                    <a:pt x="332" y="5035"/>
                  </a:cubicBezTo>
                  <a:cubicBezTo>
                    <a:pt x="267" y="5157"/>
                    <a:pt x="233" y="5239"/>
                    <a:pt x="233" y="5379"/>
                  </a:cubicBezTo>
                  <a:cubicBezTo>
                    <a:pt x="233" y="5524"/>
                    <a:pt x="384" y="5582"/>
                    <a:pt x="361" y="5728"/>
                  </a:cubicBezTo>
                  <a:cubicBezTo>
                    <a:pt x="361" y="5757"/>
                    <a:pt x="361" y="5786"/>
                    <a:pt x="390" y="5804"/>
                  </a:cubicBezTo>
                  <a:cubicBezTo>
                    <a:pt x="413" y="5815"/>
                    <a:pt x="436" y="5821"/>
                    <a:pt x="448" y="5844"/>
                  </a:cubicBezTo>
                  <a:cubicBezTo>
                    <a:pt x="477" y="5926"/>
                    <a:pt x="477" y="5984"/>
                    <a:pt x="530" y="6054"/>
                  </a:cubicBezTo>
                  <a:cubicBezTo>
                    <a:pt x="564" y="6095"/>
                    <a:pt x="576" y="6124"/>
                    <a:pt x="611" y="6159"/>
                  </a:cubicBezTo>
                  <a:cubicBezTo>
                    <a:pt x="629" y="6188"/>
                    <a:pt x="658" y="6199"/>
                    <a:pt x="658" y="6229"/>
                  </a:cubicBezTo>
                  <a:cubicBezTo>
                    <a:pt x="658" y="6234"/>
                    <a:pt x="646" y="6240"/>
                    <a:pt x="646" y="6246"/>
                  </a:cubicBezTo>
                  <a:cubicBezTo>
                    <a:pt x="646" y="6258"/>
                    <a:pt x="652" y="6264"/>
                    <a:pt x="652" y="6275"/>
                  </a:cubicBezTo>
                  <a:cubicBezTo>
                    <a:pt x="652" y="6281"/>
                    <a:pt x="634" y="6281"/>
                    <a:pt x="634" y="6287"/>
                  </a:cubicBezTo>
                  <a:cubicBezTo>
                    <a:pt x="629" y="6310"/>
                    <a:pt x="634" y="6322"/>
                    <a:pt x="634" y="6339"/>
                  </a:cubicBezTo>
                  <a:cubicBezTo>
                    <a:pt x="629" y="6357"/>
                    <a:pt x="611" y="6362"/>
                    <a:pt x="611" y="6386"/>
                  </a:cubicBezTo>
                  <a:cubicBezTo>
                    <a:pt x="611" y="6409"/>
                    <a:pt x="629" y="6421"/>
                    <a:pt x="629" y="6444"/>
                  </a:cubicBezTo>
                  <a:cubicBezTo>
                    <a:pt x="629" y="6479"/>
                    <a:pt x="599" y="6520"/>
                    <a:pt x="559" y="6520"/>
                  </a:cubicBezTo>
                  <a:cubicBezTo>
                    <a:pt x="524" y="6520"/>
                    <a:pt x="530" y="6473"/>
                    <a:pt x="512" y="6444"/>
                  </a:cubicBezTo>
                  <a:cubicBezTo>
                    <a:pt x="495" y="6409"/>
                    <a:pt x="471" y="6397"/>
                    <a:pt x="460" y="6362"/>
                  </a:cubicBezTo>
                  <a:cubicBezTo>
                    <a:pt x="448" y="6362"/>
                    <a:pt x="448" y="6362"/>
                    <a:pt x="448" y="6362"/>
                  </a:cubicBezTo>
                  <a:cubicBezTo>
                    <a:pt x="425" y="6386"/>
                    <a:pt x="396" y="6397"/>
                    <a:pt x="355" y="6351"/>
                  </a:cubicBezTo>
                  <a:cubicBezTo>
                    <a:pt x="355" y="6304"/>
                    <a:pt x="384" y="6275"/>
                    <a:pt x="384" y="6229"/>
                  </a:cubicBezTo>
                  <a:cubicBezTo>
                    <a:pt x="384" y="6194"/>
                    <a:pt x="355" y="6182"/>
                    <a:pt x="337" y="6153"/>
                  </a:cubicBezTo>
                  <a:cubicBezTo>
                    <a:pt x="308" y="6112"/>
                    <a:pt x="303" y="6089"/>
                    <a:pt x="267" y="6054"/>
                  </a:cubicBezTo>
                  <a:cubicBezTo>
                    <a:pt x="250" y="6060"/>
                    <a:pt x="250" y="6060"/>
                    <a:pt x="250" y="6060"/>
                  </a:cubicBezTo>
                  <a:cubicBezTo>
                    <a:pt x="244" y="6077"/>
                    <a:pt x="244" y="6083"/>
                    <a:pt x="244" y="6101"/>
                  </a:cubicBezTo>
                  <a:cubicBezTo>
                    <a:pt x="244" y="6135"/>
                    <a:pt x="244" y="6135"/>
                    <a:pt x="244" y="6135"/>
                  </a:cubicBezTo>
                  <a:cubicBezTo>
                    <a:pt x="244" y="6176"/>
                    <a:pt x="273" y="6188"/>
                    <a:pt x="291" y="6229"/>
                  </a:cubicBezTo>
                  <a:cubicBezTo>
                    <a:pt x="308" y="6281"/>
                    <a:pt x="308" y="6316"/>
                    <a:pt x="343" y="6362"/>
                  </a:cubicBezTo>
                  <a:cubicBezTo>
                    <a:pt x="367" y="6403"/>
                    <a:pt x="401" y="6409"/>
                    <a:pt x="442" y="6438"/>
                  </a:cubicBezTo>
                  <a:cubicBezTo>
                    <a:pt x="471" y="6461"/>
                    <a:pt x="466" y="6502"/>
                    <a:pt x="466" y="6543"/>
                  </a:cubicBezTo>
                  <a:cubicBezTo>
                    <a:pt x="466" y="6566"/>
                    <a:pt x="448" y="6578"/>
                    <a:pt x="436" y="6595"/>
                  </a:cubicBezTo>
                  <a:cubicBezTo>
                    <a:pt x="413" y="6619"/>
                    <a:pt x="407" y="6648"/>
                    <a:pt x="378" y="6648"/>
                  </a:cubicBezTo>
                  <a:cubicBezTo>
                    <a:pt x="361" y="6648"/>
                    <a:pt x="355" y="6630"/>
                    <a:pt x="343" y="6624"/>
                  </a:cubicBezTo>
                  <a:cubicBezTo>
                    <a:pt x="320" y="6613"/>
                    <a:pt x="291" y="6607"/>
                    <a:pt x="291" y="6584"/>
                  </a:cubicBezTo>
                  <a:cubicBezTo>
                    <a:pt x="291" y="6560"/>
                    <a:pt x="297" y="6549"/>
                    <a:pt x="297" y="6525"/>
                  </a:cubicBezTo>
                  <a:cubicBezTo>
                    <a:pt x="279" y="6514"/>
                    <a:pt x="262" y="6508"/>
                    <a:pt x="250" y="6490"/>
                  </a:cubicBezTo>
                  <a:cubicBezTo>
                    <a:pt x="256" y="6473"/>
                    <a:pt x="262" y="6461"/>
                    <a:pt x="262" y="6444"/>
                  </a:cubicBezTo>
                  <a:cubicBezTo>
                    <a:pt x="262" y="6421"/>
                    <a:pt x="250" y="6403"/>
                    <a:pt x="233" y="6392"/>
                  </a:cubicBezTo>
                  <a:cubicBezTo>
                    <a:pt x="215" y="6392"/>
                    <a:pt x="215" y="6392"/>
                    <a:pt x="215" y="6392"/>
                  </a:cubicBezTo>
                  <a:cubicBezTo>
                    <a:pt x="215" y="6421"/>
                    <a:pt x="215" y="6421"/>
                    <a:pt x="215" y="6421"/>
                  </a:cubicBezTo>
                  <a:cubicBezTo>
                    <a:pt x="227" y="6461"/>
                    <a:pt x="227" y="6461"/>
                    <a:pt x="227" y="6461"/>
                  </a:cubicBezTo>
                  <a:cubicBezTo>
                    <a:pt x="227" y="6502"/>
                    <a:pt x="227" y="6502"/>
                    <a:pt x="227" y="6502"/>
                  </a:cubicBezTo>
                  <a:cubicBezTo>
                    <a:pt x="215" y="6508"/>
                    <a:pt x="215" y="6508"/>
                    <a:pt x="215" y="6508"/>
                  </a:cubicBezTo>
                  <a:cubicBezTo>
                    <a:pt x="209" y="6490"/>
                    <a:pt x="204" y="6473"/>
                    <a:pt x="186" y="6461"/>
                  </a:cubicBezTo>
                  <a:cubicBezTo>
                    <a:pt x="180" y="6461"/>
                    <a:pt x="180" y="6461"/>
                    <a:pt x="180" y="6461"/>
                  </a:cubicBezTo>
                  <a:cubicBezTo>
                    <a:pt x="186" y="6496"/>
                    <a:pt x="215" y="6502"/>
                    <a:pt x="238" y="6537"/>
                  </a:cubicBezTo>
                  <a:cubicBezTo>
                    <a:pt x="273" y="6601"/>
                    <a:pt x="308" y="6630"/>
                    <a:pt x="355" y="6688"/>
                  </a:cubicBezTo>
                  <a:cubicBezTo>
                    <a:pt x="407" y="6747"/>
                    <a:pt x="419" y="6787"/>
                    <a:pt x="454" y="6851"/>
                  </a:cubicBezTo>
                  <a:cubicBezTo>
                    <a:pt x="524" y="6956"/>
                    <a:pt x="570" y="7020"/>
                    <a:pt x="582" y="7148"/>
                  </a:cubicBezTo>
                  <a:cubicBezTo>
                    <a:pt x="588" y="7148"/>
                    <a:pt x="593" y="7148"/>
                    <a:pt x="599" y="7148"/>
                  </a:cubicBezTo>
                  <a:cubicBezTo>
                    <a:pt x="605" y="7160"/>
                    <a:pt x="605" y="7160"/>
                    <a:pt x="605" y="7160"/>
                  </a:cubicBezTo>
                  <a:cubicBezTo>
                    <a:pt x="570" y="7195"/>
                    <a:pt x="576" y="7230"/>
                    <a:pt x="576" y="7276"/>
                  </a:cubicBezTo>
                  <a:cubicBezTo>
                    <a:pt x="576" y="7335"/>
                    <a:pt x="570" y="7375"/>
                    <a:pt x="599" y="7428"/>
                  </a:cubicBezTo>
                  <a:cubicBezTo>
                    <a:pt x="611" y="7445"/>
                    <a:pt x="634" y="7439"/>
                    <a:pt x="646" y="7457"/>
                  </a:cubicBezTo>
                  <a:cubicBezTo>
                    <a:pt x="669" y="7479"/>
                    <a:pt x="669" y="7497"/>
                    <a:pt x="687" y="7520"/>
                  </a:cubicBezTo>
                  <a:cubicBezTo>
                    <a:pt x="733" y="7578"/>
                    <a:pt x="768" y="7607"/>
                    <a:pt x="786" y="7677"/>
                  </a:cubicBezTo>
                  <a:cubicBezTo>
                    <a:pt x="815" y="7747"/>
                    <a:pt x="803" y="7793"/>
                    <a:pt x="838" y="7858"/>
                  </a:cubicBezTo>
                  <a:cubicBezTo>
                    <a:pt x="861" y="7898"/>
                    <a:pt x="896" y="7904"/>
                    <a:pt x="925" y="7939"/>
                  </a:cubicBezTo>
                  <a:cubicBezTo>
                    <a:pt x="989" y="8026"/>
                    <a:pt x="995" y="8096"/>
                    <a:pt x="995" y="8207"/>
                  </a:cubicBezTo>
                  <a:cubicBezTo>
                    <a:pt x="995" y="8242"/>
                    <a:pt x="978" y="8265"/>
                    <a:pt x="978" y="8306"/>
                  </a:cubicBezTo>
                  <a:cubicBezTo>
                    <a:pt x="978" y="8393"/>
                    <a:pt x="978" y="8393"/>
                    <a:pt x="978" y="8393"/>
                  </a:cubicBezTo>
                  <a:cubicBezTo>
                    <a:pt x="978" y="8416"/>
                    <a:pt x="972" y="8434"/>
                    <a:pt x="972" y="8463"/>
                  </a:cubicBezTo>
                  <a:cubicBezTo>
                    <a:pt x="972" y="8498"/>
                    <a:pt x="995" y="8510"/>
                    <a:pt x="1001" y="8539"/>
                  </a:cubicBezTo>
                  <a:cubicBezTo>
                    <a:pt x="1024" y="8608"/>
                    <a:pt x="1013" y="8649"/>
                    <a:pt x="1024" y="8719"/>
                  </a:cubicBezTo>
                  <a:cubicBezTo>
                    <a:pt x="1042" y="8824"/>
                    <a:pt x="1083" y="8876"/>
                    <a:pt x="1129" y="8969"/>
                  </a:cubicBezTo>
                  <a:cubicBezTo>
                    <a:pt x="1199" y="9092"/>
                    <a:pt x="1228" y="9167"/>
                    <a:pt x="1281" y="9295"/>
                  </a:cubicBezTo>
                  <a:cubicBezTo>
                    <a:pt x="1310" y="9360"/>
                    <a:pt x="1356" y="9389"/>
                    <a:pt x="1356" y="9458"/>
                  </a:cubicBezTo>
                  <a:cubicBezTo>
                    <a:pt x="1356" y="9534"/>
                    <a:pt x="1356" y="9534"/>
                    <a:pt x="1356" y="9534"/>
                  </a:cubicBezTo>
                  <a:cubicBezTo>
                    <a:pt x="1356" y="9546"/>
                    <a:pt x="1350" y="9552"/>
                    <a:pt x="1350" y="9563"/>
                  </a:cubicBezTo>
                  <a:cubicBezTo>
                    <a:pt x="1350" y="9604"/>
                    <a:pt x="1368" y="9627"/>
                    <a:pt x="1368" y="9674"/>
                  </a:cubicBezTo>
                  <a:cubicBezTo>
                    <a:pt x="1368" y="9703"/>
                    <a:pt x="1362" y="9720"/>
                    <a:pt x="1350" y="9744"/>
                  </a:cubicBezTo>
                  <a:cubicBezTo>
                    <a:pt x="1362" y="9784"/>
                    <a:pt x="1362" y="9784"/>
                    <a:pt x="1362" y="9784"/>
                  </a:cubicBezTo>
                  <a:cubicBezTo>
                    <a:pt x="1350" y="9819"/>
                    <a:pt x="1356" y="9843"/>
                    <a:pt x="1345" y="9872"/>
                  </a:cubicBezTo>
                  <a:cubicBezTo>
                    <a:pt x="1339" y="9883"/>
                    <a:pt x="1321" y="9883"/>
                    <a:pt x="1310" y="9889"/>
                  </a:cubicBezTo>
                  <a:cubicBezTo>
                    <a:pt x="1292" y="9907"/>
                    <a:pt x="1292" y="9930"/>
                    <a:pt x="1286" y="9959"/>
                  </a:cubicBezTo>
                  <a:cubicBezTo>
                    <a:pt x="1327" y="10209"/>
                    <a:pt x="1327" y="10209"/>
                    <a:pt x="1327" y="10209"/>
                  </a:cubicBezTo>
                  <a:cubicBezTo>
                    <a:pt x="1327" y="10291"/>
                    <a:pt x="1304" y="10338"/>
                    <a:pt x="1263" y="10413"/>
                  </a:cubicBezTo>
                  <a:cubicBezTo>
                    <a:pt x="1228" y="10483"/>
                    <a:pt x="1187" y="10535"/>
                    <a:pt x="1106" y="10535"/>
                  </a:cubicBezTo>
                  <a:cubicBezTo>
                    <a:pt x="1065" y="10535"/>
                    <a:pt x="1053" y="10495"/>
                    <a:pt x="1013" y="10471"/>
                  </a:cubicBezTo>
                  <a:cubicBezTo>
                    <a:pt x="1013" y="10518"/>
                    <a:pt x="1013" y="10518"/>
                    <a:pt x="1013" y="10518"/>
                  </a:cubicBezTo>
                  <a:cubicBezTo>
                    <a:pt x="1013" y="10541"/>
                    <a:pt x="1001" y="10547"/>
                    <a:pt x="1001" y="10564"/>
                  </a:cubicBezTo>
                  <a:cubicBezTo>
                    <a:pt x="1001" y="10704"/>
                    <a:pt x="1001" y="10704"/>
                    <a:pt x="1001" y="10704"/>
                  </a:cubicBezTo>
                  <a:cubicBezTo>
                    <a:pt x="1001" y="10751"/>
                    <a:pt x="1013" y="10780"/>
                    <a:pt x="1024" y="10827"/>
                  </a:cubicBezTo>
                  <a:cubicBezTo>
                    <a:pt x="1036" y="10873"/>
                    <a:pt x="1036" y="10902"/>
                    <a:pt x="1071" y="10931"/>
                  </a:cubicBezTo>
                  <a:cubicBezTo>
                    <a:pt x="1077" y="10914"/>
                    <a:pt x="1083" y="10902"/>
                    <a:pt x="1094" y="10885"/>
                  </a:cubicBezTo>
                  <a:cubicBezTo>
                    <a:pt x="1199" y="10925"/>
                    <a:pt x="1263" y="10954"/>
                    <a:pt x="1345" y="11036"/>
                  </a:cubicBezTo>
                  <a:cubicBezTo>
                    <a:pt x="1391" y="11083"/>
                    <a:pt x="1438" y="11100"/>
                    <a:pt x="1461" y="11158"/>
                  </a:cubicBezTo>
                  <a:cubicBezTo>
                    <a:pt x="1478" y="11187"/>
                    <a:pt x="1461" y="11211"/>
                    <a:pt x="1484" y="11228"/>
                  </a:cubicBezTo>
                  <a:cubicBezTo>
                    <a:pt x="1519" y="11251"/>
                    <a:pt x="1548" y="11234"/>
                    <a:pt x="1583" y="11246"/>
                  </a:cubicBezTo>
                  <a:cubicBezTo>
                    <a:pt x="1671" y="11275"/>
                    <a:pt x="1717" y="11298"/>
                    <a:pt x="1793" y="11345"/>
                  </a:cubicBezTo>
                  <a:cubicBezTo>
                    <a:pt x="1799" y="11327"/>
                    <a:pt x="1804" y="11316"/>
                    <a:pt x="1810" y="11298"/>
                  </a:cubicBezTo>
                  <a:cubicBezTo>
                    <a:pt x="1909" y="11345"/>
                    <a:pt x="1909" y="11345"/>
                    <a:pt x="1909" y="11345"/>
                  </a:cubicBezTo>
                  <a:cubicBezTo>
                    <a:pt x="1927" y="11333"/>
                    <a:pt x="1933" y="11316"/>
                    <a:pt x="1944" y="11298"/>
                  </a:cubicBezTo>
                  <a:cubicBezTo>
                    <a:pt x="1967" y="11316"/>
                    <a:pt x="1985" y="11327"/>
                    <a:pt x="2014" y="11327"/>
                  </a:cubicBezTo>
                  <a:cubicBezTo>
                    <a:pt x="2043" y="11327"/>
                    <a:pt x="2061" y="11333"/>
                    <a:pt x="2090" y="11333"/>
                  </a:cubicBezTo>
                  <a:cubicBezTo>
                    <a:pt x="2107" y="11333"/>
                    <a:pt x="2113" y="11310"/>
                    <a:pt x="2136" y="11310"/>
                  </a:cubicBezTo>
                  <a:cubicBezTo>
                    <a:pt x="2154" y="11310"/>
                    <a:pt x="2165" y="11316"/>
                    <a:pt x="2183" y="11310"/>
                  </a:cubicBezTo>
                  <a:cubicBezTo>
                    <a:pt x="2183" y="11321"/>
                    <a:pt x="2177" y="11327"/>
                    <a:pt x="2177" y="11339"/>
                  </a:cubicBezTo>
                  <a:cubicBezTo>
                    <a:pt x="2177" y="11350"/>
                    <a:pt x="2194" y="11345"/>
                    <a:pt x="2206" y="11350"/>
                  </a:cubicBezTo>
                  <a:cubicBezTo>
                    <a:pt x="2224" y="11356"/>
                    <a:pt x="2235" y="11374"/>
                    <a:pt x="2259" y="11374"/>
                  </a:cubicBezTo>
                  <a:cubicBezTo>
                    <a:pt x="2282" y="11374"/>
                    <a:pt x="2282" y="11333"/>
                    <a:pt x="2305" y="11333"/>
                  </a:cubicBezTo>
                  <a:cubicBezTo>
                    <a:pt x="2346" y="11333"/>
                    <a:pt x="2363" y="11374"/>
                    <a:pt x="2404" y="11379"/>
                  </a:cubicBezTo>
                  <a:cubicBezTo>
                    <a:pt x="2404" y="11316"/>
                    <a:pt x="2474" y="11304"/>
                    <a:pt x="2532" y="11269"/>
                  </a:cubicBezTo>
                  <a:cubicBezTo>
                    <a:pt x="2567" y="11251"/>
                    <a:pt x="2590" y="11251"/>
                    <a:pt x="2625" y="11228"/>
                  </a:cubicBezTo>
                  <a:cubicBezTo>
                    <a:pt x="2649" y="11211"/>
                    <a:pt x="2643" y="11182"/>
                    <a:pt x="2672" y="11170"/>
                  </a:cubicBezTo>
                  <a:cubicBezTo>
                    <a:pt x="2695" y="11153"/>
                    <a:pt x="2701" y="11135"/>
                    <a:pt x="2730" y="11123"/>
                  </a:cubicBezTo>
                  <a:cubicBezTo>
                    <a:pt x="2759" y="11112"/>
                    <a:pt x="2782" y="11117"/>
                    <a:pt x="2806" y="11094"/>
                  </a:cubicBezTo>
                  <a:cubicBezTo>
                    <a:pt x="2817" y="11083"/>
                    <a:pt x="2806" y="11059"/>
                    <a:pt x="2817" y="11042"/>
                  </a:cubicBezTo>
                  <a:cubicBezTo>
                    <a:pt x="2847" y="10995"/>
                    <a:pt x="2899" y="10995"/>
                    <a:pt x="2951" y="10995"/>
                  </a:cubicBezTo>
                  <a:cubicBezTo>
                    <a:pt x="2992" y="10995"/>
                    <a:pt x="3010" y="11013"/>
                    <a:pt x="3050" y="11019"/>
                  </a:cubicBezTo>
                  <a:cubicBezTo>
                    <a:pt x="3056" y="10995"/>
                    <a:pt x="3079" y="10995"/>
                    <a:pt x="3103" y="10990"/>
                  </a:cubicBezTo>
                  <a:cubicBezTo>
                    <a:pt x="3184" y="10827"/>
                    <a:pt x="3271" y="10687"/>
                    <a:pt x="3452" y="10687"/>
                  </a:cubicBezTo>
                  <a:cubicBezTo>
                    <a:pt x="3469" y="10687"/>
                    <a:pt x="3475" y="10698"/>
                    <a:pt x="3487" y="10698"/>
                  </a:cubicBezTo>
                  <a:cubicBezTo>
                    <a:pt x="3510" y="10698"/>
                    <a:pt x="3516" y="10687"/>
                    <a:pt x="3539" y="10687"/>
                  </a:cubicBezTo>
                  <a:cubicBezTo>
                    <a:pt x="3574" y="10687"/>
                    <a:pt x="3592" y="10704"/>
                    <a:pt x="3627" y="10704"/>
                  </a:cubicBezTo>
                  <a:cubicBezTo>
                    <a:pt x="3656" y="10704"/>
                    <a:pt x="3650" y="10664"/>
                    <a:pt x="3679" y="10658"/>
                  </a:cubicBezTo>
                  <a:cubicBezTo>
                    <a:pt x="3731" y="10646"/>
                    <a:pt x="3766" y="10646"/>
                    <a:pt x="3825" y="10646"/>
                  </a:cubicBezTo>
                  <a:cubicBezTo>
                    <a:pt x="3918" y="10646"/>
                    <a:pt x="3918" y="10646"/>
                    <a:pt x="3918" y="10646"/>
                  </a:cubicBezTo>
                  <a:cubicBezTo>
                    <a:pt x="3982" y="10646"/>
                    <a:pt x="4017" y="10617"/>
                    <a:pt x="4081" y="10617"/>
                  </a:cubicBezTo>
                  <a:cubicBezTo>
                    <a:pt x="4162" y="10617"/>
                    <a:pt x="4203" y="10664"/>
                    <a:pt x="4285" y="10664"/>
                  </a:cubicBezTo>
                  <a:cubicBezTo>
                    <a:pt x="4314" y="10664"/>
                    <a:pt x="4325" y="10640"/>
                    <a:pt x="4354" y="10640"/>
                  </a:cubicBezTo>
                  <a:cubicBezTo>
                    <a:pt x="4383" y="10640"/>
                    <a:pt x="4401" y="10652"/>
                    <a:pt x="4418" y="10681"/>
                  </a:cubicBezTo>
                  <a:cubicBezTo>
                    <a:pt x="4424" y="10698"/>
                    <a:pt x="4424" y="10722"/>
                    <a:pt x="4442" y="10722"/>
                  </a:cubicBezTo>
                  <a:cubicBezTo>
                    <a:pt x="4465" y="10722"/>
                    <a:pt x="4482" y="10727"/>
                    <a:pt x="4500" y="10716"/>
                  </a:cubicBezTo>
                  <a:cubicBezTo>
                    <a:pt x="4523" y="10704"/>
                    <a:pt x="4523" y="10664"/>
                    <a:pt x="4552" y="10664"/>
                  </a:cubicBezTo>
                  <a:cubicBezTo>
                    <a:pt x="4581" y="10664"/>
                    <a:pt x="4593" y="10687"/>
                    <a:pt x="4622" y="10687"/>
                  </a:cubicBezTo>
                  <a:cubicBezTo>
                    <a:pt x="4640" y="10687"/>
                    <a:pt x="4645" y="10675"/>
                    <a:pt x="4657" y="10669"/>
                  </a:cubicBezTo>
                  <a:cubicBezTo>
                    <a:pt x="4709" y="10669"/>
                    <a:pt x="4709" y="10669"/>
                    <a:pt x="4709" y="10669"/>
                  </a:cubicBezTo>
                  <a:cubicBezTo>
                    <a:pt x="4768" y="10669"/>
                    <a:pt x="4797" y="10658"/>
                    <a:pt x="4855" y="10658"/>
                  </a:cubicBezTo>
                  <a:cubicBezTo>
                    <a:pt x="4902" y="10658"/>
                    <a:pt x="4907" y="10722"/>
                    <a:pt x="4954" y="10722"/>
                  </a:cubicBezTo>
                  <a:cubicBezTo>
                    <a:pt x="5012" y="10722"/>
                    <a:pt x="5041" y="10693"/>
                    <a:pt x="5094" y="10664"/>
                  </a:cubicBezTo>
                  <a:cubicBezTo>
                    <a:pt x="5117" y="10652"/>
                    <a:pt x="5134" y="10652"/>
                    <a:pt x="5164" y="10646"/>
                  </a:cubicBezTo>
                  <a:cubicBezTo>
                    <a:pt x="5187" y="10640"/>
                    <a:pt x="5210" y="10640"/>
                    <a:pt x="5210" y="10623"/>
                  </a:cubicBezTo>
                  <a:cubicBezTo>
                    <a:pt x="5210" y="10605"/>
                    <a:pt x="5198" y="10599"/>
                    <a:pt x="5198" y="10582"/>
                  </a:cubicBezTo>
                  <a:cubicBezTo>
                    <a:pt x="5198" y="10518"/>
                    <a:pt x="5280" y="10518"/>
                    <a:pt x="5315" y="10465"/>
                  </a:cubicBezTo>
                  <a:cubicBezTo>
                    <a:pt x="5350" y="10413"/>
                    <a:pt x="5344" y="10372"/>
                    <a:pt x="5356" y="10314"/>
                  </a:cubicBezTo>
                  <a:cubicBezTo>
                    <a:pt x="5373" y="10244"/>
                    <a:pt x="5396" y="10204"/>
                    <a:pt x="5455" y="10169"/>
                  </a:cubicBezTo>
                  <a:cubicBezTo>
                    <a:pt x="5507" y="10139"/>
                    <a:pt x="5530" y="10105"/>
                    <a:pt x="5583" y="10105"/>
                  </a:cubicBezTo>
                  <a:cubicBezTo>
                    <a:pt x="5635" y="10105"/>
                    <a:pt x="5635" y="10105"/>
                    <a:pt x="5635" y="10105"/>
                  </a:cubicBezTo>
                  <a:cubicBezTo>
                    <a:pt x="5693" y="10105"/>
                    <a:pt x="5717" y="10070"/>
                    <a:pt x="5763" y="10041"/>
                  </a:cubicBezTo>
                  <a:cubicBezTo>
                    <a:pt x="5856" y="9982"/>
                    <a:pt x="5909" y="9942"/>
                    <a:pt x="6013" y="9918"/>
                  </a:cubicBezTo>
                  <a:cubicBezTo>
                    <a:pt x="6153" y="9907"/>
                    <a:pt x="6188" y="9761"/>
                    <a:pt x="6322" y="9726"/>
                  </a:cubicBezTo>
                  <a:cubicBezTo>
                    <a:pt x="6345" y="9732"/>
                    <a:pt x="6345" y="9732"/>
                    <a:pt x="6345" y="9732"/>
                  </a:cubicBezTo>
                  <a:cubicBezTo>
                    <a:pt x="6363" y="9720"/>
                    <a:pt x="6375" y="9709"/>
                    <a:pt x="6398" y="9709"/>
                  </a:cubicBezTo>
                  <a:cubicBezTo>
                    <a:pt x="6485" y="9709"/>
                    <a:pt x="6526" y="9761"/>
                    <a:pt x="6607" y="9761"/>
                  </a:cubicBezTo>
                  <a:cubicBezTo>
                    <a:pt x="6764" y="9761"/>
                    <a:pt x="6852" y="9744"/>
                    <a:pt x="7009" y="9709"/>
                  </a:cubicBezTo>
                  <a:cubicBezTo>
                    <a:pt x="7079" y="9691"/>
                    <a:pt x="7108" y="9656"/>
                    <a:pt x="7178" y="9639"/>
                  </a:cubicBezTo>
                  <a:cubicBezTo>
                    <a:pt x="7300" y="9610"/>
                    <a:pt x="7364" y="9581"/>
                    <a:pt x="7481" y="9528"/>
                  </a:cubicBezTo>
                  <a:cubicBezTo>
                    <a:pt x="7585" y="9487"/>
                    <a:pt x="7626" y="9406"/>
                    <a:pt x="7737" y="9406"/>
                  </a:cubicBezTo>
                  <a:lnTo>
                    <a:pt x="7737" y="9406"/>
                  </a:lnTo>
                  <a:cubicBezTo>
                    <a:pt x="7737" y="6258"/>
                    <a:pt x="7737" y="6258"/>
                    <a:pt x="7737" y="6258"/>
                  </a:cubicBezTo>
                  <a:lnTo>
                    <a:pt x="7737" y="6258"/>
                  </a:lnTo>
                  <a:cubicBezTo>
                    <a:pt x="7713" y="576"/>
                    <a:pt x="7713" y="576"/>
                    <a:pt x="7713" y="576"/>
                  </a:cubicBezTo>
                  <a:close/>
                  <a:moveTo>
                    <a:pt x="1123" y="3580"/>
                  </a:moveTo>
                  <a:lnTo>
                    <a:pt x="1123" y="3580"/>
                  </a:lnTo>
                  <a:cubicBezTo>
                    <a:pt x="1141" y="3539"/>
                    <a:pt x="1164" y="3510"/>
                    <a:pt x="1205" y="3498"/>
                  </a:cubicBezTo>
                  <a:cubicBezTo>
                    <a:pt x="1205" y="3539"/>
                    <a:pt x="1187" y="3586"/>
                    <a:pt x="1147" y="3586"/>
                  </a:cubicBezTo>
                  <a:cubicBezTo>
                    <a:pt x="1135" y="3586"/>
                    <a:pt x="1129" y="3586"/>
                    <a:pt x="1123" y="3580"/>
                  </a:cubicBezTo>
                  <a:close/>
                  <a:moveTo>
                    <a:pt x="29" y="6019"/>
                  </a:moveTo>
                  <a:lnTo>
                    <a:pt x="29" y="6019"/>
                  </a:lnTo>
                  <a:cubicBezTo>
                    <a:pt x="23" y="6019"/>
                    <a:pt x="17" y="6013"/>
                    <a:pt x="6" y="6013"/>
                  </a:cubicBezTo>
                  <a:cubicBezTo>
                    <a:pt x="6" y="6019"/>
                    <a:pt x="0" y="6025"/>
                    <a:pt x="0" y="6036"/>
                  </a:cubicBezTo>
                  <a:cubicBezTo>
                    <a:pt x="0" y="6118"/>
                    <a:pt x="29" y="6164"/>
                    <a:pt x="70" y="6234"/>
                  </a:cubicBezTo>
                  <a:cubicBezTo>
                    <a:pt x="93" y="6275"/>
                    <a:pt x="99" y="6304"/>
                    <a:pt x="122" y="6339"/>
                  </a:cubicBezTo>
                  <a:cubicBezTo>
                    <a:pt x="116" y="6223"/>
                    <a:pt x="29" y="6170"/>
                    <a:pt x="29" y="6054"/>
                  </a:cubicBezTo>
                  <a:lnTo>
                    <a:pt x="29" y="6019"/>
                  </a:lnTo>
                  <a:close/>
                </a:path>
              </a:pathLst>
            </a:custGeom>
            <a:solidFill>
              <a:schemeClr val="tx1">
                <a:lumMod val="20000"/>
                <a:lumOff val="80000"/>
              </a:schemeClr>
            </a:solidFill>
            <a:ln w="3175" cap="flat" cmpd="sng">
              <a:solidFill>
                <a:srgbClr val="FFFFFF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lIns="45713" tIns="22851" rIns="45713" bIns="22851" anchor="t" anchorCtr="0">
              <a:noAutofit/>
            </a:bodyPr>
            <a:lstStyle/>
            <a:p>
              <a:pPr defTabSz="457178"/>
              <a:endParaRPr lang="en-US" kern="0">
                <a:solidFill>
                  <a:srgbClr val="7F7F7F"/>
                </a:solidFill>
                <a:latin typeface="Calibri" panose="020F0502020204030204" pitchFamily="34" charset="0"/>
                <a:ea typeface="Source Sans Pro"/>
                <a:cs typeface="Calibri" panose="020F0502020204030204" pitchFamily="34" charset="0"/>
              </a:endParaRPr>
            </a:p>
          </p:txBody>
        </p:sp>
        <p:sp>
          <p:nvSpPr>
            <p:cNvPr id="6" name="Freeform 2"/>
            <p:cNvSpPr>
              <a:spLocks noChangeArrowheads="1"/>
            </p:cNvSpPr>
            <p:nvPr/>
          </p:nvSpPr>
          <p:spPr bwMode="auto">
            <a:xfrm>
              <a:off x="2333453" y="1414874"/>
              <a:ext cx="1130154" cy="1972175"/>
            </a:xfrm>
            <a:custGeom>
              <a:avLst/>
              <a:gdLst>
                <a:gd name="T0" fmla="*/ 984 w 4355"/>
                <a:gd name="T1" fmla="*/ 157 h 7604"/>
                <a:gd name="T2" fmla="*/ 874 w 4355"/>
                <a:gd name="T3" fmla="*/ 227 h 7604"/>
                <a:gd name="T4" fmla="*/ 676 w 4355"/>
                <a:gd name="T5" fmla="*/ 59 h 7604"/>
                <a:gd name="T6" fmla="*/ 897 w 4355"/>
                <a:gd name="T7" fmla="*/ 379 h 7604"/>
                <a:gd name="T8" fmla="*/ 1171 w 4355"/>
                <a:gd name="T9" fmla="*/ 268 h 7604"/>
                <a:gd name="T10" fmla="*/ 664 w 4355"/>
                <a:gd name="T11" fmla="*/ 169 h 7604"/>
                <a:gd name="T12" fmla="*/ 781 w 4355"/>
                <a:gd name="T13" fmla="*/ 361 h 7604"/>
                <a:gd name="T14" fmla="*/ 554 w 4355"/>
                <a:gd name="T15" fmla="*/ 315 h 7604"/>
                <a:gd name="T16" fmla="*/ 571 w 4355"/>
                <a:gd name="T17" fmla="*/ 204 h 7604"/>
                <a:gd name="T18" fmla="*/ 3591 w 4355"/>
                <a:gd name="T19" fmla="*/ 1374 h 7604"/>
                <a:gd name="T20" fmla="*/ 3824 w 4355"/>
                <a:gd name="T21" fmla="*/ 1549 h 7604"/>
                <a:gd name="T22" fmla="*/ 3708 w 4355"/>
                <a:gd name="T23" fmla="*/ 1520 h 7604"/>
                <a:gd name="T24" fmla="*/ 3754 w 4355"/>
                <a:gd name="T25" fmla="*/ 1386 h 7604"/>
                <a:gd name="T26" fmla="*/ 3498 w 4355"/>
                <a:gd name="T27" fmla="*/ 1298 h 7604"/>
                <a:gd name="T28" fmla="*/ 3498 w 4355"/>
                <a:gd name="T29" fmla="*/ 1298 h 7604"/>
                <a:gd name="T30" fmla="*/ 3894 w 4355"/>
                <a:gd name="T31" fmla="*/ 2352 h 7604"/>
                <a:gd name="T32" fmla="*/ 4348 w 4355"/>
                <a:gd name="T33" fmla="*/ 2742 h 7604"/>
                <a:gd name="T34" fmla="*/ 0 w 4355"/>
                <a:gd name="T35" fmla="*/ 1904 h 7604"/>
                <a:gd name="T36" fmla="*/ 117 w 4355"/>
                <a:gd name="T37" fmla="*/ 1898 h 7604"/>
                <a:gd name="T38" fmla="*/ 292 w 4355"/>
                <a:gd name="T39" fmla="*/ 1997 h 7604"/>
                <a:gd name="T40" fmla="*/ 297 w 4355"/>
                <a:gd name="T41" fmla="*/ 1881 h 7604"/>
                <a:gd name="T42" fmla="*/ 449 w 4355"/>
                <a:gd name="T43" fmla="*/ 1828 h 7604"/>
                <a:gd name="T44" fmla="*/ 361 w 4355"/>
                <a:gd name="T45" fmla="*/ 1724 h 7604"/>
                <a:gd name="T46" fmla="*/ 268 w 4355"/>
                <a:gd name="T47" fmla="*/ 1531 h 7604"/>
                <a:gd name="T48" fmla="*/ 466 w 4355"/>
                <a:gd name="T49" fmla="*/ 1217 h 7604"/>
                <a:gd name="T50" fmla="*/ 629 w 4355"/>
                <a:gd name="T51" fmla="*/ 1112 h 7604"/>
                <a:gd name="T52" fmla="*/ 664 w 4355"/>
                <a:gd name="T53" fmla="*/ 815 h 7604"/>
                <a:gd name="T54" fmla="*/ 781 w 4355"/>
                <a:gd name="T55" fmla="*/ 763 h 7604"/>
                <a:gd name="T56" fmla="*/ 880 w 4355"/>
                <a:gd name="T57" fmla="*/ 740 h 7604"/>
                <a:gd name="T58" fmla="*/ 949 w 4355"/>
                <a:gd name="T59" fmla="*/ 751 h 7604"/>
                <a:gd name="T60" fmla="*/ 1060 w 4355"/>
                <a:gd name="T61" fmla="*/ 588 h 7604"/>
                <a:gd name="T62" fmla="*/ 1369 w 4355"/>
                <a:gd name="T63" fmla="*/ 588 h 7604"/>
                <a:gd name="T64" fmla="*/ 1753 w 4355"/>
                <a:gd name="T65" fmla="*/ 425 h 7604"/>
                <a:gd name="T66" fmla="*/ 1718 w 4355"/>
                <a:gd name="T67" fmla="*/ 297 h 7604"/>
                <a:gd name="T68" fmla="*/ 1374 w 4355"/>
                <a:gd name="T69" fmla="*/ 94 h 7604"/>
                <a:gd name="T70" fmla="*/ 1526 w 4355"/>
                <a:gd name="T71" fmla="*/ 128 h 7604"/>
                <a:gd name="T72" fmla="*/ 1613 w 4355"/>
                <a:gd name="T73" fmla="*/ 41 h 7604"/>
                <a:gd name="T74" fmla="*/ 1712 w 4355"/>
                <a:gd name="T75" fmla="*/ 0 h 7604"/>
                <a:gd name="T76" fmla="*/ 1840 w 4355"/>
                <a:gd name="T77" fmla="*/ 204 h 7604"/>
                <a:gd name="T78" fmla="*/ 2235 w 4355"/>
                <a:gd name="T79" fmla="*/ 385 h 7604"/>
                <a:gd name="T80" fmla="*/ 2375 w 4355"/>
                <a:gd name="T81" fmla="*/ 437 h 7604"/>
                <a:gd name="T82" fmla="*/ 2631 w 4355"/>
                <a:gd name="T83" fmla="*/ 507 h 7604"/>
                <a:gd name="T84" fmla="*/ 2957 w 4355"/>
                <a:gd name="T85" fmla="*/ 583 h 7604"/>
                <a:gd name="T86" fmla="*/ 3097 w 4355"/>
                <a:gd name="T87" fmla="*/ 536 h 7604"/>
                <a:gd name="T88" fmla="*/ 3295 w 4355"/>
                <a:gd name="T89" fmla="*/ 425 h 7604"/>
                <a:gd name="T90" fmla="*/ 3242 w 4355"/>
                <a:gd name="T91" fmla="*/ 594 h 7604"/>
                <a:gd name="T92" fmla="*/ 3358 w 4355"/>
                <a:gd name="T93" fmla="*/ 693 h 7604"/>
                <a:gd name="T94" fmla="*/ 3469 w 4355"/>
                <a:gd name="T95" fmla="*/ 542 h 7604"/>
                <a:gd name="T96" fmla="*/ 3737 w 4355"/>
                <a:gd name="T97" fmla="*/ 583 h 7604"/>
                <a:gd name="T98" fmla="*/ 3743 w 4355"/>
                <a:gd name="T99" fmla="*/ 681 h 7604"/>
                <a:gd name="T100" fmla="*/ 3650 w 4355"/>
                <a:gd name="T101" fmla="*/ 932 h 7604"/>
                <a:gd name="T102" fmla="*/ 3539 w 4355"/>
                <a:gd name="T103" fmla="*/ 978 h 7604"/>
                <a:gd name="T104" fmla="*/ 3428 w 4355"/>
                <a:gd name="T105" fmla="*/ 1007 h 7604"/>
                <a:gd name="T106" fmla="*/ 3329 w 4355"/>
                <a:gd name="T107" fmla="*/ 1165 h 7604"/>
                <a:gd name="T108" fmla="*/ 3230 w 4355"/>
                <a:gd name="T109" fmla="*/ 1601 h 7604"/>
                <a:gd name="T110" fmla="*/ 3242 w 4355"/>
                <a:gd name="T111" fmla="*/ 2015 h 7604"/>
                <a:gd name="T112" fmla="*/ 3725 w 4355"/>
                <a:gd name="T113" fmla="*/ 2410 h 7604"/>
                <a:gd name="T114" fmla="*/ 3964 w 4355"/>
                <a:gd name="T115" fmla="*/ 2474 h 7604"/>
                <a:gd name="T116" fmla="*/ 4226 w 4355"/>
                <a:gd name="T117" fmla="*/ 2626 h 76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4355" h="7604">
                  <a:moveTo>
                    <a:pt x="1089" y="59"/>
                  </a:moveTo>
                  <a:lnTo>
                    <a:pt x="1089" y="59"/>
                  </a:lnTo>
                  <a:cubicBezTo>
                    <a:pt x="1083" y="105"/>
                    <a:pt x="1089" y="128"/>
                    <a:pt x="1089" y="175"/>
                  </a:cubicBezTo>
                  <a:cubicBezTo>
                    <a:pt x="1077" y="146"/>
                    <a:pt x="1072" y="117"/>
                    <a:pt x="1043" y="117"/>
                  </a:cubicBezTo>
                  <a:cubicBezTo>
                    <a:pt x="1013" y="117"/>
                    <a:pt x="984" y="128"/>
                    <a:pt x="984" y="157"/>
                  </a:cubicBezTo>
                  <a:cubicBezTo>
                    <a:pt x="984" y="181"/>
                    <a:pt x="984" y="192"/>
                    <a:pt x="984" y="210"/>
                  </a:cubicBezTo>
                  <a:cubicBezTo>
                    <a:pt x="967" y="181"/>
                    <a:pt x="978" y="128"/>
                    <a:pt x="944" y="128"/>
                  </a:cubicBezTo>
                  <a:cubicBezTo>
                    <a:pt x="909" y="128"/>
                    <a:pt x="891" y="157"/>
                    <a:pt x="856" y="163"/>
                  </a:cubicBezTo>
                  <a:cubicBezTo>
                    <a:pt x="862" y="187"/>
                    <a:pt x="874" y="198"/>
                    <a:pt x="885" y="227"/>
                  </a:cubicBezTo>
                  <a:cubicBezTo>
                    <a:pt x="874" y="227"/>
                    <a:pt x="874" y="227"/>
                    <a:pt x="874" y="227"/>
                  </a:cubicBezTo>
                  <a:cubicBezTo>
                    <a:pt x="845" y="210"/>
                    <a:pt x="833" y="187"/>
                    <a:pt x="798" y="169"/>
                  </a:cubicBezTo>
                  <a:cubicBezTo>
                    <a:pt x="775" y="163"/>
                    <a:pt x="751" y="157"/>
                    <a:pt x="746" y="128"/>
                  </a:cubicBezTo>
                  <a:cubicBezTo>
                    <a:pt x="769" y="128"/>
                    <a:pt x="769" y="128"/>
                    <a:pt x="769" y="128"/>
                  </a:cubicBezTo>
                  <a:cubicBezTo>
                    <a:pt x="769" y="123"/>
                    <a:pt x="769" y="117"/>
                    <a:pt x="775" y="111"/>
                  </a:cubicBezTo>
                  <a:cubicBezTo>
                    <a:pt x="734" y="105"/>
                    <a:pt x="717" y="76"/>
                    <a:pt x="676" y="59"/>
                  </a:cubicBezTo>
                  <a:cubicBezTo>
                    <a:pt x="676" y="59"/>
                    <a:pt x="670" y="64"/>
                    <a:pt x="670" y="70"/>
                  </a:cubicBezTo>
                  <a:cubicBezTo>
                    <a:pt x="670" y="157"/>
                    <a:pt x="722" y="198"/>
                    <a:pt x="722" y="291"/>
                  </a:cubicBezTo>
                  <a:cubicBezTo>
                    <a:pt x="751" y="291"/>
                    <a:pt x="769" y="297"/>
                    <a:pt x="786" y="309"/>
                  </a:cubicBezTo>
                  <a:cubicBezTo>
                    <a:pt x="815" y="320"/>
                    <a:pt x="804" y="355"/>
                    <a:pt x="827" y="373"/>
                  </a:cubicBezTo>
                  <a:cubicBezTo>
                    <a:pt x="850" y="385"/>
                    <a:pt x="868" y="373"/>
                    <a:pt x="897" y="379"/>
                  </a:cubicBezTo>
                  <a:cubicBezTo>
                    <a:pt x="920" y="390"/>
                    <a:pt x="932" y="408"/>
                    <a:pt x="949" y="431"/>
                  </a:cubicBezTo>
                  <a:cubicBezTo>
                    <a:pt x="967" y="420"/>
                    <a:pt x="967" y="396"/>
                    <a:pt x="984" y="385"/>
                  </a:cubicBezTo>
                  <a:cubicBezTo>
                    <a:pt x="1008" y="367"/>
                    <a:pt x="1037" y="373"/>
                    <a:pt x="1060" y="350"/>
                  </a:cubicBezTo>
                  <a:cubicBezTo>
                    <a:pt x="1095" y="320"/>
                    <a:pt x="1095" y="262"/>
                    <a:pt x="1141" y="262"/>
                  </a:cubicBezTo>
                  <a:cubicBezTo>
                    <a:pt x="1153" y="262"/>
                    <a:pt x="1159" y="268"/>
                    <a:pt x="1171" y="268"/>
                  </a:cubicBezTo>
                  <a:cubicBezTo>
                    <a:pt x="1188" y="233"/>
                    <a:pt x="1217" y="216"/>
                    <a:pt x="1217" y="181"/>
                  </a:cubicBezTo>
                  <a:cubicBezTo>
                    <a:pt x="1217" y="152"/>
                    <a:pt x="1182" y="157"/>
                    <a:pt x="1171" y="134"/>
                  </a:cubicBezTo>
                  <a:cubicBezTo>
                    <a:pt x="1141" y="99"/>
                    <a:pt x="1130" y="76"/>
                    <a:pt x="1089" y="59"/>
                  </a:cubicBezTo>
                  <a:close/>
                  <a:moveTo>
                    <a:pt x="664" y="169"/>
                  </a:moveTo>
                  <a:lnTo>
                    <a:pt x="664" y="169"/>
                  </a:lnTo>
                  <a:cubicBezTo>
                    <a:pt x="676" y="210"/>
                    <a:pt x="652" y="227"/>
                    <a:pt x="647" y="268"/>
                  </a:cubicBezTo>
                  <a:cubicBezTo>
                    <a:pt x="664" y="268"/>
                    <a:pt x="682" y="262"/>
                    <a:pt x="693" y="274"/>
                  </a:cubicBezTo>
                  <a:cubicBezTo>
                    <a:pt x="687" y="297"/>
                    <a:pt x="687" y="297"/>
                    <a:pt x="687" y="297"/>
                  </a:cubicBezTo>
                  <a:cubicBezTo>
                    <a:pt x="687" y="303"/>
                    <a:pt x="687" y="309"/>
                    <a:pt x="687" y="315"/>
                  </a:cubicBezTo>
                  <a:cubicBezTo>
                    <a:pt x="728" y="320"/>
                    <a:pt x="751" y="332"/>
                    <a:pt x="781" y="361"/>
                  </a:cubicBezTo>
                  <a:cubicBezTo>
                    <a:pt x="769" y="367"/>
                    <a:pt x="757" y="379"/>
                    <a:pt x="740" y="379"/>
                  </a:cubicBezTo>
                  <a:cubicBezTo>
                    <a:pt x="687" y="379"/>
                    <a:pt x="658" y="350"/>
                    <a:pt x="606" y="350"/>
                  </a:cubicBezTo>
                  <a:cubicBezTo>
                    <a:pt x="571" y="350"/>
                    <a:pt x="554" y="361"/>
                    <a:pt x="524" y="367"/>
                  </a:cubicBezTo>
                  <a:cubicBezTo>
                    <a:pt x="530" y="350"/>
                    <a:pt x="530" y="332"/>
                    <a:pt x="536" y="315"/>
                  </a:cubicBezTo>
                  <a:cubicBezTo>
                    <a:pt x="554" y="315"/>
                    <a:pt x="554" y="315"/>
                    <a:pt x="554" y="315"/>
                  </a:cubicBezTo>
                  <a:cubicBezTo>
                    <a:pt x="559" y="315"/>
                    <a:pt x="565" y="320"/>
                    <a:pt x="571" y="320"/>
                  </a:cubicBezTo>
                  <a:cubicBezTo>
                    <a:pt x="594" y="320"/>
                    <a:pt x="623" y="326"/>
                    <a:pt x="623" y="303"/>
                  </a:cubicBezTo>
                  <a:cubicBezTo>
                    <a:pt x="623" y="268"/>
                    <a:pt x="594" y="262"/>
                    <a:pt x="583" y="233"/>
                  </a:cubicBezTo>
                  <a:cubicBezTo>
                    <a:pt x="594" y="210"/>
                    <a:pt x="594" y="210"/>
                    <a:pt x="594" y="210"/>
                  </a:cubicBezTo>
                  <a:cubicBezTo>
                    <a:pt x="583" y="210"/>
                    <a:pt x="577" y="204"/>
                    <a:pt x="571" y="204"/>
                  </a:cubicBezTo>
                  <a:cubicBezTo>
                    <a:pt x="577" y="192"/>
                    <a:pt x="577" y="192"/>
                    <a:pt x="577" y="192"/>
                  </a:cubicBezTo>
                  <a:cubicBezTo>
                    <a:pt x="612" y="175"/>
                    <a:pt x="623" y="152"/>
                    <a:pt x="647" y="128"/>
                  </a:cubicBezTo>
                  <a:cubicBezTo>
                    <a:pt x="658" y="140"/>
                    <a:pt x="664" y="152"/>
                    <a:pt x="664" y="169"/>
                  </a:cubicBezTo>
                  <a:close/>
                  <a:moveTo>
                    <a:pt x="3591" y="1374"/>
                  </a:moveTo>
                  <a:lnTo>
                    <a:pt x="3591" y="1374"/>
                  </a:lnTo>
                  <a:cubicBezTo>
                    <a:pt x="3591" y="1392"/>
                    <a:pt x="3597" y="1403"/>
                    <a:pt x="3597" y="1421"/>
                  </a:cubicBezTo>
                  <a:cubicBezTo>
                    <a:pt x="3597" y="1467"/>
                    <a:pt x="3591" y="1496"/>
                    <a:pt x="3586" y="1549"/>
                  </a:cubicBezTo>
                  <a:cubicBezTo>
                    <a:pt x="3667" y="1549"/>
                    <a:pt x="3708" y="1595"/>
                    <a:pt x="3789" y="1595"/>
                  </a:cubicBezTo>
                  <a:cubicBezTo>
                    <a:pt x="3801" y="1595"/>
                    <a:pt x="3813" y="1590"/>
                    <a:pt x="3824" y="1595"/>
                  </a:cubicBezTo>
                  <a:cubicBezTo>
                    <a:pt x="3824" y="1578"/>
                    <a:pt x="3824" y="1566"/>
                    <a:pt x="3824" y="1549"/>
                  </a:cubicBezTo>
                  <a:cubicBezTo>
                    <a:pt x="3818" y="1543"/>
                    <a:pt x="3818" y="1543"/>
                    <a:pt x="3818" y="1543"/>
                  </a:cubicBezTo>
                  <a:cubicBezTo>
                    <a:pt x="3807" y="1555"/>
                    <a:pt x="3801" y="1566"/>
                    <a:pt x="3784" y="1566"/>
                  </a:cubicBezTo>
                  <a:cubicBezTo>
                    <a:pt x="3772" y="1566"/>
                    <a:pt x="3772" y="1549"/>
                    <a:pt x="3766" y="1549"/>
                  </a:cubicBezTo>
                  <a:cubicBezTo>
                    <a:pt x="3754" y="1549"/>
                    <a:pt x="3749" y="1555"/>
                    <a:pt x="3743" y="1555"/>
                  </a:cubicBezTo>
                  <a:cubicBezTo>
                    <a:pt x="3720" y="1555"/>
                    <a:pt x="3708" y="1537"/>
                    <a:pt x="3708" y="1520"/>
                  </a:cubicBezTo>
                  <a:cubicBezTo>
                    <a:pt x="3708" y="1491"/>
                    <a:pt x="3731" y="1491"/>
                    <a:pt x="3743" y="1467"/>
                  </a:cubicBezTo>
                  <a:cubicBezTo>
                    <a:pt x="3725" y="1461"/>
                    <a:pt x="3708" y="1450"/>
                    <a:pt x="3708" y="1432"/>
                  </a:cubicBezTo>
                  <a:cubicBezTo>
                    <a:pt x="3708" y="1421"/>
                    <a:pt x="3714" y="1415"/>
                    <a:pt x="3714" y="1403"/>
                  </a:cubicBezTo>
                  <a:cubicBezTo>
                    <a:pt x="3725" y="1403"/>
                    <a:pt x="3731" y="1403"/>
                    <a:pt x="3743" y="1403"/>
                  </a:cubicBezTo>
                  <a:cubicBezTo>
                    <a:pt x="3778" y="1403"/>
                    <a:pt x="3824" y="1386"/>
                    <a:pt x="3754" y="1386"/>
                  </a:cubicBezTo>
                  <a:cubicBezTo>
                    <a:pt x="3731" y="1386"/>
                    <a:pt x="3708" y="1368"/>
                    <a:pt x="3708" y="1345"/>
                  </a:cubicBezTo>
                  <a:cubicBezTo>
                    <a:pt x="3708" y="1328"/>
                    <a:pt x="3720" y="1322"/>
                    <a:pt x="3720" y="1304"/>
                  </a:cubicBezTo>
                  <a:cubicBezTo>
                    <a:pt x="3720" y="1281"/>
                    <a:pt x="3690" y="1328"/>
                    <a:pt x="3679" y="1345"/>
                  </a:cubicBezTo>
                  <a:cubicBezTo>
                    <a:pt x="3661" y="1374"/>
                    <a:pt x="3626" y="1374"/>
                    <a:pt x="3591" y="1374"/>
                  </a:cubicBezTo>
                  <a:close/>
                  <a:moveTo>
                    <a:pt x="3498" y="1298"/>
                  </a:moveTo>
                  <a:lnTo>
                    <a:pt x="3498" y="1298"/>
                  </a:lnTo>
                  <a:cubicBezTo>
                    <a:pt x="3487" y="1293"/>
                    <a:pt x="3481" y="1293"/>
                    <a:pt x="3469" y="1287"/>
                  </a:cubicBezTo>
                  <a:cubicBezTo>
                    <a:pt x="3463" y="1298"/>
                    <a:pt x="3463" y="1304"/>
                    <a:pt x="3463" y="1310"/>
                  </a:cubicBezTo>
                  <a:cubicBezTo>
                    <a:pt x="3463" y="1339"/>
                    <a:pt x="3475" y="1351"/>
                    <a:pt x="3492" y="1374"/>
                  </a:cubicBezTo>
                  <a:cubicBezTo>
                    <a:pt x="3492" y="1345"/>
                    <a:pt x="3504" y="1328"/>
                    <a:pt x="3498" y="1298"/>
                  </a:cubicBezTo>
                  <a:close/>
                  <a:moveTo>
                    <a:pt x="3894" y="2306"/>
                  </a:moveTo>
                  <a:lnTo>
                    <a:pt x="3894" y="2306"/>
                  </a:lnTo>
                  <a:cubicBezTo>
                    <a:pt x="3883" y="2288"/>
                    <a:pt x="3883" y="2265"/>
                    <a:pt x="3859" y="2265"/>
                  </a:cubicBezTo>
                  <a:cubicBezTo>
                    <a:pt x="3847" y="2265"/>
                    <a:pt x="3836" y="2271"/>
                    <a:pt x="3824" y="2282"/>
                  </a:cubicBezTo>
                  <a:cubicBezTo>
                    <a:pt x="3847" y="2317"/>
                    <a:pt x="3865" y="2329"/>
                    <a:pt x="3894" y="2352"/>
                  </a:cubicBezTo>
                  <a:cubicBezTo>
                    <a:pt x="3894" y="2346"/>
                    <a:pt x="3900" y="2341"/>
                    <a:pt x="3900" y="2335"/>
                  </a:cubicBezTo>
                  <a:cubicBezTo>
                    <a:pt x="3900" y="2329"/>
                    <a:pt x="3894" y="2311"/>
                    <a:pt x="3894" y="2306"/>
                  </a:cubicBezTo>
                  <a:close/>
                  <a:moveTo>
                    <a:pt x="4348" y="2742"/>
                  </a:moveTo>
                  <a:lnTo>
                    <a:pt x="4348" y="2742"/>
                  </a:lnTo>
                  <a:lnTo>
                    <a:pt x="4348" y="2742"/>
                  </a:lnTo>
                  <a:cubicBezTo>
                    <a:pt x="4354" y="7603"/>
                    <a:pt x="4354" y="7603"/>
                    <a:pt x="4354" y="7603"/>
                  </a:cubicBezTo>
                  <a:lnTo>
                    <a:pt x="4354" y="7603"/>
                  </a:lnTo>
                  <a:cubicBezTo>
                    <a:pt x="24" y="7586"/>
                    <a:pt x="24" y="7586"/>
                    <a:pt x="24" y="7586"/>
                  </a:cubicBezTo>
                  <a:lnTo>
                    <a:pt x="24" y="7586"/>
                  </a:lnTo>
                  <a:cubicBezTo>
                    <a:pt x="0" y="1904"/>
                    <a:pt x="0" y="1904"/>
                    <a:pt x="0" y="1904"/>
                  </a:cubicBezTo>
                  <a:lnTo>
                    <a:pt x="0" y="1904"/>
                  </a:lnTo>
                  <a:cubicBezTo>
                    <a:pt x="53" y="1921"/>
                    <a:pt x="88" y="1956"/>
                    <a:pt x="88" y="2015"/>
                  </a:cubicBezTo>
                  <a:cubicBezTo>
                    <a:pt x="88" y="2137"/>
                    <a:pt x="88" y="2015"/>
                    <a:pt x="146" y="2015"/>
                  </a:cubicBezTo>
                  <a:cubicBezTo>
                    <a:pt x="140" y="1980"/>
                    <a:pt x="117" y="1962"/>
                    <a:pt x="117" y="1927"/>
                  </a:cubicBezTo>
                  <a:cubicBezTo>
                    <a:pt x="117" y="1916"/>
                    <a:pt x="117" y="1910"/>
                    <a:pt x="117" y="1898"/>
                  </a:cubicBezTo>
                  <a:cubicBezTo>
                    <a:pt x="123" y="1892"/>
                    <a:pt x="129" y="1892"/>
                    <a:pt x="134" y="1892"/>
                  </a:cubicBezTo>
                  <a:cubicBezTo>
                    <a:pt x="140" y="1892"/>
                    <a:pt x="146" y="1898"/>
                    <a:pt x="152" y="1898"/>
                  </a:cubicBezTo>
                  <a:cubicBezTo>
                    <a:pt x="175" y="1892"/>
                    <a:pt x="175" y="1892"/>
                    <a:pt x="175" y="1892"/>
                  </a:cubicBezTo>
                  <a:cubicBezTo>
                    <a:pt x="192" y="1921"/>
                    <a:pt x="210" y="1933"/>
                    <a:pt x="245" y="1945"/>
                  </a:cubicBezTo>
                  <a:cubicBezTo>
                    <a:pt x="268" y="1956"/>
                    <a:pt x="268" y="1985"/>
                    <a:pt x="292" y="1997"/>
                  </a:cubicBezTo>
                  <a:cubicBezTo>
                    <a:pt x="338" y="2038"/>
                    <a:pt x="402" y="2050"/>
                    <a:pt x="379" y="2044"/>
                  </a:cubicBezTo>
                  <a:cubicBezTo>
                    <a:pt x="379" y="2026"/>
                    <a:pt x="355" y="2032"/>
                    <a:pt x="344" y="2015"/>
                  </a:cubicBezTo>
                  <a:cubicBezTo>
                    <a:pt x="321" y="1997"/>
                    <a:pt x="326" y="1974"/>
                    <a:pt x="321" y="1945"/>
                  </a:cubicBezTo>
                  <a:cubicBezTo>
                    <a:pt x="315" y="1927"/>
                    <a:pt x="297" y="1916"/>
                    <a:pt x="297" y="1898"/>
                  </a:cubicBezTo>
                  <a:cubicBezTo>
                    <a:pt x="297" y="1881"/>
                    <a:pt x="297" y="1881"/>
                    <a:pt x="297" y="1881"/>
                  </a:cubicBezTo>
                  <a:cubicBezTo>
                    <a:pt x="367" y="1881"/>
                    <a:pt x="367" y="1881"/>
                    <a:pt x="367" y="1881"/>
                  </a:cubicBezTo>
                  <a:cubicBezTo>
                    <a:pt x="379" y="1881"/>
                    <a:pt x="385" y="1869"/>
                    <a:pt x="391" y="1869"/>
                  </a:cubicBezTo>
                  <a:cubicBezTo>
                    <a:pt x="396" y="1869"/>
                    <a:pt x="402" y="1875"/>
                    <a:pt x="408" y="1875"/>
                  </a:cubicBezTo>
                  <a:cubicBezTo>
                    <a:pt x="431" y="1875"/>
                    <a:pt x="443" y="1846"/>
                    <a:pt x="466" y="1846"/>
                  </a:cubicBezTo>
                  <a:cubicBezTo>
                    <a:pt x="460" y="1840"/>
                    <a:pt x="460" y="1828"/>
                    <a:pt x="449" y="1828"/>
                  </a:cubicBezTo>
                  <a:cubicBezTo>
                    <a:pt x="420" y="1828"/>
                    <a:pt x="408" y="1840"/>
                    <a:pt x="379" y="1840"/>
                  </a:cubicBezTo>
                  <a:cubicBezTo>
                    <a:pt x="361" y="1840"/>
                    <a:pt x="350" y="1840"/>
                    <a:pt x="332" y="1840"/>
                  </a:cubicBezTo>
                  <a:cubicBezTo>
                    <a:pt x="332" y="1822"/>
                    <a:pt x="332" y="1811"/>
                    <a:pt x="332" y="1793"/>
                  </a:cubicBezTo>
                  <a:cubicBezTo>
                    <a:pt x="332" y="1758"/>
                    <a:pt x="367" y="1758"/>
                    <a:pt x="379" y="1729"/>
                  </a:cubicBezTo>
                  <a:cubicBezTo>
                    <a:pt x="373" y="1729"/>
                    <a:pt x="367" y="1724"/>
                    <a:pt x="361" y="1724"/>
                  </a:cubicBezTo>
                  <a:cubicBezTo>
                    <a:pt x="350" y="1724"/>
                    <a:pt x="338" y="1729"/>
                    <a:pt x="326" y="1735"/>
                  </a:cubicBezTo>
                  <a:cubicBezTo>
                    <a:pt x="309" y="1706"/>
                    <a:pt x="280" y="1712"/>
                    <a:pt x="251" y="1694"/>
                  </a:cubicBezTo>
                  <a:cubicBezTo>
                    <a:pt x="216" y="1671"/>
                    <a:pt x="198" y="1636"/>
                    <a:pt x="198" y="1590"/>
                  </a:cubicBezTo>
                  <a:cubicBezTo>
                    <a:pt x="198" y="1561"/>
                    <a:pt x="216" y="1537"/>
                    <a:pt x="245" y="1520"/>
                  </a:cubicBezTo>
                  <a:cubicBezTo>
                    <a:pt x="268" y="1531"/>
                    <a:pt x="268" y="1531"/>
                    <a:pt x="268" y="1531"/>
                  </a:cubicBezTo>
                  <a:cubicBezTo>
                    <a:pt x="292" y="1479"/>
                    <a:pt x="367" y="1473"/>
                    <a:pt x="367" y="1415"/>
                  </a:cubicBezTo>
                  <a:cubicBezTo>
                    <a:pt x="367" y="1386"/>
                    <a:pt x="385" y="1374"/>
                    <a:pt x="396" y="1351"/>
                  </a:cubicBezTo>
                  <a:cubicBezTo>
                    <a:pt x="408" y="1310"/>
                    <a:pt x="396" y="1287"/>
                    <a:pt x="396" y="1246"/>
                  </a:cubicBezTo>
                  <a:cubicBezTo>
                    <a:pt x="396" y="1223"/>
                    <a:pt x="402" y="1205"/>
                    <a:pt x="420" y="1194"/>
                  </a:cubicBezTo>
                  <a:cubicBezTo>
                    <a:pt x="437" y="1205"/>
                    <a:pt x="449" y="1217"/>
                    <a:pt x="466" y="1217"/>
                  </a:cubicBezTo>
                  <a:cubicBezTo>
                    <a:pt x="524" y="1217"/>
                    <a:pt x="542" y="1159"/>
                    <a:pt x="594" y="1141"/>
                  </a:cubicBezTo>
                  <a:cubicBezTo>
                    <a:pt x="606" y="1159"/>
                    <a:pt x="612" y="1165"/>
                    <a:pt x="623" y="1182"/>
                  </a:cubicBezTo>
                  <a:cubicBezTo>
                    <a:pt x="635" y="1182"/>
                    <a:pt x="635" y="1182"/>
                    <a:pt x="635" y="1182"/>
                  </a:cubicBezTo>
                  <a:cubicBezTo>
                    <a:pt x="629" y="1170"/>
                    <a:pt x="618" y="1159"/>
                    <a:pt x="618" y="1141"/>
                  </a:cubicBezTo>
                  <a:cubicBezTo>
                    <a:pt x="618" y="1130"/>
                    <a:pt x="629" y="1124"/>
                    <a:pt x="629" y="1112"/>
                  </a:cubicBezTo>
                  <a:cubicBezTo>
                    <a:pt x="629" y="1054"/>
                    <a:pt x="554" y="1042"/>
                    <a:pt x="554" y="984"/>
                  </a:cubicBezTo>
                  <a:cubicBezTo>
                    <a:pt x="554" y="961"/>
                    <a:pt x="565" y="943"/>
                    <a:pt x="565" y="920"/>
                  </a:cubicBezTo>
                  <a:lnTo>
                    <a:pt x="571" y="914"/>
                  </a:lnTo>
                  <a:cubicBezTo>
                    <a:pt x="588" y="914"/>
                    <a:pt x="594" y="926"/>
                    <a:pt x="606" y="926"/>
                  </a:cubicBezTo>
                  <a:cubicBezTo>
                    <a:pt x="658" y="926"/>
                    <a:pt x="664" y="862"/>
                    <a:pt x="664" y="815"/>
                  </a:cubicBezTo>
                  <a:cubicBezTo>
                    <a:pt x="676" y="804"/>
                    <a:pt x="682" y="786"/>
                    <a:pt x="693" y="786"/>
                  </a:cubicBezTo>
                  <a:cubicBezTo>
                    <a:pt x="740" y="786"/>
                    <a:pt x="751" y="833"/>
                    <a:pt x="792" y="833"/>
                  </a:cubicBezTo>
                  <a:cubicBezTo>
                    <a:pt x="810" y="833"/>
                    <a:pt x="821" y="833"/>
                    <a:pt x="839" y="833"/>
                  </a:cubicBezTo>
                  <a:cubicBezTo>
                    <a:pt x="845" y="827"/>
                    <a:pt x="845" y="821"/>
                    <a:pt x="850" y="821"/>
                  </a:cubicBezTo>
                  <a:cubicBezTo>
                    <a:pt x="827" y="792"/>
                    <a:pt x="781" y="798"/>
                    <a:pt x="781" y="763"/>
                  </a:cubicBezTo>
                  <a:cubicBezTo>
                    <a:pt x="781" y="751"/>
                    <a:pt x="763" y="751"/>
                    <a:pt x="763" y="740"/>
                  </a:cubicBezTo>
                  <a:cubicBezTo>
                    <a:pt x="763" y="711"/>
                    <a:pt x="781" y="699"/>
                    <a:pt x="781" y="670"/>
                  </a:cubicBezTo>
                  <a:cubicBezTo>
                    <a:pt x="821" y="681"/>
                    <a:pt x="850" y="705"/>
                    <a:pt x="868" y="746"/>
                  </a:cubicBezTo>
                  <a:cubicBezTo>
                    <a:pt x="874" y="746"/>
                    <a:pt x="874" y="746"/>
                    <a:pt x="874" y="746"/>
                  </a:cubicBezTo>
                  <a:cubicBezTo>
                    <a:pt x="880" y="740"/>
                    <a:pt x="880" y="740"/>
                    <a:pt x="880" y="740"/>
                  </a:cubicBezTo>
                  <a:cubicBezTo>
                    <a:pt x="891" y="746"/>
                    <a:pt x="897" y="751"/>
                    <a:pt x="909" y="763"/>
                  </a:cubicBezTo>
                  <a:cubicBezTo>
                    <a:pt x="920" y="769"/>
                    <a:pt x="920" y="769"/>
                    <a:pt x="920" y="769"/>
                  </a:cubicBezTo>
                  <a:cubicBezTo>
                    <a:pt x="920" y="757"/>
                    <a:pt x="920" y="751"/>
                    <a:pt x="920" y="746"/>
                  </a:cubicBezTo>
                  <a:cubicBezTo>
                    <a:pt x="926" y="740"/>
                    <a:pt x="926" y="740"/>
                    <a:pt x="926" y="740"/>
                  </a:cubicBezTo>
                  <a:cubicBezTo>
                    <a:pt x="938" y="746"/>
                    <a:pt x="944" y="746"/>
                    <a:pt x="949" y="751"/>
                  </a:cubicBezTo>
                  <a:cubicBezTo>
                    <a:pt x="955" y="746"/>
                    <a:pt x="955" y="740"/>
                    <a:pt x="955" y="734"/>
                  </a:cubicBezTo>
                  <a:cubicBezTo>
                    <a:pt x="955" y="693"/>
                    <a:pt x="920" y="681"/>
                    <a:pt x="920" y="641"/>
                  </a:cubicBezTo>
                  <a:cubicBezTo>
                    <a:pt x="920" y="623"/>
                    <a:pt x="920" y="623"/>
                    <a:pt x="920" y="623"/>
                  </a:cubicBezTo>
                  <a:cubicBezTo>
                    <a:pt x="955" y="617"/>
                    <a:pt x="973" y="606"/>
                    <a:pt x="1008" y="600"/>
                  </a:cubicBezTo>
                  <a:cubicBezTo>
                    <a:pt x="1025" y="600"/>
                    <a:pt x="1043" y="606"/>
                    <a:pt x="1060" y="588"/>
                  </a:cubicBezTo>
                  <a:cubicBezTo>
                    <a:pt x="1077" y="565"/>
                    <a:pt x="1072" y="542"/>
                    <a:pt x="1095" y="518"/>
                  </a:cubicBezTo>
                  <a:cubicBezTo>
                    <a:pt x="1095" y="577"/>
                    <a:pt x="1159" y="594"/>
                    <a:pt x="1217" y="594"/>
                  </a:cubicBezTo>
                  <a:cubicBezTo>
                    <a:pt x="1270" y="594"/>
                    <a:pt x="1270" y="594"/>
                    <a:pt x="1270" y="594"/>
                  </a:cubicBezTo>
                  <a:cubicBezTo>
                    <a:pt x="1281" y="594"/>
                    <a:pt x="1287" y="600"/>
                    <a:pt x="1304" y="600"/>
                  </a:cubicBezTo>
                  <a:cubicBezTo>
                    <a:pt x="1334" y="600"/>
                    <a:pt x="1345" y="588"/>
                    <a:pt x="1369" y="588"/>
                  </a:cubicBezTo>
                  <a:cubicBezTo>
                    <a:pt x="1403" y="588"/>
                    <a:pt x="1415" y="617"/>
                    <a:pt x="1444" y="617"/>
                  </a:cubicBezTo>
                  <a:cubicBezTo>
                    <a:pt x="1497" y="617"/>
                    <a:pt x="1520" y="571"/>
                    <a:pt x="1572" y="559"/>
                  </a:cubicBezTo>
                  <a:cubicBezTo>
                    <a:pt x="1613" y="548"/>
                    <a:pt x="1636" y="536"/>
                    <a:pt x="1677" y="530"/>
                  </a:cubicBezTo>
                  <a:cubicBezTo>
                    <a:pt x="1706" y="524"/>
                    <a:pt x="1741" y="530"/>
                    <a:pt x="1753" y="507"/>
                  </a:cubicBezTo>
                  <a:cubicBezTo>
                    <a:pt x="1758" y="478"/>
                    <a:pt x="1753" y="454"/>
                    <a:pt x="1753" y="425"/>
                  </a:cubicBezTo>
                  <a:cubicBezTo>
                    <a:pt x="1753" y="344"/>
                    <a:pt x="1753" y="344"/>
                    <a:pt x="1753" y="344"/>
                  </a:cubicBezTo>
                  <a:cubicBezTo>
                    <a:pt x="1753" y="315"/>
                    <a:pt x="1776" y="303"/>
                    <a:pt x="1799" y="280"/>
                  </a:cubicBezTo>
                  <a:cubicBezTo>
                    <a:pt x="1793" y="280"/>
                    <a:pt x="1793" y="274"/>
                    <a:pt x="1788" y="274"/>
                  </a:cubicBezTo>
                  <a:cubicBezTo>
                    <a:pt x="1758" y="274"/>
                    <a:pt x="1747" y="297"/>
                    <a:pt x="1724" y="303"/>
                  </a:cubicBezTo>
                  <a:lnTo>
                    <a:pt x="1718" y="297"/>
                  </a:lnTo>
                  <a:cubicBezTo>
                    <a:pt x="1718" y="274"/>
                    <a:pt x="1735" y="262"/>
                    <a:pt x="1735" y="245"/>
                  </a:cubicBezTo>
                  <a:cubicBezTo>
                    <a:pt x="1735" y="192"/>
                    <a:pt x="1677" y="181"/>
                    <a:pt x="1630" y="181"/>
                  </a:cubicBezTo>
                  <a:cubicBezTo>
                    <a:pt x="1572" y="181"/>
                    <a:pt x="1543" y="210"/>
                    <a:pt x="1485" y="239"/>
                  </a:cubicBezTo>
                  <a:cubicBezTo>
                    <a:pt x="1479" y="192"/>
                    <a:pt x="1456" y="169"/>
                    <a:pt x="1421" y="140"/>
                  </a:cubicBezTo>
                  <a:cubicBezTo>
                    <a:pt x="1403" y="123"/>
                    <a:pt x="1374" y="117"/>
                    <a:pt x="1374" y="94"/>
                  </a:cubicBezTo>
                  <a:cubicBezTo>
                    <a:pt x="1374" y="82"/>
                    <a:pt x="1374" y="76"/>
                    <a:pt x="1374" y="64"/>
                  </a:cubicBezTo>
                  <a:cubicBezTo>
                    <a:pt x="1398" y="64"/>
                    <a:pt x="1398" y="64"/>
                    <a:pt x="1398" y="64"/>
                  </a:cubicBezTo>
                  <a:cubicBezTo>
                    <a:pt x="1409" y="64"/>
                    <a:pt x="1415" y="70"/>
                    <a:pt x="1421" y="70"/>
                  </a:cubicBezTo>
                  <a:cubicBezTo>
                    <a:pt x="1438" y="70"/>
                    <a:pt x="1438" y="47"/>
                    <a:pt x="1456" y="47"/>
                  </a:cubicBezTo>
                  <a:cubicBezTo>
                    <a:pt x="1497" y="47"/>
                    <a:pt x="1497" y="99"/>
                    <a:pt x="1526" y="128"/>
                  </a:cubicBezTo>
                  <a:lnTo>
                    <a:pt x="1532" y="123"/>
                  </a:lnTo>
                  <a:cubicBezTo>
                    <a:pt x="1532" y="111"/>
                    <a:pt x="1526" y="105"/>
                    <a:pt x="1526" y="94"/>
                  </a:cubicBezTo>
                  <a:cubicBezTo>
                    <a:pt x="1526" y="70"/>
                    <a:pt x="1532" y="53"/>
                    <a:pt x="1549" y="35"/>
                  </a:cubicBezTo>
                  <a:cubicBezTo>
                    <a:pt x="1561" y="47"/>
                    <a:pt x="1566" y="53"/>
                    <a:pt x="1578" y="53"/>
                  </a:cubicBezTo>
                  <a:cubicBezTo>
                    <a:pt x="1590" y="53"/>
                    <a:pt x="1601" y="41"/>
                    <a:pt x="1613" y="41"/>
                  </a:cubicBezTo>
                  <a:cubicBezTo>
                    <a:pt x="1636" y="41"/>
                    <a:pt x="1630" y="64"/>
                    <a:pt x="1642" y="82"/>
                  </a:cubicBezTo>
                  <a:cubicBezTo>
                    <a:pt x="1660" y="99"/>
                    <a:pt x="1677" y="94"/>
                    <a:pt x="1695" y="105"/>
                  </a:cubicBezTo>
                  <a:cubicBezTo>
                    <a:pt x="1695" y="99"/>
                    <a:pt x="1700" y="99"/>
                    <a:pt x="1700" y="94"/>
                  </a:cubicBezTo>
                  <a:cubicBezTo>
                    <a:pt x="1700" y="70"/>
                    <a:pt x="1683" y="59"/>
                    <a:pt x="1683" y="29"/>
                  </a:cubicBezTo>
                  <a:cubicBezTo>
                    <a:pt x="1683" y="18"/>
                    <a:pt x="1700" y="12"/>
                    <a:pt x="1712" y="0"/>
                  </a:cubicBezTo>
                  <a:cubicBezTo>
                    <a:pt x="1729" y="18"/>
                    <a:pt x="1724" y="35"/>
                    <a:pt x="1724" y="53"/>
                  </a:cubicBezTo>
                  <a:cubicBezTo>
                    <a:pt x="1724" y="117"/>
                    <a:pt x="1724" y="117"/>
                    <a:pt x="1724" y="117"/>
                  </a:cubicBezTo>
                  <a:cubicBezTo>
                    <a:pt x="1724" y="140"/>
                    <a:pt x="1729" y="157"/>
                    <a:pt x="1747" y="169"/>
                  </a:cubicBezTo>
                  <a:cubicBezTo>
                    <a:pt x="1770" y="181"/>
                    <a:pt x="1753" y="216"/>
                    <a:pt x="1776" y="216"/>
                  </a:cubicBezTo>
                  <a:cubicBezTo>
                    <a:pt x="1805" y="216"/>
                    <a:pt x="1823" y="222"/>
                    <a:pt x="1840" y="204"/>
                  </a:cubicBezTo>
                  <a:cubicBezTo>
                    <a:pt x="1858" y="192"/>
                    <a:pt x="1846" y="157"/>
                    <a:pt x="1869" y="157"/>
                  </a:cubicBezTo>
                  <a:cubicBezTo>
                    <a:pt x="1968" y="157"/>
                    <a:pt x="1945" y="332"/>
                    <a:pt x="2044" y="332"/>
                  </a:cubicBezTo>
                  <a:cubicBezTo>
                    <a:pt x="2061" y="332"/>
                    <a:pt x="2073" y="332"/>
                    <a:pt x="2089" y="332"/>
                  </a:cubicBezTo>
                  <a:cubicBezTo>
                    <a:pt x="2107" y="332"/>
                    <a:pt x="2118" y="350"/>
                    <a:pt x="2136" y="361"/>
                  </a:cubicBezTo>
                  <a:cubicBezTo>
                    <a:pt x="2171" y="379"/>
                    <a:pt x="2194" y="385"/>
                    <a:pt x="2235" y="385"/>
                  </a:cubicBezTo>
                  <a:cubicBezTo>
                    <a:pt x="2252" y="385"/>
                    <a:pt x="2252" y="373"/>
                    <a:pt x="2264" y="361"/>
                  </a:cubicBezTo>
                  <a:cubicBezTo>
                    <a:pt x="2282" y="332"/>
                    <a:pt x="2305" y="338"/>
                    <a:pt x="2340" y="332"/>
                  </a:cubicBezTo>
                  <a:cubicBezTo>
                    <a:pt x="2340" y="338"/>
                    <a:pt x="2346" y="338"/>
                    <a:pt x="2346" y="344"/>
                  </a:cubicBezTo>
                  <a:cubicBezTo>
                    <a:pt x="2346" y="361"/>
                    <a:pt x="2317" y="367"/>
                    <a:pt x="2317" y="390"/>
                  </a:cubicBezTo>
                  <a:cubicBezTo>
                    <a:pt x="2317" y="420"/>
                    <a:pt x="2346" y="437"/>
                    <a:pt x="2375" y="437"/>
                  </a:cubicBezTo>
                  <a:cubicBezTo>
                    <a:pt x="2398" y="437"/>
                    <a:pt x="2404" y="414"/>
                    <a:pt x="2421" y="414"/>
                  </a:cubicBezTo>
                  <a:cubicBezTo>
                    <a:pt x="2462" y="414"/>
                    <a:pt x="2485" y="460"/>
                    <a:pt x="2485" y="507"/>
                  </a:cubicBezTo>
                  <a:cubicBezTo>
                    <a:pt x="2485" y="507"/>
                    <a:pt x="2491" y="513"/>
                    <a:pt x="2497" y="513"/>
                  </a:cubicBezTo>
                  <a:cubicBezTo>
                    <a:pt x="2503" y="495"/>
                    <a:pt x="2503" y="466"/>
                    <a:pt x="2526" y="466"/>
                  </a:cubicBezTo>
                  <a:cubicBezTo>
                    <a:pt x="2567" y="466"/>
                    <a:pt x="2584" y="507"/>
                    <a:pt x="2631" y="507"/>
                  </a:cubicBezTo>
                  <a:cubicBezTo>
                    <a:pt x="2683" y="507"/>
                    <a:pt x="2683" y="507"/>
                    <a:pt x="2683" y="507"/>
                  </a:cubicBezTo>
                  <a:cubicBezTo>
                    <a:pt x="2718" y="507"/>
                    <a:pt x="2724" y="466"/>
                    <a:pt x="2759" y="449"/>
                  </a:cubicBezTo>
                  <a:cubicBezTo>
                    <a:pt x="2794" y="507"/>
                    <a:pt x="2840" y="518"/>
                    <a:pt x="2887" y="553"/>
                  </a:cubicBezTo>
                  <a:cubicBezTo>
                    <a:pt x="2904" y="565"/>
                    <a:pt x="2899" y="594"/>
                    <a:pt x="2922" y="594"/>
                  </a:cubicBezTo>
                  <a:cubicBezTo>
                    <a:pt x="2934" y="594"/>
                    <a:pt x="2939" y="583"/>
                    <a:pt x="2957" y="583"/>
                  </a:cubicBezTo>
                  <a:cubicBezTo>
                    <a:pt x="2980" y="583"/>
                    <a:pt x="2992" y="612"/>
                    <a:pt x="3015" y="612"/>
                  </a:cubicBezTo>
                  <a:cubicBezTo>
                    <a:pt x="3038" y="612"/>
                    <a:pt x="3044" y="588"/>
                    <a:pt x="3062" y="577"/>
                  </a:cubicBezTo>
                  <a:cubicBezTo>
                    <a:pt x="3050" y="571"/>
                    <a:pt x="3038" y="571"/>
                    <a:pt x="3027" y="577"/>
                  </a:cubicBezTo>
                  <a:cubicBezTo>
                    <a:pt x="3032" y="548"/>
                    <a:pt x="3056" y="548"/>
                    <a:pt x="3067" y="524"/>
                  </a:cubicBezTo>
                  <a:cubicBezTo>
                    <a:pt x="3079" y="530"/>
                    <a:pt x="3085" y="536"/>
                    <a:pt x="3097" y="536"/>
                  </a:cubicBezTo>
                  <a:cubicBezTo>
                    <a:pt x="3120" y="536"/>
                    <a:pt x="3120" y="489"/>
                    <a:pt x="3143" y="489"/>
                  </a:cubicBezTo>
                  <a:cubicBezTo>
                    <a:pt x="3155" y="489"/>
                    <a:pt x="3155" y="495"/>
                    <a:pt x="3166" y="495"/>
                  </a:cubicBezTo>
                  <a:cubicBezTo>
                    <a:pt x="3184" y="495"/>
                    <a:pt x="3195" y="483"/>
                    <a:pt x="3207" y="478"/>
                  </a:cubicBezTo>
                  <a:cubicBezTo>
                    <a:pt x="3201" y="472"/>
                    <a:pt x="3195" y="472"/>
                    <a:pt x="3184" y="466"/>
                  </a:cubicBezTo>
                  <a:cubicBezTo>
                    <a:pt x="3230" y="449"/>
                    <a:pt x="3254" y="443"/>
                    <a:pt x="3295" y="425"/>
                  </a:cubicBezTo>
                  <a:cubicBezTo>
                    <a:pt x="3300" y="425"/>
                    <a:pt x="3300" y="425"/>
                    <a:pt x="3300" y="425"/>
                  </a:cubicBezTo>
                  <a:cubicBezTo>
                    <a:pt x="3283" y="472"/>
                    <a:pt x="3283" y="507"/>
                    <a:pt x="3242" y="536"/>
                  </a:cubicBezTo>
                  <a:cubicBezTo>
                    <a:pt x="3230" y="548"/>
                    <a:pt x="3225" y="553"/>
                    <a:pt x="3225" y="571"/>
                  </a:cubicBezTo>
                  <a:cubicBezTo>
                    <a:pt x="3225" y="594"/>
                    <a:pt x="3225" y="594"/>
                    <a:pt x="3225" y="594"/>
                  </a:cubicBezTo>
                  <a:cubicBezTo>
                    <a:pt x="3230" y="594"/>
                    <a:pt x="3236" y="594"/>
                    <a:pt x="3242" y="594"/>
                  </a:cubicBezTo>
                  <a:cubicBezTo>
                    <a:pt x="3271" y="594"/>
                    <a:pt x="3277" y="553"/>
                    <a:pt x="3306" y="553"/>
                  </a:cubicBezTo>
                  <a:cubicBezTo>
                    <a:pt x="3318" y="553"/>
                    <a:pt x="3312" y="571"/>
                    <a:pt x="3324" y="571"/>
                  </a:cubicBezTo>
                  <a:cubicBezTo>
                    <a:pt x="3347" y="583"/>
                    <a:pt x="3382" y="583"/>
                    <a:pt x="3382" y="612"/>
                  </a:cubicBezTo>
                  <a:cubicBezTo>
                    <a:pt x="3382" y="635"/>
                    <a:pt x="3358" y="641"/>
                    <a:pt x="3358" y="670"/>
                  </a:cubicBezTo>
                  <a:cubicBezTo>
                    <a:pt x="3358" y="676"/>
                    <a:pt x="3358" y="681"/>
                    <a:pt x="3358" y="693"/>
                  </a:cubicBezTo>
                  <a:cubicBezTo>
                    <a:pt x="3446" y="693"/>
                    <a:pt x="3446" y="693"/>
                    <a:pt x="3446" y="693"/>
                  </a:cubicBezTo>
                  <a:cubicBezTo>
                    <a:pt x="3452" y="693"/>
                    <a:pt x="3458" y="699"/>
                    <a:pt x="3463" y="699"/>
                  </a:cubicBezTo>
                  <a:cubicBezTo>
                    <a:pt x="3498" y="699"/>
                    <a:pt x="3510" y="664"/>
                    <a:pt x="3527" y="629"/>
                  </a:cubicBezTo>
                  <a:cubicBezTo>
                    <a:pt x="3533" y="612"/>
                    <a:pt x="3556" y="600"/>
                    <a:pt x="3556" y="577"/>
                  </a:cubicBezTo>
                  <a:cubicBezTo>
                    <a:pt x="3556" y="542"/>
                    <a:pt x="3504" y="553"/>
                    <a:pt x="3469" y="542"/>
                  </a:cubicBezTo>
                  <a:cubicBezTo>
                    <a:pt x="3481" y="513"/>
                    <a:pt x="3504" y="501"/>
                    <a:pt x="3533" y="495"/>
                  </a:cubicBezTo>
                  <a:cubicBezTo>
                    <a:pt x="3568" y="483"/>
                    <a:pt x="3580" y="460"/>
                    <a:pt x="3609" y="449"/>
                  </a:cubicBezTo>
                  <a:cubicBezTo>
                    <a:pt x="3615" y="507"/>
                    <a:pt x="3638" y="542"/>
                    <a:pt x="3679" y="571"/>
                  </a:cubicBezTo>
                  <a:cubicBezTo>
                    <a:pt x="3702" y="583"/>
                    <a:pt x="3702" y="606"/>
                    <a:pt x="3725" y="606"/>
                  </a:cubicBezTo>
                  <a:cubicBezTo>
                    <a:pt x="3737" y="606"/>
                    <a:pt x="3737" y="594"/>
                    <a:pt x="3737" y="583"/>
                  </a:cubicBezTo>
                  <a:cubicBezTo>
                    <a:pt x="3737" y="571"/>
                    <a:pt x="3731" y="559"/>
                    <a:pt x="3731" y="548"/>
                  </a:cubicBezTo>
                  <a:cubicBezTo>
                    <a:pt x="3737" y="548"/>
                    <a:pt x="3737" y="542"/>
                    <a:pt x="3743" y="542"/>
                  </a:cubicBezTo>
                  <a:cubicBezTo>
                    <a:pt x="3778" y="542"/>
                    <a:pt x="3801" y="571"/>
                    <a:pt x="3801" y="606"/>
                  </a:cubicBezTo>
                  <a:cubicBezTo>
                    <a:pt x="3801" y="641"/>
                    <a:pt x="3801" y="693"/>
                    <a:pt x="3766" y="693"/>
                  </a:cubicBezTo>
                  <a:cubicBezTo>
                    <a:pt x="3754" y="693"/>
                    <a:pt x="3749" y="681"/>
                    <a:pt x="3743" y="681"/>
                  </a:cubicBezTo>
                  <a:cubicBezTo>
                    <a:pt x="3720" y="681"/>
                    <a:pt x="3720" y="681"/>
                    <a:pt x="3720" y="681"/>
                  </a:cubicBezTo>
                  <a:cubicBezTo>
                    <a:pt x="3714" y="746"/>
                    <a:pt x="3702" y="786"/>
                    <a:pt x="3661" y="833"/>
                  </a:cubicBezTo>
                  <a:cubicBezTo>
                    <a:pt x="3638" y="827"/>
                    <a:pt x="3638" y="827"/>
                    <a:pt x="3638" y="827"/>
                  </a:cubicBezTo>
                  <a:cubicBezTo>
                    <a:pt x="3626" y="839"/>
                    <a:pt x="3615" y="844"/>
                    <a:pt x="3597" y="850"/>
                  </a:cubicBezTo>
                  <a:cubicBezTo>
                    <a:pt x="3615" y="885"/>
                    <a:pt x="3638" y="897"/>
                    <a:pt x="3650" y="932"/>
                  </a:cubicBezTo>
                  <a:cubicBezTo>
                    <a:pt x="3620" y="938"/>
                    <a:pt x="3603" y="938"/>
                    <a:pt x="3586" y="949"/>
                  </a:cubicBezTo>
                  <a:cubicBezTo>
                    <a:pt x="3603" y="967"/>
                    <a:pt x="3615" y="978"/>
                    <a:pt x="3626" y="996"/>
                  </a:cubicBezTo>
                  <a:cubicBezTo>
                    <a:pt x="3597" y="1013"/>
                    <a:pt x="3597" y="1037"/>
                    <a:pt x="3574" y="1060"/>
                  </a:cubicBezTo>
                  <a:cubicBezTo>
                    <a:pt x="3556" y="1037"/>
                    <a:pt x="3562" y="1013"/>
                    <a:pt x="3551" y="978"/>
                  </a:cubicBezTo>
                  <a:cubicBezTo>
                    <a:pt x="3539" y="978"/>
                    <a:pt x="3539" y="978"/>
                    <a:pt x="3539" y="978"/>
                  </a:cubicBezTo>
                  <a:cubicBezTo>
                    <a:pt x="3533" y="1002"/>
                    <a:pt x="3516" y="1019"/>
                    <a:pt x="3492" y="1019"/>
                  </a:cubicBezTo>
                  <a:cubicBezTo>
                    <a:pt x="3492" y="1025"/>
                    <a:pt x="3492" y="1025"/>
                    <a:pt x="3492" y="1025"/>
                  </a:cubicBezTo>
                  <a:cubicBezTo>
                    <a:pt x="3492" y="1031"/>
                    <a:pt x="3498" y="1037"/>
                    <a:pt x="3498" y="1037"/>
                  </a:cubicBezTo>
                  <a:cubicBezTo>
                    <a:pt x="3498" y="1060"/>
                    <a:pt x="3469" y="1060"/>
                    <a:pt x="3446" y="1077"/>
                  </a:cubicBezTo>
                  <a:cubicBezTo>
                    <a:pt x="3440" y="1048"/>
                    <a:pt x="3452" y="1031"/>
                    <a:pt x="3428" y="1007"/>
                  </a:cubicBezTo>
                  <a:cubicBezTo>
                    <a:pt x="3417" y="1037"/>
                    <a:pt x="3417" y="1054"/>
                    <a:pt x="3393" y="1066"/>
                  </a:cubicBezTo>
                  <a:cubicBezTo>
                    <a:pt x="3388" y="1066"/>
                    <a:pt x="3388" y="1054"/>
                    <a:pt x="3382" y="1054"/>
                  </a:cubicBezTo>
                  <a:cubicBezTo>
                    <a:pt x="3347" y="1054"/>
                    <a:pt x="3312" y="1083"/>
                    <a:pt x="3312" y="1118"/>
                  </a:cubicBezTo>
                  <a:cubicBezTo>
                    <a:pt x="3312" y="1141"/>
                    <a:pt x="3329" y="1147"/>
                    <a:pt x="3341" y="1165"/>
                  </a:cubicBezTo>
                  <a:cubicBezTo>
                    <a:pt x="3329" y="1165"/>
                    <a:pt x="3329" y="1165"/>
                    <a:pt x="3329" y="1165"/>
                  </a:cubicBezTo>
                  <a:cubicBezTo>
                    <a:pt x="3312" y="1159"/>
                    <a:pt x="3312" y="1159"/>
                    <a:pt x="3312" y="1159"/>
                  </a:cubicBezTo>
                  <a:cubicBezTo>
                    <a:pt x="3306" y="1188"/>
                    <a:pt x="3300" y="1211"/>
                    <a:pt x="3300" y="1240"/>
                  </a:cubicBezTo>
                  <a:cubicBezTo>
                    <a:pt x="3300" y="1281"/>
                    <a:pt x="3318" y="1322"/>
                    <a:pt x="3358" y="1322"/>
                  </a:cubicBezTo>
                  <a:cubicBezTo>
                    <a:pt x="3411" y="1322"/>
                    <a:pt x="3364" y="1438"/>
                    <a:pt x="3329" y="1508"/>
                  </a:cubicBezTo>
                  <a:cubicBezTo>
                    <a:pt x="3306" y="1555"/>
                    <a:pt x="3254" y="1555"/>
                    <a:pt x="3230" y="1601"/>
                  </a:cubicBezTo>
                  <a:cubicBezTo>
                    <a:pt x="3195" y="1671"/>
                    <a:pt x="3184" y="1712"/>
                    <a:pt x="3137" y="1770"/>
                  </a:cubicBezTo>
                  <a:cubicBezTo>
                    <a:pt x="3120" y="1793"/>
                    <a:pt x="3097" y="1799"/>
                    <a:pt x="3085" y="1828"/>
                  </a:cubicBezTo>
                  <a:cubicBezTo>
                    <a:pt x="3085" y="1892"/>
                    <a:pt x="3085" y="1892"/>
                    <a:pt x="3085" y="1892"/>
                  </a:cubicBezTo>
                  <a:cubicBezTo>
                    <a:pt x="3085" y="1916"/>
                    <a:pt x="3108" y="1910"/>
                    <a:pt x="3126" y="1927"/>
                  </a:cubicBezTo>
                  <a:cubicBezTo>
                    <a:pt x="3230" y="1991"/>
                    <a:pt x="3166" y="2015"/>
                    <a:pt x="3242" y="2015"/>
                  </a:cubicBezTo>
                  <a:cubicBezTo>
                    <a:pt x="3277" y="2015"/>
                    <a:pt x="3283" y="2050"/>
                    <a:pt x="3312" y="2067"/>
                  </a:cubicBezTo>
                  <a:cubicBezTo>
                    <a:pt x="3382" y="2102"/>
                    <a:pt x="3434" y="2108"/>
                    <a:pt x="3492" y="2166"/>
                  </a:cubicBezTo>
                  <a:cubicBezTo>
                    <a:pt x="3510" y="2189"/>
                    <a:pt x="3504" y="2213"/>
                    <a:pt x="3527" y="2242"/>
                  </a:cubicBezTo>
                  <a:cubicBezTo>
                    <a:pt x="3603" y="2329"/>
                    <a:pt x="3720" y="2271"/>
                    <a:pt x="3679" y="2358"/>
                  </a:cubicBezTo>
                  <a:cubicBezTo>
                    <a:pt x="3702" y="2364"/>
                    <a:pt x="3708" y="2387"/>
                    <a:pt x="3725" y="2410"/>
                  </a:cubicBezTo>
                  <a:cubicBezTo>
                    <a:pt x="3737" y="2405"/>
                    <a:pt x="3743" y="2399"/>
                    <a:pt x="3754" y="2399"/>
                  </a:cubicBezTo>
                  <a:cubicBezTo>
                    <a:pt x="3772" y="2399"/>
                    <a:pt x="3784" y="2410"/>
                    <a:pt x="3801" y="2410"/>
                  </a:cubicBezTo>
                  <a:cubicBezTo>
                    <a:pt x="3813" y="2410"/>
                    <a:pt x="3818" y="2405"/>
                    <a:pt x="3824" y="2399"/>
                  </a:cubicBezTo>
                  <a:cubicBezTo>
                    <a:pt x="3836" y="2399"/>
                    <a:pt x="3842" y="2399"/>
                    <a:pt x="3853" y="2399"/>
                  </a:cubicBezTo>
                  <a:cubicBezTo>
                    <a:pt x="3906" y="2399"/>
                    <a:pt x="3935" y="2428"/>
                    <a:pt x="3964" y="2474"/>
                  </a:cubicBezTo>
                  <a:cubicBezTo>
                    <a:pt x="3981" y="2504"/>
                    <a:pt x="4016" y="2492"/>
                    <a:pt x="4046" y="2515"/>
                  </a:cubicBezTo>
                  <a:cubicBezTo>
                    <a:pt x="4104" y="2556"/>
                    <a:pt x="4139" y="2591"/>
                    <a:pt x="4209" y="2591"/>
                  </a:cubicBezTo>
                  <a:cubicBezTo>
                    <a:pt x="4209" y="2591"/>
                    <a:pt x="4209" y="2597"/>
                    <a:pt x="4209" y="2602"/>
                  </a:cubicBezTo>
                  <a:cubicBezTo>
                    <a:pt x="4209" y="2608"/>
                    <a:pt x="4203" y="2608"/>
                    <a:pt x="4203" y="2614"/>
                  </a:cubicBezTo>
                  <a:cubicBezTo>
                    <a:pt x="4203" y="2620"/>
                    <a:pt x="4220" y="2620"/>
                    <a:pt x="4226" y="2626"/>
                  </a:cubicBezTo>
                  <a:cubicBezTo>
                    <a:pt x="4249" y="2643"/>
                    <a:pt x="4261" y="2649"/>
                    <a:pt x="4278" y="2672"/>
                  </a:cubicBezTo>
                  <a:cubicBezTo>
                    <a:pt x="4302" y="2702"/>
                    <a:pt x="4325" y="2725"/>
                    <a:pt x="4348" y="2742"/>
                  </a:cubicBezTo>
                  <a:close/>
                </a:path>
              </a:pathLst>
            </a:custGeom>
            <a:solidFill>
              <a:srgbClr val="D9D9D9"/>
            </a:solidFill>
            <a:ln w="3175" cap="flat" cmpd="sng">
              <a:solidFill>
                <a:srgbClr val="FFFFFF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lIns="45713" tIns="22851" rIns="45713" bIns="22851" anchor="t" anchorCtr="0">
              <a:noAutofit/>
            </a:bodyPr>
            <a:lstStyle/>
            <a:p>
              <a:pPr defTabSz="457178"/>
              <a:endParaRPr lang="en-US" kern="0">
                <a:solidFill>
                  <a:srgbClr val="7F7F7F"/>
                </a:solidFill>
                <a:latin typeface="Calibri" panose="020F0502020204030204" pitchFamily="34" charset="0"/>
                <a:ea typeface="Source Sans Pro"/>
                <a:cs typeface="Calibri" panose="020F0502020204030204" pitchFamily="34" charset="0"/>
              </a:endParaRPr>
            </a:p>
          </p:txBody>
        </p:sp>
        <p:sp>
          <p:nvSpPr>
            <p:cNvPr id="7" name="Freeform 3"/>
            <p:cNvSpPr>
              <a:spLocks noChangeArrowheads="1"/>
            </p:cNvSpPr>
            <p:nvPr/>
          </p:nvSpPr>
          <p:spPr bwMode="auto">
            <a:xfrm>
              <a:off x="3461319" y="1300480"/>
              <a:ext cx="1945740" cy="2538432"/>
            </a:xfrm>
            <a:custGeom>
              <a:avLst/>
              <a:gdLst>
                <a:gd name="T0" fmla="*/ 740 w 7500"/>
                <a:gd name="T1" fmla="*/ 3126 h 9786"/>
                <a:gd name="T2" fmla="*/ 716 w 7500"/>
                <a:gd name="T3" fmla="*/ 3394 h 9786"/>
                <a:gd name="T4" fmla="*/ 2009 w 7500"/>
                <a:gd name="T5" fmla="*/ 279 h 9786"/>
                <a:gd name="T6" fmla="*/ 2049 w 7500"/>
                <a:gd name="T7" fmla="*/ 17 h 9786"/>
                <a:gd name="T8" fmla="*/ 6427 w 7500"/>
                <a:gd name="T9" fmla="*/ 6898 h 9786"/>
                <a:gd name="T10" fmla="*/ 7353 w 7500"/>
                <a:gd name="T11" fmla="*/ 7428 h 9786"/>
                <a:gd name="T12" fmla="*/ 7213 w 7500"/>
                <a:gd name="T13" fmla="*/ 7824 h 9786"/>
                <a:gd name="T14" fmla="*/ 7359 w 7500"/>
                <a:gd name="T15" fmla="*/ 7434 h 9786"/>
                <a:gd name="T16" fmla="*/ 7289 w 7500"/>
                <a:gd name="T17" fmla="*/ 9331 h 9786"/>
                <a:gd name="T18" fmla="*/ 6742 w 7500"/>
                <a:gd name="T19" fmla="*/ 9435 h 9786"/>
                <a:gd name="T20" fmla="*/ 6497 w 7500"/>
                <a:gd name="T21" fmla="*/ 9744 h 9786"/>
                <a:gd name="T22" fmla="*/ 6066 w 7500"/>
                <a:gd name="T23" fmla="*/ 9494 h 9786"/>
                <a:gd name="T24" fmla="*/ 5577 w 7500"/>
                <a:gd name="T25" fmla="*/ 9453 h 9786"/>
                <a:gd name="T26" fmla="*/ 1467 w 7500"/>
                <a:gd name="T27" fmla="*/ 8051 h 9786"/>
                <a:gd name="T28" fmla="*/ 402 w 7500"/>
                <a:gd name="T29" fmla="*/ 3341 h 9786"/>
                <a:gd name="T30" fmla="*/ 1002 w 7500"/>
                <a:gd name="T31" fmla="*/ 3761 h 9786"/>
                <a:gd name="T32" fmla="*/ 1345 w 7500"/>
                <a:gd name="T33" fmla="*/ 3656 h 9786"/>
                <a:gd name="T34" fmla="*/ 1531 w 7500"/>
                <a:gd name="T35" fmla="*/ 3307 h 9786"/>
                <a:gd name="T36" fmla="*/ 1595 w 7500"/>
                <a:gd name="T37" fmla="*/ 3184 h 9786"/>
                <a:gd name="T38" fmla="*/ 1753 w 7500"/>
                <a:gd name="T39" fmla="*/ 2497 h 9786"/>
                <a:gd name="T40" fmla="*/ 1683 w 7500"/>
                <a:gd name="T41" fmla="*/ 1863 h 9786"/>
                <a:gd name="T42" fmla="*/ 1828 w 7500"/>
                <a:gd name="T43" fmla="*/ 1577 h 9786"/>
                <a:gd name="T44" fmla="*/ 1875 w 7500"/>
                <a:gd name="T45" fmla="*/ 1240 h 9786"/>
                <a:gd name="T46" fmla="*/ 1910 w 7500"/>
                <a:gd name="T47" fmla="*/ 1007 h 9786"/>
                <a:gd name="T48" fmla="*/ 1910 w 7500"/>
                <a:gd name="T49" fmla="*/ 879 h 9786"/>
                <a:gd name="T50" fmla="*/ 2009 w 7500"/>
                <a:gd name="T51" fmla="*/ 402 h 9786"/>
                <a:gd name="T52" fmla="*/ 2172 w 7500"/>
                <a:gd name="T53" fmla="*/ 396 h 9786"/>
                <a:gd name="T54" fmla="*/ 2335 w 7500"/>
                <a:gd name="T55" fmla="*/ 576 h 9786"/>
                <a:gd name="T56" fmla="*/ 2451 w 7500"/>
                <a:gd name="T57" fmla="*/ 1013 h 9786"/>
                <a:gd name="T58" fmla="*/ 2591 w 7500"/>
                <a:gd name="T59" fmla="*/ 1356 h 9786"/>
                <a:gd name="T60" fmla="*/ 2713 w 7500"/>
                <a:gd name="T61" fmla="*/ 1857 h 9786"/>
                <a:gd name="T62" fmla="*/ 3173 w 7500"/>
                <a:gd name="T63" fmla="*/ 2043 h 9786"/>
                <a:gd name="T64" fmla="*/ 3476 w 7500"/>
                <a:gd name="T65" fmla="*/ 2340 h 9786"/>
                <a:gd name="T66" fmla="*/ 3557 w 7500"/>
                <a:gd name="T67" fmla="*/ 2835 h 9786"/>
                <a:gd name="T68" fmla="*/ 3802 w 7500"/>
                <a:gd name="T69" fmla="*/ 3376 h 9786"/>
                <a:gd name="T70" fmla="*/ 3907 w 7500"/>
                <a:gd name="T71" fmla="*/ 3871 h 9786"/>
                <a:gd name="T72" fmla="*/ 4035 w 7500"/>
                <a:gd name="T73" fmla="*/ 4407 h 9786"/>
                <a:gd name="T74" fmla="*/ 4489 w 7500"/>
                <a:gd name="T75" fmla="*/ 4634 h 9786"/>
                <a:gd name="T76" fmla="*/ 4751 w 7500"/>
                <a:gd name="T77" fmla="*/ 4785 h 9786"/>
                <a:gd name="T78" fmla="*/ 5100 w 7500"/>
                <a:gd name="T79" fmla="*/ 5030 h 9786"/>
                <a:gd name="T80" fmla="*/ 5147 w 7500"/>
                <a:gd name="T81" fmla="*/ 5158 h 9786"/>
                <a:gd name="T82" fmla="*/ 5321 w 7500"/>
                <a:gd name="T83" fmla="*/ 5437 h 9786"/>
                <a:gd name="T84" fmla="*/ 5414 w 7500"/>
                <a:gd name="T85" fmla="*/ 5565 h 9786"/>
                <a:gd name="T86" fmla="*/ 5595 w 7500"/>
                <a:gd name="T87" fmla="*/ 6089 h 9786"/>
                <a:gd name="T88" fmla="*/ 5775 w 7500"/>
                <a:gd name="T89" fmla="*/ 6124 h 9786"/>
                <a:gd name="T90" fmla="*/ 6072 w 7500"/>
                <a:gd name="T91" fmla="*/ 6223 h 9786"/>
                <a:gd name="T92" fmla="*/ 6177 w 7500"/>
                <a:gd name="T93" fmla="*/ 6357 h 9786"/>
                <a:gd name="T94" fmla="*/ 6165 w 7500"/>
                <a:gd name="T95" fmla="*/ 6700 h 9786"/>
                <a:gd name="T96" fmla="*/ 6439 w 7500"/>
                <a:gd name="T97" fmla="*/ 6962 h 9786"/>
                <a:gd name="T98" fmla="*/ 6759 w 7500"/>
                <a:gd name="T99" fmla="*/ 7259 h 9786"/>
                <a:gd name="T100" fmla="*/ 7056 w 7500"/>
                <a:gd name="T101" fmla="*/ 7638 h 9786"/>
                <a:gd name="T102" fmla="*/ 7260 w 7500"/>
                <a:gd name="T103" fmla="*/ 8226 h 9786"/>
                <a:gd name="T104" fmla="*/ 7336 w 7500"/>
                <a:gd name="T105" fmla="*/ 8447 h 9786"/>
                <a:gd name="T106" fmla="*/ 7399 w 7500"/>
                <a:gd name="T107" fmla="*/ 8901 h 97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7500" h="9786">
                  <a:moveTo>
                    <a:pt x="559" y="3219"/>
                  </a:moveTo>
                  <a:lnTo>
                    <a:pt x="559" y="3219"/>
                  </a:lnTo>
                  <a:cubicBezTo>
                    <a:pt x="559" y="3242"/>
                    <a:pt x="588" y="3248"/>
                    <a:pt x="611" y="3248"/>
                  </a:cubicBezTo>
                  <a:cubicBezTo>
                    <a:pt x="629" y="3248"/>
                    <a:pt x="629" y="3225"/>
                    <a:pt x="641" y="3213"/>
                  </a:cubicBezTo>
                  <a:cubicBezTo>
                    <a:pt x="658" y="3202"/>
                    <a:pt x="670" y="3207"/>
                    <a:pt x="687" y="3207"/>
                  </a:cubicBezTo>
                  <a:cubicBezTo>
                    <a:pt x="687" y="3173"/>
                    <a:pt x="705" y="3126"/>
                    <a:pt x="740" y="3126"/>
                  </a:cubicBezTo>
                  <a:cubicBezTo>
                    <a:pt x="757" y="3126"/>
                    <a:pt x="763" y="3149"/>
                    <a:pt x="780" y="3149"/>
                  </a:cubicBezTo>
                  <a:cubicBezTo>
                    <a:pt x="786" y="3149"/>
                    <a:pt x="798" y="3138"/>
                    <a:pt x="798" y="3126"/>
                  </a:cubicBezTo>
                  <a:cubicBezTo>
                    <a:pt x="798" y="3091"/>
                    <a:pt x="740" y="3097"/>
                    <a:pt x="705" y="3109"/>
                  </a:cubicBezTo>
                  <a:cubicBezTo>
                    <a:pt x="641" y="3138"/>
                    <a:pt x="559" y="3149"/>
                    <a:pt x="559" y="3219"/>
                  </a:cubicBezTo>
                  <a:close/>
                  <a:moveTo>
                    <a:pt x="716" y="3394"/>
                  </a:moveTo>
                  <a:lnTo>
                    <a:pt x="716" y="3394"/>
                  </a:lnTo>
                  <a:cubicBezTo>
                    <a:pt x="705" y="3411"/>
                    <a:pt x="693" y="3417"/>
                    <a:pt x="681" y="3435"/>
                  </a:cubicBezTo>
                  <a:cubicBezTo>
                    <a:pt x="699" y="3440"/>
                    <a:pt x="710" y="3440"/>
                    <a:pt x="734" y="3440"/>
                  </a:cubicBezTo>
                  <a:cubicBezTo>
                    <a:pt x="734" y="3423"/>
                    <a:pt x="728" y="3405"/>
                    <a:pt x="716" y="3394"/>
                  </a:cubicBezTo>
                  <a:close/>
                  <a:moveTo>
                    <a:pt x="2038" y="233"/>
                  </a:moveTo>
                  <a:lnTo>
                    <a:pt x="2038" y="233"/>
                  </a:lnTo>
                  <a:cubicBezTo>
                    <a:pt x="2020" y="244"/>
                    <a:pt x="2009" y="256"/>
                    <a:pt x="2009" y="279"/>
                  </a:cubicBezTo>
                  <a:cubicBezTo>
                    <a:pt x="2009" y="291"/>
                    <a:pt x="2014" y="291"/>
                    <a:pt x="2014" y="303"/>
                  </a:cubicBezTo>
                  <a:cubicBezTo>
                    <a:pt x="2020" y="285"/>
                    <a:pt x="2038" y="279"/>
                    <a:pt x="2055" y="279"/>
                  </a:cubicBezTo>
                  <a:cubicBezTo>
                    <a:pt x="2055" y="273"/>
                    <a:pt x="2055" y="273"/>
                    <a:pt x="2055" y="268"/>
                  </a:cubicBezTo>
                  <a:cubicBezTo>
                    <a:pt x="2055" y="250"/>
                    <a:pt x="2049" y="244"/>
                    <a:pt x="2038" y="233"/>
                  </a:cubicBezTo>
                  <a:close/>
                  <a:moveTo>
                    <a:pt x="2049" y="17"/>
                  </a:moveTo>
                  <a:lnTo>
                    <a:pt x="2049" y="17"/>
                  </a:lnTo>
                  <a:cubicBezTo>
                    <a:pt x="2049" y="35"/>
                    <a:pt x="2067" y="41"/>
                    <a:pt x="2073" y="52"/>
                  </a:cubicBezTo>
                  <a:cubicBezTo>
                    <a:pt x="2090" y="41"/>
                    <a:pt x="2096" y="29"/>
                    <a:pt x="2102" y="12"/>
                  </a:cubicBezTo>
                  <a:cubicBezTo>
                    <a:pt x="2084" y="0"/>
                    <a:pt x="2049" y="0"/>
                    <a:pt x="2049" y="17"/>
                  </a:cubicBezTo>
                  <a:close/>
                  <a:moveTo>
                    <a:pt x="6293" y="6718"/>
                  </a:moveTo>
                  <a:lnTo>
                    <a:pt x="6293" y="6718"/>
                  </a:lnTo>
                  <a:cubicBezTo>
                    <a:pt x="6305" y="6805"/>
                    <a:pt x="6363" y="6840"/>
                    <a:pt x="6427" y="6898"/>
                  </a:cubicBezTo>
                  <a:cubicBezTo>
                    <a:pt x="6427" y="6893"/>
                    <a:pt x="6433" y="6893"/>
                    <a:pt x="6433" y="6887"/>
                  </a:cubicBezTo>
                  <a:cubicBezTo>
                    <a:pt x="6433" y="6852"/>
                    <a:pt x="6404" y="6840"/>
                    <a:pt x="6381" y="6811"/>
                  </a:cubicBezTo>
                  <a:cubicBezTo>
                    <a:pt x="6352" y="6770"/>
                    <a:pt x="6340" y="6724"/>
                    <a:pt x="6293" y="6718"/>
                  </a:cubicBezTo>
                  <a:close/>
                  <a:moveTo>
                    <a:pt x="7359" y="7434"/>
                  </a:moveTo>
                  <a:lnTo>
                    <a:pt x="7359" y="7434"/>
                  </a:lnTo>
                  <a:cubicBezTo>
                    <a:pt x="7353" y="7428"/>
                    <a:pt x="7353" y="7428"/>
                    <a:pt x="7353" y="7428"/>
                  </a:cubicBezTo>
                  <a:cubicBezTo>
                    <a:pt x="7353" y="7451"/>
                    <a:pt x="7359" y="7463"/>
                    <a:pt x="7359" y="7486"/>
                  </a:cubicBezTo>
                  <a:cubicBezTo>
                    <a:pt x="7359" y="7533"/>
                    <a:pt x="7336" y="7562"/>
                    <a:pt x="7300" y="7591"/>
                  </a:cubicBezTo>
                  <a:cubicBezTo>
                    <a:pt x="7283" y="7597"/>
                    <a:pt x="7266" y="7603"/>
                    <a:pt x="7266" y="7614"/>
                  </a:cubicBezTo>
                  <a:cubicBezTo>
                    <a:pt x="7266" y="7632"/>
                    <a:pt x="7271" y="7643"/>
                    <a:pt x="7271" y="7661"/>
                  </a:cubicBezTo>
                  <a:cubicBezTo>
                    <a:pt x="7271" y="7731"/>
                    <a:pt x="7271" y="7731"/>
                    <a:pt x="7271" y="7731"/>
                  </a:cubicBezTo>
                  <a:cubicBezTo>
                    <a:pt x="7271" y="7771"/>
                    <a:pt x="7242" y="7789"/>
                    <a:pt x="7213" y="7824"/>
                  </a:cubicBezTo>
                  <a:cubicBezTo>
                    <a:pt x="7248" y="7836"/>
                    <a:pt x="7237" y="7871"/>
                    <a:pt x="7248" y="7900"/>
                  </a:cubicBezTo>
                  <a:cubicBezTo>
                    <a:pt x="7254" y="7917"/>
                    <a:pt x="7271" y="7923"/>
                    <a:pt x="7283" y="7934"/>
                  </a:cubicBezTo>
                  <a:cubicBezTo>
                    <a:pt x="7318" y="7894"/>
                    <a:pt x="7283" y="7847"/>
                    <a:pt x="7312" y="7795"/>
                  </a:cubicBezTo>
                  <a:cubicBezTo>
                    <a:pt x="7336" y="7742"/>
                    <a:pt x="7341" y="7708"/>
                    <a:pt x="7359" y="7655"/>
                  </a:cubicBezTo>
                  <a:cubicBezTo>
                    <a:pt x="7382" y="7603"/>
                    <a:pt x="7411" y="7579"/>
                    <a:pt x="7411" y="7527"/>
                  </a:cubicBezTo>
                  <a:cubicBezTo>
                    <a:pt x="7411" y="7486"/>
                    <a:pt x="7376" y="7469"/>
                    <a:pt x="7359" y="7434"/>
                  </a:cubicBezTo>
                  <a:close/>
                  <a:moveTo>
                    <a:pt x="7499" y="9221"/>
                  </a:moveTo>
                  <a:lnTo>
                    <a:pt x="7499" y="9221"/>
                  </a:lnTo>
                  <a:lnTo>
                    <a:pt x="7499" y="9221"/>
                  </a:lnTo>
                  <a:cubicBezTo>
                    <a:pt x="7464" y="9243"/>
                    <a:pt x="7446" y="9255"/>
                    <a:pt x="7411" y="9267"/>
                  </a:cubicBezTo>
                  <a:cubicBezTo>
                    <a:pt x="7388" y="9272"/>
                    <a:pt x="7365" y="9261"/>
                    <a:pt x="7347" y="9272"/>
                  </a:cubicBezTo>
                  <a:cubicBezTo>
                    <a:pt x="7318" y="9284"/>
                    <a:pt x="7318" y="9331"/>
                    <a:pt x="7289" y="9331"/>
                  </a:cubicBezTo>
                  <a:cubicBezTo>
                    <a:pt x="7271" y="9331"/>
                    <a:pt x="7266" y="9319"/>
                    <a:pt x="7248" y="9319"/>
                  </a:cubicBezTo>
                  <a:cubicBezTo>
                    <a:pt x="7213" y="9313"/>
                    <a:pt x="7184" y="9325"/>
                    <a:pt x="7149" y="9325"/>
                  </a:cubicBezTo>
                  <a:cubicBezTo>
                    <a:pt x="7091" y="9325"/>
                    <a:pt x="7068" y="9278"/>
                    <a:pt x="7010" y="9278"/>
                  </a:cubicBezTo>
                  <a:cubicBezTo>
                    <a:pt x="6963" y="9278"/>
                    <a:pt x="6957" y="9325"/>
                    <a:pt x="6922" y="9354"/>
                  </a:cubicBezTo>
                  <a:cubicBezTo>
                    <a:pt x="6905" y="9366"/>
                    <a:pt x="6887" y="9354"/>
                    <a:pt x="6864" y="9366"/>
                  </a:cubicBezTo>
                  <a:cubicBezTo>
                    <a:pt x="6811" y="9383"/>
                    <a:pt x="6794" y="9418"/>
                    <a:pt x="6742" y="9435"/>
                  </a:cubicBezTo>
                  <a:cubicBezTo>
                    <a:pt x="6753" y="9465"/>
                    <a:pt x="6759" y="9482"/>
                    <a:pt x="6777" y="9500"/>
                  </a:cubicBezTo>
                  <a:cubicBezTo>
                    <a:pt x="6782" y="9505"/>
                    <a:pt x="6800" y="9505"/>
                    <a:pt x="6800" y="9517"/>
                  </a:cubicBezTo>
                  <a:cubicBezTo>
                    <a:pt x="6800" y="9581"/>
                    <a:pt x="6753" y="9639"/>
                    <a:pt x="6689" y="9639"/>
                  </a:cubicBezTo>
                  <a:cubicBezTo>
                    <a:pt x="6689" y="9651"/>
                    <a:pt x="6689" y="9657"/>
                    <a:pt x="6683" y="9668"/>
                  </a:cubicBezTo>
                  <a:cubicBezTo>
                    <a:pt x="6654" y="9668"/>
                    <a:pt x="6643" y="9628"/>
                    <a:pt x="6614" y="9628"/>
                  </a:cubicBezTo>
                  <a:cubicBezTo>
                    <a:pt x="6550" y="9628"/>
                    <a:pt x="6526" y="9686"/>
                    <a:pt x="6497" y="9744"/>
                  </a:cubicBezTo>
                  <a:cubicBezTo>
                    <a:pt x="6485" y="9761"/>
                    <a:pt x="6491" y="9785"/>
                    <a:pt x="6474" y="9785"/>
                  </a:cubicBezTo>
                  <a:cubicBezTo>
                    <a:pt x="6392" y="9785"/>
                    <a:pt x="6439" y="9645"/>
                    <a:pt x="6369" y="9610"/>
                  </a:cubicBezTo>
                  <a:cubicBezTo>
                    <a:pt x="6305" y="9581"/>
                    <a:pt x="6282" y="9546"/>
                    <a:pt x="6224" y="9511"/>
                  </a:cubicBezTo>
                  <a:cubicBezTo>
                    <a:pt x="6206" y="9500"/>
                    <a:pt x="6206" y="9476"/>
                    <a:pt x="6183" y="9476"/>
                  </a:cubicBezTo>
                  <a:cubicBezTo>
                    <a:pt x="6159" y="9476"/>
                    <a:pt x="6148" y="9494"/>
                    <a:pt x="6119" y="9494"/>
                  </a:cubicBezTo>
                  <a:cubicBezTo>
                    <a:pt x="6066" y="9494"/>
                    <a:pt x="6066" y="9494"/>
                    <a:pt x="6066" y="9494"/>
                  </a:cubicBezTo>
                  <a:cubicBezTo>
                    <a:pt x="6061" y="9494"/>
                    <a:pt x="6055" y="9500"/>
                    <a:pt x="6043" y="9500"/>
                  </a:cubicBezTo>
                  <a:cubicBezTo>
                    <a:pt x="5996" y="9500"/>
                    <a:pt x="5991" y="9435"/>
                    <a:pt x="5944" y="9435"/>
                  </a:cubicBezTo>
                  <a:cubicBezTo>
                    <a:pt x="5868" y="9435"/>
                    <a:pt x="5833" y="9482"/>
                    <a:pt x="5758" y="9482"/>
                  </a:cubicBezTo>
                  <a:cubicBezTo>
                    <a:pt x="5740" y="9482"/>
                    <a:pt x="5735" y="9476"/>
                    <a:pt x="5717" y="9476"/>
                  </a:cubicBezTo>
                  <a:cubicBezTo>
                    <a:pt x="5665" y="9476"/>
                    <a:pt x="5665" y="9476"/>
                    <a:pt x="5665" y="9476"/>
                  </a:cubicBezTo>
                  <a:cubicBezTo>
                    <a:pt x="5630" y="9476"/>
                    <a:pt x="5612" y="9453"/>
                    <a:pt x="5577" y="9453"/>
                  </a:cubicBezTo>
                  <a:cubicBezTo>
                    <a:pt x="5531" y="9453"/>
                    <a:pt x="5513" y="9500"/>
                    <a:pt x="5473" y="9529"/>
                  </a:cubicBezTo>
                  <a:cubicBezTo>
                    <a:pt x="5426" y="9563"/>
                    <a:pt x="5385" y="9563"/>
                    <a:pt x="5350" y="9610"/>
                  </a:cubicBezTo>
                  <a:cubicBezTo>
                    <a:pt x="5333" y="9628"/>
                    <a:pt x="5344" y="9663"/>
                    <a:pt x="5321" y="9668"/>
                  </a:cubicBezTo>
                  <a:cubicBezTo>
                    <a:pt x="1467" y="9680"/>
                    <a:pt x="1467" y="9680"/>
                    <a:pt x="1467" y="9680"/>
                  </a:cubicBezTo>
                  <a:lnTo>
                    <a:pt x="1467" y="9680"/>
                  </a:lnTo>
                  <a:cubicBezTo>
                    <a:pt x="1467" y="8051"/>
                    <a:pt x="1467" y="8051"/>
                    <a:pt x="1467" y="8051"/>
                  </a:cubicBezTo>
                  <a:cubicBezTo>
                    <a:pt x="6" y="8045"/>
                    <a:pt x="6" y="8045"/>
                    <a:pt x="6" y="8045"/>
                  </a:cubicBezTo>
                  <a:lnTo>
                    <a:pt x="6" y="8045"/>
                  </a:lnTo>
                  <a:cubicBezTo>
                    <a:pt x="0" y="3184"/>
                    <a:pt x="0" y="3184"/>
                    <a:pt x="0" y="3184"/>
                  </a:cubicBezTo>
                  <a:lnTo>
                    <a:pt x="0" y="3184"/>
                  </a:lnTo>
                  <a:cubicBezTo>
                    <a:pt x="35" y="3219"/>
                    <a:pt x="70" y="3237"/>
                    <a:pt x="128" y="3254"/>
                  </a:cubicBezTo>
                  <a:cubicBezTo>
                    <a:pt x="233" y="3289"/>
                    <a:pt x="291" y="3307"/>
                    <a:pt x="402" y="3341"/>
                  </a:cubicBezTo>
                  <a:cubicBezTo>
                    <a:pt x="454" y="3353"/>
                    <a:pt x="501" y="3359"/>
                    <a:pt x="530" y="3405"/>
                  </a:cubicBezTo>
                  <a:cubicBezTo>
                    <a:pt x="565" y="3464"/>
                    <a:pt x="536" y="3522"/>
                    <a:pt x="582" y="3568"/>
                  </a:cubicBezTo>
                  <a:cubicBezTo>
                    <a:pt x="617" y="3603"/>
                    <a:pt x="664" y="3580"/>
                    <a:pt x="710" y="3598"/>
                  </a:cubicBezTo>
                  <a:cubicBezTo>
                    <a:pt x="740" y="3603"/>
                    <a:pt x="745" y="3627"/>
                    <a:pt x="769" y="3644"/>
                  </a:cubicBezTo>
                  <a:cubicBezTo>
                    <a:pt x="844" y="3708"/>
                    <a:pt x="792" y="3691"/>
                    <a:pt x="856" y="3691"/>
                  </a:cubicBezTo>
                  <a:cubicBezTo>
                    <a:pt x="920" y="3691"/>
                    <a:pt x="937" y="3761"/>
                    <a:pt x="1002" y="3761"/>
                  </a:cubicBezTo>
                  <a:cubicBezTo>
                    <a:pt x="1054" y="3761"/>
                    <a:pt x="1054" y="3761"/>
                    <a:pt x="1054" y="3761"/>
                  </a:cubicBezTo>
                  <a:cubicBezTo>
                    <a:pt x="1153" y="3761"/>
                    <a:pt x="1194" y="3679"/>
                    <a:pt x="1293" y="3679"/>
                  </a:cubicBezTo>
                  <a:cubicBezTo>
                    <a:pt x="1299" y="3679"/>
                    <a:pt x="1304" y="3691"/>
                    <a:pt x="1310" y="3696"/>
                  </a:cubicBezTo>
                  <a:cubicBezTo>
                    <a:pt x="1310" y="3656"/>
                    <a:pt x="1310" y="3656"/>
                    <a:pt x="1310" y="3656"/>
                  </a:cubicBezTo>
                  <a:cubicBezTo>
                    <a:pt x="1316" y="3656"/>
                    <a:pt x="1316" y="3650"/>
                    <a:pt x="1322" y="3650"/>
                  </a:cubicBezTo>
                  <a:cubicBezTo>
                    <a:pt x="1328" y="3650"/>
                    <a:pt x="1333" y="3656"/>
                    <a:pt x="1345" y="3656"/>
                  </a:cubicBezTo>
                  <a:cubicBezTo>
                    <a:pt x="1345" y="3603"/>
                    <a:pt x="1380" y="3586"/>
                    <a:pt x="1403" y="3539"/>
                  </a:cubicBezTo>
                  <a:cubicBezTo>
                    <a:pt x="1415" y="3551"/>
                    <a:pt x="1415" y="3551"/>
                    <a:pt x="1415" y="3551"/>
                  </a:cubicBezTo>
                  <a:cubicBezTo>
                    <a:pt x="1444" y="3487"/>
                    <a:pt x="1467" y="3446"/>
                    <a:pt x="1456" y="3382"/>
                  </a:cubicBezTo>
                  <a:cubicBezTo>
                    <a:pt x="1479" y="3370"/>
                    <a:pt x="1491" y="3353"/>
                    <a:pt x="1502" y="3330"/>
                  </a:cubicBezTo>
                  <a:cubicBezTo>
                    <a:pt x="1508" y="3318"/>
                    <a:pt x="1508" y="3295"/>
                    <a:pt x="1520" y="3295"/>
                  </a:cubicBezTo>
                  <a:cubicBezTo>
                    <a:pt x="1525" y="3295"/>
                    <a:pt x="1525" y="3307"/>
                    <a:pt x="1531" y="3307"/>
                  </a:cubicBezTo>
                  <a:cubicBezTo>
                    <a:pt x="1531" y="3295"/>
                    <a:pt x="1531" y="3283"/>
                    <a:pt x="1531" y="3266"/>
                  </a:cubicBezTo>
                  <a:cubicBezTo>
                    <a:pt x="1549" y="3266"/>
                    <a:pt x="1560" y="3266"/>
                    <a:pt x="1584" y="3266"/>
                  </a:cubicBezTo>
                  <a:cubicBezTo>
                    <a:pt x="1572" y="3260"/>
                    <a:pt x="1566" y="3254"/>
                    <a:pt x="1566" y="3237"/>
                  </a:cubicBezTo>
                  <a:cubicBezTo>
                    <a:pt x="1566" y="3225"/>
                    <a:pt x="1572" y="3213"/>
                    <a:pt x="1584" y="3213"/>
                  </a:cubicBezTo>
                  <a:cubicBezTo>
                    <a:pt x="1590" y="3213"/>
                    <a:pt x="1590" y="3219"/>
                    <a:pt x="1595" y="3219"/>
                  </a:cubicBezTo>
                  <a:cubicBezTo>
                    <a:pt x="1595" y="3184"/>
                    <a:pt x="1595" y="3184"/>
                    <a:pt x="1595" y="3184"/>
                  </a:cubicBezTo>
                  <a:cubicBezTo>
                    <a:pt x="1595" y="3074"/>
                    <a:pt x="1665" y="3021"/>
                    <a:pt x="1665" y="2916"/>
                  </a:cubicBezTo>
                  <a:cubicBezTo>
                    <a:pt x="1665" y="2899"/>
                    <a:pt x="1654" y="2887"/>
                    <a:pt x="1654" y="2870"/>
                  </a:cubicBezTo>
                  <a:cubicBezTo>
                    <a:pt x="1654" y="2841"/>
                    <a:pt x="1665" y="2829"/>
                    <a:pt x="1665" y="2800"/>
                  </a:cubicBezTo>
                  <a:cubicBezTo>
                    <a:pt x="1665" y="2730"/>
                    <a:pt x="1688" y="2689"/>
                    <a:pt x="1712" y="2620"/>
                  </a:cubicBezTo>
                  <a:cubicBezTo>
                    <a:pt x="1723" y="2585"/>
                    <a:pt x="1718" y="2544"/>
                    <a:pt x="1753" y="2521"/>
                  </a:cubicBezTo>
                  <a:cubicBezTo>
                    <a:pt x="1805" y="2521"/>
                    <a:pt x="1753" y="2526"/>
                    <a:pt x="1753" y="2497"/>
                  </a:cubicBezTo>
                  <a:cubicBezTo>
                    <a:pt x="1753" y="2486"/>
                    <a:pt x="1764" y="2480"/>
                    <a:pt x="1770" y="2474"/>
                  </a:cubicBezTo>
                  <a:cubicBezTo>
                    <a:pt x="1788" y="2451"/>
                    <a:pt x="1782" y="2433"/>
                    <a:pt x="1788" y="2410"/>
                  </a:cubicBezTo>
                  <a:cubicBezTo>
                    <a:pt x="1729" y="2317"/>
                    <a:pt x="1712" y="2253"/>
                    <a:pt x="1712" y="2142"/>
                  </a:cubicBezTo>
                  <a:cubicBezTo>
                    <a:pt x="1712" y="2090"/>
                    <a:pt x="1753" y="2061"/>
                    <a:pt x="1753" y="2008"/>
                  </a:cubicBezTo>
                  <a:cubicBezTo>
                    <a:pt x="1753" y="1956"/>
                    <a:pt x="1753" y="1956"/>
                    <a:pt x="1753" y="1956"/>
                  </a:cubicBezTo>
                  <a:cubicBezTo>
                    <a:pt x="1753" y="1909"/>
                    <a:pt x="1683" y="1909"/>
                    <a:pt x="1683" y="1863"/>
                  </a:cubicBezTo>
                  <a:cubicBezTo>
                    <a:pt x="1683" y="1834"/>
                    <a:pt x="1700" y="1822"/>
                    <a:pt x="1700" y="1793"/>
                  </a:cubicBezTo>
                  <a:cubicBezTo>
                    <a:pt x="1706" y="1752"/>
                    <a:pt x="1706" y="1723"/>
                    <a:pt x="1729" y="1688"/>
                  </a:cubicBezTo>
                  <a:cubicBezTo>
                    <a:pt x="1753" y="1659"/>
                    <a:pt x="1735" y="1624"/>
                    <a:pt x="1758" y="1595"/>
                  </a:cubicBezTo>
                  <a:cubicBezTo>
                    <a:pt x="1776" y="1601"/>
                    <a:pt x="1776" y="1618"/>
                    <a:pt x="1793" y="1636"/>
                  </a:cubicBezTo>
                  <a:cubicBezTo>
                    <a:pt x="1799" y="1642"/>
                    <a:pt x="1799" y="1642"/>
                    <a:pt x="1799" y="1642"/>
                  </a:cubicBezTo>
                  <a:cubicBezTo>
                    <a:pt x="1799" y="1612"/>
                    <a:pt x="1817" y="1601"/>
                    <a:pt x="1828" y="1577"/>
                  </a:cubicBezTo>
                  <a:cubicBezTo>
                    <a:pt x="1793" y="1566"/>
                    <a:pt x="1788" y="1525"/>
                    <a:pt x="1776" y="1496"/>
                  </a:cubicBezTo>
                  <a:cubicBezTo>
                    <a:pt x="1758" y="1455"/>
                    <a:pt x="1747" y="1438"/>
                    <a:pt x="1747" y="1397"/>
                  </a:cubicBezTo>
                  <a:cubicBezTo>
                    <a:pt x="1747" y="1362"/>
                    <a:pt x="1782" y="1362"/>
                    <a:pt x="1811" y="1339"/>
                  </a:cubicBezTo>
                  <a:cubicBezTo>
                    <a:pt x="1834" y="1321"/>
                    <a:pt x="1834" y="1292"/>
                    <a:pt x="1851" y="1263"/>
                  </a:cubicBezTo>
                  <a:cubicBezTo>
                    <a:pt x="1910" y="1310"/>
                    <a:pt x="1933" y="1414"/>
                    <a:pt x="1904" y="1275"/>
                  </a:cubicBezTo>
                  <a:cubicBezTo>
                    <a:pt x="1985" y="1281"/>
                    <a:pt x="1904" y="1257"/>
                    <a:pt x="1875" y="1240"/>
                  </a:cubicBezTo>
                  <a:cubicBezTo>
                    <a:pt x="2020" y="1164"/>
                    <a:pt x="1793" y="1240"/>
                    <a:pt x="1793" y="1094"/>
                  </a:cubicBezTo>
                  <a:cubicBezTo>
                    <a:pt x="1793" y="1065"/>
                    <a:pt x="1793" y="1048"/>
                    <a:pt x="1817" y="1036"/>
                  </a:cubicBezTo>
                  <a:cubicBezTo>
                    <a:pt x="1834" y="1036"/>
                    <a:pt x="1834" y="1036"/>
                    <a:pt x="1834" y="1036"/>
                  </a:cubicBezTo>
                  <a:cubicBezTo>
                    <a:pt x="1828" y="1025"/>
                    <a:pt x="1828" y="1019"/>
                    <a:pt x="1828" y="1007"/>
                  </a:cubicBezTo>
                  <a:cubicBezTo>
                    <a:pt x="1828" y="972"/>
                    <a:pt x="1851" y="960"/>
                    <a:pt x="1881" y="937"/>
                  </a:cubicBezTo>
                  <a:cubicBezTo>
                    <a:pt x="1892" y="960"/>
                    <a:pt x="1904" y="978"/>
                    <a:pt x="1910" y="1007"/>
                  </a:cubicBezTo>
                  <a:cubicBezTo>
                    <a:pt x="1910" y="1013"/>
                    <a:pt x="1916" y="1025"/>
                    <a:pt x="1916" y="1007"/>
                  </a:cubicBezTo>
                  <a:cubicBezTo>
                    <a:pt x="1916" y="990"/>
                    <a:pt x="1910" y="978"/>
                    <a:pt x="1910" y="960"/>
                  </a:cubicBezTo>
                  <a:cubicBezTo>
                    <a:pt x="1910" y="949"/>
                    <a:pt x="1910" y="949"/>
                    <a:pt x="1910" y="949"/>
                  </a:cubicBezTo>
                  <a:cubicBezTo>
                    <a:pt x="1956" y="949"/>
                    <a:pt x="1956" y="949"/>
                    <a:pt x="1956" y="949"/>
                  </a:cubicBezTo>
                  <a:cubicBezTo>
                    <a:pt x="1956" y="937"/>
                    <a:pt x="1956" y="937"/>
                    <a:pt x="1956" y="925"/>
                  </a:cubicBezTo>
                  <a:cubicBezTo>
                    <a:pt x="1956" y="902"/>
                    <a:pt x="1910" y="908"/>
                    <a:pt x="1910" y="879"/>
                  </a:cubicBezTo>
                  <a:cubicBezTo>
                    <a:pt x="1910" y="832"/>
                    <a:pt x="1945" y="815"/>
                    <a:pt x="1974" y="780"/>
                  </a:cubicBezTo>
                  <a:cubicBezTo>
                    <a:pt x="1968" y="774"/>
                    <a:pt x="1962" y="762"/>
                    <a:pt x="1962" y="751"/>
                  </a:cubicBezTo>
                  <a:cubicBezTo>
                    <a:pt x="1962" y="687"/>
                    <a:pt x="2003" y="658"/>
                    <a:pt x="2003" y="594"/>
                  </a:cubicBezTo>
                  <a:cubicBezTo>
                    <a:pt x="2003" y="530"/>
                    <a:pt x="2003" y="530"/>
                    <a:pt x="2003" y="530"/>
                  </a:cubicBezTo>
                  <a:cubicBezTo>
                    <a:pt x="2003" y="501"/>
                    <a:pt x="2009" y="483"/>
                    <a:pt x="2009" y="448"/>
                  </a:cubicBezTo>
                  <a:cubicBezTo>
                    <a:pt x="2009" y="431"/>
                    <a:pt x="2009" y="419"/>
                    <a:pt x="2009" y="402"/>
                  </a:cubicBezTo>
                  <a:cubicBezTo>
                    <a:pt x="2020" y="402"/>
                    <a:pt x="2032" y="402"/>
                    <a:pt x="2044" y="402"/>
                  </a:cubicBezTo>
                  <a:cubicBezTo>
                    <a:pt x="2084" y="402"/>
                    <a:pt x="2114" y="373"/>
                    <a:pt x="2131" y="338"/>
                  </a:cubicBezTo>
                  <a:cubicBezTo>
                    <a:pt x="2137" y="320"/>
                    <a:pt x="2131" y="285"/>
                    <a:pt x="2154" y="285"/>
                  </a:cubicBezTo>
                  <a:cubicBezTo>
                    <a:pt x="2172" y="285"/>
                    <a:pt x="2177" y="291"/>
                    <a:pt x="2195" y="285"/>
                  </a:cubicBezTo>
                  <a:cubicBezTo>
                    <a:pt x="2195" y="291"/>
                    <a:pt x="2201" y="297"/>
                    <a:pt x="2201" y="303"/>
                  </a:cubicBezTo>
                  <a:cubicBezTo>
                    <a:pt x="2201" y="338"/>
                    <a:pt x="2177" y="361"/>
                    <a:pt x="2172" y="396"/>
                  </a:cubicBezTo>
                  <a:cubicBezTo>
                    <a:pt x="2177" y="396"/>
                    <a:pt x="2177" y="396"/>
                    <a:pt x="2183" y="396"/>
                  </a:cubicBezTo>
                  <a:cubicBezTo>
                    <a:pt x="2207" y="396"/>
                    <a:pt x="2218" y="390"/>
                    <a:pt x="2236" y="390"/>
                  </a:cubicBezTo>
                  <a:cubicBezTo>
                    <a:pt x="2247" y="390"/>
                    <a:pt x="2247" y="407"/>
                    <a:pt x="2259" y="413"/>
                  </a:cubicBezTo>
                  <a:cubicBezTo>
                    <a:pt x="2282" y="413"/>
                    <a:pt x="2311" y="413"/>
                    <a:pt x="2311" y="436"/>
                  </a:cubicBezTo>
                  <a:cubicBezTo>
                    <a:pt x="2311" y="460"/>
                    <a:pt x="2300" y="471"/>
                    <a:pt x="2300" y="495"/>
                  </a:cubicBezTo>
                  <a:cubicBezTo>
                    <a:pt x="2300" y="530"/>
                    <a:pt x="2323" y="541"/>
                    <a:pt x="2335" y="576"/>
                  </a:cubicBezTo>
                  <a:cubicBezTo>
                    <a:pt x="2358" y="640"/>
                    <a:pt x="2358" y="687"/>
                    <a:pt x="2358" y="757"/>
                  </a:cubicBezTo>
                  <a:cubicBezTo>
                    <a:pt x="2358" y="780"/>
                    <a:pt x="2346" y="792"/>
                    <a:pt x="2346" y="821"/>
                  </a:cubicBezTo>
                  <a:cubicBezTo>
                    <a:pt x="2346" y="856"/>
                    <a:pt x="2375" y="891"/>
                    <a:pt x="2410" y="891"/>
                  </a:cubicBezTo>
                  <a:cubicBezTo>
                    <a:pt x="2434" y="891"/>
                    <a:pt x="2445" y="873"/>
                    <a:pt x="2469" y="873"/>
                  </a:cubicBezTo>
                  <a:cubicBezTo>
                    <a:pt x="2486" y="873"/>
                    <a:pt x="2492" y="896"/>
                    <a:pt x="2492" y="920"/>
                  </a:cubicBezTo>
                  <a:cubicBezTo>
                    <a:pt x="2492" y="955"/>
                    <a:pt x="2451" y="972"/>
                    <a:pt x="2451" y="1013"/>
                  </a:cubicBezTo>
                  <a:cubicBezTo>
                    <a:pt x="2451" y="1042"/>
                    <a:pt x="2451" y="1071"/>
                    <a:pt x="2474" y="1088"/>
                  </a:cubicBezTo>
                  <a:cubicBezTo>
                    <a:pt x="2498" y="1100"/>
                    <a:pt x="2521" y="1088"/>
                    <a:pt x="2538" y="1112"/>
                  </a:cubicBezTo>
                  <a:cubicBezTo>
                    <a:pt x="2550" y="1135"/>
                    <a:pt x="2538" y="1158"/>
                    <a:pt x="2556" y="1176"/>
                  </a:cubicBezTo>
                  <a:cubicBezTo>
                    <a:pt x="2579" y="1199"/>
                    <a:pt x="2620" y="1188"/>
                    <a:pt x="2620" y="1217"/>
                  </a:cubicBezTo>
                  <a:cubicBezTo>
                    <a:pt x="2620" y="1263"/>
                    <a:pt x="2579" y="1286"/>
                    <a:pt x="2579" y="1333"/>
                  </a:cubicBezTo>
                  <a:cubicBezTo>
                    <a:pt x="2579" y="1345"/>
                    <a:pt x="2585" y="1356"/>
                    <a:pt x="2591" y="1356"/>
                  </a:cubicBezTo>
                  <a:cubicBezTo>
                    <a:pt x="2608" y="1356"/>
                    <a:pt x="2620" y="1351"/>
                    <a:pt x="2632" y="1333"/>
                  </a:cubicBezTo>
                  <a:cubicBezTo>
                    <a:pt x="2655" y="1339"/>
                    <a:pt x="2655" y="1339"/>
                    <a:pt x="2655" y="1339"/>
                  </a:cubicBezTo>
                  <a:cubicBezTo>
                    <a:pt x="2655" y="1374"/>
                    <a:pt x="2649" y="1391"/>
                    <a:pt x="2649" y="1432"/>
                  </a:cubicBezTo>
                  <a:cubicBezTo>
                    <a:pt x="2649" y="1519"/>
                    <a:pt x="2701" y="1560"/>
                    <a:pt x="2701" y="1653"/>
                  </a:cubicBezTo>
                  <a:cubicBezTo>
                    <a:pt x="2701" y="1700"/>
                    <a:pt x="2661" y="1717"/>
                    <a:pt x="2661" y="1758"/>
                  </a:cubicBezTo>
                  <a:cubicBezTo>
                    <a:pt x="2661" y="1805"/>
                    <a:pt x="2690" y="1822"/>
                    <a:pt x="2713" y="1857"/>
                  </a:cubicBezTo>
                  <a:cubicBezTo>
                    <a:pt x="2736" y="1915"/>
                    <a:pt x="2725" y="1962"/>
                    <a:pt x="2748" y="2026"/>
                  </a:cubicBezTo>
                  <a:cubicBezTo>
                    <a:pt x="2777" y="2090"/>
                    <a:pt x="2818" y="2113"/>
                    <a:pt x="2864" y="2166"/>
                  </a:cubicBezTo>
                  <a:cubicBezTo>
                    <a:pt x="2923" y="2119"/>
                    <a:pt x="2940" y="2043"/>
                    <a:pt x="3010" y="2043"/>
                  </a:cubicBezTo>
                  <a:cubicBezTo>
                    <a:pt x="3027" y="2043"/>
                    <a:pt x="3033" y="2055"/>
                    <a:pt x="3051" y="2055"/>
                  </a:cubicBezTo>
                  <a:cubicBezTo>
                    <a:pt x="3092" y="2055"/>
                    <a:pt x="3097" y="2008"/>
                    <a:pt x="3132" y="1997"/>
                  </a:cubicBezTo>
                  <a:cubicBezTo>
                    <a:pt x="3144" y="2020"/>
                    <a:pt x="3173" y="2020"/>
                    <a:pt x="3173" y="2043"/>
                  </a:cubicBezTo>
                  <a:cubicBezTo>
                    <a:pt x="3173" y="2049"/>
                    <a:pt x="3167" y="2049"/>
                    <a:pt x="3167" y="2055"/>
                  </a:cubicBezTo>
                  <a:cubicBezTo>
                    <a:pt x="3167" y="2066"/>
                    <a:pt x="3185" y="2066"/>
                    <a:pt x="3191" y="2078"/>
                  </a:cubicBezTo>
                  <a:cubicBezTo>
                    <a:pt x="3214" y="2119"/>
                    <a:pt x="3202" y="2166"/>
                    <a:pt x="3243" y="2189"/>
                  </a:cubicBezTo>
                  <a:cubicBezTo>
                    <a:pt x="3284" y="2206"/>
                    <a:pt x="3330" y="2189"/>
                    <a:pt x="3348" y="2224"/>
                  </a:cubicBezTo>
                  <a:cubicBezTo>
                    <a:pt x="3354" y="2247"/>
                    <a:pt x="3348" y="2264"/>
                    <a:pt x="3365" y="2282"/>
                  </a:cubicBezTo>
                  <a:cubicBezTo>
                    <a:pt x="3400" y="2317"/>
                    <a:pt x="3441" y="2311"/>
                    <a:pt x="3476" y="2340"/>
                  </a:cubicBezTo>
                  <a:cubicBezTo>
                    <a:pt x="3499" y="2358"/>
                    <a:pt x="3534" y="2358"/>
                    <a:pt x="3534" y="2387"/>
                  </a:cubicBezTo>
                  <a:cubicBezTo>
                    <a:pt x="3534" y="2422"/>
                    <a:pt x="3499" y="2433"/>
                    <a:pt x="3499" y="2474"/>
                  </a:cubicBezTo>
                  <a:cubicBezTo>
                    <a:pt x="3499" y="2503"/>
                    <a:pt x="3511" y="2526"/>
                    <a:pt x="3534" y="2550"/>
                  </a:cubicBezTo>
                  <a:cubicBezTo>
                    <a:pt x="3511" y="2573"/>
                    <a:pt x="3493" y="2596"/>
                    <a:pt x="3493" y="2625"/>
                  </a:cubicBezTo>
                  <a:cubicBezTo>
                    <a:pt x="3493" y="2695"/>
                    <a:pt x="3563" y="2718"/>
                    <a:pt x="3563" y="2788"/>
                  </a:cubicBezTo>
                  <a:cubicBezTo>
                    <a:pt x="3563" y="2806"/>
                    <a:pt x="3557" y="2818"/>
                    <a:pt x="3557" y="2835"/>
                  </a:cubicBezTo>
                  <a:cubicBezTo>
                    <a:pt x="3557" y="2870"/>
                    <a:pt x="3610" y="2876"/>
                    <a:pt x="3610" y="2911"/>
                  </a:cubicBezTo>
                  <a:cubicBezTo>
                    <a:pt x="3610" y="2940"/>
                    <a:pt x="3592" y="2957"/>
                    <a:pt x="3592" y="2992"/>
                  </a:cubicBezTo>
                  <a:cubicBezTo>
                    <a:pt x="3592" y="3004"/>
                    <a:pt x="3598" y="3010"/>
                    <a:pt x="3598" y="3027"/>
                  </a:cubicBezTo>
                  <a:cubicBezTo>
                    <a:pt x="3598" y="3050"/>
                    <a:pt x="3569" y="3056"/>
                    <a:pt x="3569" y="3085"/>
                  </a:cubicBezTo>
                  <a:cubicBezTo>
                    <a:pt x="3569" y="3138"/>
                    <a:pt x="3621" y="3155"/>
                    <a:pt x="3650" y="3196"/>
                  </a:cubicBezTo>
                  <a:cubicBezTo>
                    <a:pt x="3703" y="3272"/>
                    <a:pt x="3726" y="3324"/>
                    <a:pt x="3802" y="3376"/>
                  </a:cubicBezTo>
                  <a:cubicBezTo>
                    <a:pt x="3819" y="3370"/>
                    <a:pt x="3819" y="3370"/>
                    <a:pt x="3819" y="3370"/>
                  </a:cubicBezTo>
                  <a:cubicBezTo>
                    <a:pt x="3819" y="3382"/>
                    <a:pt x="3813" y="3394"/>
                    <a:pt x="3813" y="3405"/>
                  </a:cubicBezTo>
                  <a:cubicBezTo>
                    <a:pt x="3813" y="3429"/>
                    <a:pt x="3831" y="3440"/>
                    <a:pt x="3837" y="3464"/>
                  </a:cubicBezTo>
                  <a:cubicBezTo>
                    <a:pt x="3866" y="3539"/>
                    <a:pt x="3877" y="3586"/>
                    <a:pt x="3895" y="3673"/>
                  </a:cubicBezTo>
                  <a:cubicBezTo>
                    <a:pt x="3901" y="3685"/>
                    <a:pt x="3907" y="3691"/>
                    <a:pt x="3907" y="3702"/>
                  </a:cubicBezTo>
                  <a:cubicBezTo>
                    <a:pt x="3907" y="3766"/>
                    <a:pt x="3907" y="3807"/>
                    <a:pt x="3907" y="3871"/>
                  </a:cubicBezTo>
                  <a:cubicBezTo>
                    <a:pt x="3860" y="3982"/>
                    <a:pt x="3860" y="3982"/>
                    <a:pt x="3860" y="3982"/>
                  </a:cubicBezTo>
                  <a:cubicBezTo>
                    <a:pt x="3866" y="4034"/>
                    <a:pt x="3877" y="4069"/>
                    <a:pt x="3912" y="4104"/>
                  </a:cubicBezTo>
                  <a:cubicBezTo>
                    <a:pt x="3947" y="4133"/>
                    <a:pt x="3959" y="4151"/>
                    <a:pt x="3988" y="4180"/>
                  </a:cubicBezTo>
                  <a:cubicBezTo>
                    <a:pt x="4000" y="4185"/>
                    <a:pt x="4011" y="4191"/>
                    <a:pt x="4011" y="4203"/>
                  </a:cubicBezTo>
                  <a:cubicBezTo>
                    <a:pt x="4011" y="4244"/>
                    <a:pt x="3994" y="4267"/>
                    <a:pt x="3994" y="4308"/>
                  </a:cubicBezTo>
                  <a:cubicBezTo>
                    <a:pt x="3994" y="4348"/>
                    <a:pt x="4011" y="4372"/>
                    <a:pt x="4035" y="4407"/>
                  </a:cubicBezTo>
                  <a:cubicBezTo>
                    <a:pt x="4104" y="4465"/>
                    <a:pt x="4157" y="4488"/>
                    <a:pt x="4238" y="4529"/>
                  </a:cubicBezTo>
                  <a:cubicBezTo>
                    <a:pt x="4279" y="4546"/>
                    <a:pt x="4285" y="4581"/>
                    <a:pt x="4326" y="4599"/>
                  </a:cubicBezTo>
                  <a:cubicBezTo>
                    <a:pt x="4332" y="4564"/>
                    <a:pt x="4343" y="4546"/>
                    <a:pt x="4372" y="4529"/>
                  </a:cubicBezTo>
                  <a:cubicBezTo>
                    <a:pt x="4372" y="4541"/>
                    <a:pt x="4372" y="4541"/>
                    <a:pt x="4372" y="4541"/>
                  </a:cubicBezTo>
                  <a:cubicBezTo>
                    <a:pt x="4361" y="4558"/>
                    <a:pt x="4361" y="4558"/>
                    <a:pt x="4361" y="4558"/>
                  </a:cubicBezTo>
                  <a:cubicBezTo>
                    <a:pt x="4378" y="4611"/>
                    <a:pt x="4430" y="4634"/>
                    <a:pt x="4489" y="4634"/>
                  </a:cubicBezTo>
                  <a:cubicBezTo>
                    <a:pt x="4518" y="4634"/>
                    <a:pt x="4535" y="4622"/>
                    <a:pt x="4570" y="4616"/>
                  </a:cubicBezTo>
                  <a:cubicBezTo>
                    <a:pt x="4588" y="4651"/>
                    <a:pt x="4611" y="4663"/>
                    <a:pt x="4611" y="4704"/>
                  </a:cubicBezTo>
                  <a:cubicBezTo>
                    <a:pt x="4611" y="4715"/>
                    <a:pt x="4605" y="4721"/>
                    <a:pt x="4605" y="4739"/>
                  </a:cubicBezTo>
                  <a:cubicBezTo>
                    <a:pt x="4605" y="4797"/>
                    <a:pt x="4658" y="4814"/>
                    <a:pt x="4698" y="4855"/>
                  </a:cubicBezTo>
                  <a:cubicBezTo>
                    <a:pt x="4710" y="4826"/>
                    <a:pt x="4710" y="4808"/>
                    <a:pt x="4727" y="4779"/>
                  </a:cubicBezTo>
                  <a:cubicBezTo>
                    <a:pt x="4751" y="4785"/>
                    <a:pt x="4751" y="4785"/>
                    <a:pt x="4751" y="4785"/>
                  </a:cubicBezTo>
                  <a:cubicBezTo>
                    <a:pt x="4751" y="4837"/>
                    <a:pt x="4774" y="4902"/>
                    <a:pt x="4826" y="4902"/>
                  </a:cubicBezTo>
                  <a:cubicBezTo>
                    <a:pt x="4844" y="4902"/>
                    <a:pt x="4844" y="4867"/>
                    <a:pt x="4861" y="4867"/>
                  </a:cubicBezTo>
                  <a:cubicBezTo>
                    <a:pt x="4896" y="4867"/>
                    <a:pt x="4902" y="4902"/>
                    <a:pt x="4925" y="4925"/>
                  </a:cubicBezTo>
                  <a:cubicBezTo>
                    <a:pt x="4972" y="4960"/>
                    <a:pt x="4989" y="4995"/>
                    <a:pt x="5048" y="5012"/>
                  </a:cubicBezTo>
                  <a:cubicBezTo>
                    <a:pt x="5048" y="4995"/>
                    <a:pt x="5059" y="4983"/>
                    <a:pt x="5071" y="4977"/>
                  </a:cubicBezTo>
                  <a:cubicBezTo>
                    <a:pt x="5082" y="5000"/>
                    <a:pt x="5082" y="5018"/>
                    <a:pt x="5100" y="5030"/>
                  </a:cubicBezTo>
                  <a:cubicBezTo>
                    <a:pt x="5118" y="5041"/>
                    <a:pt x="5135" y="5035"/>
                    <a:pt x="5147" y="5053"/>
                  </a:cubicBezTo>
                  <a:cubicBezTo>
                    <a:pt x="5152" y="5059"/>
                    <a:pt x="5147" y="5076"/>
                    <a:pt x="5158" y="5082"/>
                  </a:cubicBezTo>
                  <a:cubicBezTo>
                    <a:pt x="5187" y="5100"/>
                    <a:pt x="5222" y="5100"/>
                    <a:pt x="5222" y="5129"/>
                  </a:cubicBezTo>
                  <a:cubicBezTo>
                    <a:pt x="5222" y="5146"/>
                    <a:pt x="5205" y="5163"/>
                    <a:pt x="5181" y="5163"/>
                  </a:cubicBezTo>
                  <a:cubicBezTo>
                    <a:pt x="5170" y="5163"/>
                    <a:pt x="5164" y="5152"/>
                    <a:pt x="5152" y="5146"/>
                  </a:cubicBezTo>
                  <a:cubicBezTo>
                    <a:pt x="5152" y="5152"/>
                    <a:pt x="5147" y="5158"/>
                    <a:pt x="5147" y="5158"/>
                  </a:cubicBezTo>
                  <a:cubicBezTo>
                    <a:pt x="5147" y="5169"/>
                    <a:pt x="5158" y="5169"/>
                    <a:pt x="5158" y="5181"/>
                  </a:cubicBezTo>
                  <a:cubicBezTo>
                    <a:pt x="5158" y="5193"/>
                    <a:pt x="5141" y="5198"/>
                    <a:pt x="5141" y="5210"/>
                  </a:cubicBezTo>
                  <a:cubicBezTo>
                    <a:pt x="5141" y="5233"/>
                    <a:pt x="5158" y="5245"/>
                    <a:pt x="5170" y="5268"/>
                  </a:cubicBezTo>
                  <a:cubicBezTo>
                    <a:pt x="5222" y="5321"/>
                    <a:pt x="5234" y="5402"/>
                    <a:pt x="5310" y="5391"/>
                  </a:cubicBezTo>
                  <a:cubicBezTo>
                    <a:pt x="5310" y="5408"/>
                    <a:pt x="5310" y="5414"/>
                    <a:pt x="5310" y="5431"/>
                  </a:cubicBezTo>
                  <a:cubicBezTo>
                    <a:pt x="5321" y="5437"/>
                    <a:pt x="5321" y="5437"/>
                    <a:pt x="5321" y="5437"/>
                  </a:cubicBezTo>
                  <a:cubicBezTo>
                    <a:pt x="5327" y="5431"/>
                    <a:pt x="5327" y="5431"/>
                    <a:pt x="5333" y="5431"/>
                  </a:cubicBezTo>
                  <a:cubicBezTo>
                    <a:pt x="5350" y="5431"/>
                    <a:pt x="5350" y="5449"/>
                    <a:pt x="5362" y="5466"/>
                  </a:cubicBezTo>
                  <a:cubicBezTo>
                    <a:pt x="5374" y="5484"/>
                    <a:pt x="5403" y="5484"/>
                    <a:pt x="5403" y="5501"/>
                  </a:cubicBezTo>
                  <a:cubicBezTo>
                    <a:pt x="5403" y="5524"/>
                    <a:pt x="5385" y="5530"/>
                    <a:pt x="5385" y="5548"/>
                  </a:cubicBezTo>
                  <a:cubicBezTo>
                    <a:pt x="5385" y="5559"/>
                    <a:pt x="5391" y="5565"/>
                    <a:pt x="5391" y="5571"/>
                  </a:cubicBezTo>
                  <a:cubicBezTo>
                    <a:pt x="5397" y="5571"/>
                    <a:pt x="5403" y="5565"/>
                    <a:pt x="5414" y="5565"/>
                  </a:cubicBezTo>
                  <a:cubicBezTo>
                    <a:pt x="5432" y="5565"/>
                    <a:pt x="5432" y="5594"/>
                    <a:pt x="5432" y="5618"/>
                  </a:cubicBezTo>
                  <a:cubicBezTo>
                    <a:pt x="5438" y="5658"/>
                    <a:pt x="5432" y="5717"/>
                    <a:pt x="5473" y="5717"/>
                  </a:cubicBezTo>
                  <a:cubicBezTo>
                    <a:pt x="5478" y="5717"/>
                    <a:pt x="5484" y="5717"/>
                    <a:pt x="5490" y="5711"/>
                  </a:cubicBezTo>
                  <a:cubicBezTo>
                    <a:pt x="5496" y="5728"/>
                    <a:pt x="5519" y="5734"/>
                    <a:pt x="5519" y="5757"/>
                  </a:cubicBezTo>
                  <a:cubicBezTo>
                    <a:pt x="5519" y="5781"/>
                    <a:pt x="5507" y="5792"/>
                    <a:pt x="5507" y="5815"/>
                  </a:cubicBezTo>
                  <a:cubicBezTo>
                    <a:pt x="5507" y="5926"/>
                    <a:pt x="5595" y="5973"/>
                    <a:pt x="5595" y="6089"/>
                  </a:cubicBezTo>
                  <a:cubicBezTo>
                    <a:pt x="5595" y="6101"/>
                    <a:pt x="5583" y="6107"/>
                    <a:pt x="5583" y="6118"/>
                  </a:cubicBezTo>
                  <a:cubicBezTo>
                    <a:pt x="5583" y="6136"/>
                    <a:pt x="5601" y="6136"/>
                    <a:pt x="5607" y="6141"/>
                  </a:cubicBezTo>
                  <a:cubicBezTo>
                    <a:pt x="5624" y="6159"/>
                    <a:pt x="5624" y="6188"/>
                    <a:pt x="5647" y="6188"/>
                  </a:cubicBezTo>
                  <a:cubicBezTo>
                    <a:pt x="5659" y="6188"/>
                    <a:pt x="5659" y="6171"/>
                    <a:pt x="5670" y="6171"/>
                  </a:cubicBezTo>
                  <a:cubicBezTo>
                    <a:pt x="5781" y="6171"/>
                    <a:pt x="5822" y="6380"/>
                    <a:pt x="5764" y="6141"/>
                  </a:cubicBezTo>
                  <a:cubicBezTo>
                    <a:pt x="5775" y="6124"/>
                    <a:pt x="5775" y="6124"/>
                    <a:pt x="5775" y="6124"/>
                  </a:cubicBezTo>
                  <a:cubicBezTo>
                    <a:pt x="5770" y="6112"/>
                    <a:pt x="5764" y="6107"/>
                    <a:pt x="5764" y="6095"/>
                  </a:cubicBezTo>
                  <a:cubicBezTo>
                    <a:pt x="5764" y="6066"/>
                    <a:pt x="5770" y="6037"/>
                    <a:pt x="5793" y="6037"/>
                  </a:cubicBezTo>
                  <a:cubicBezTo>
                    <a:pt x="5833" y="6037"/>
                    <a:pt x="5822" y="6083"/>
                    <a:pt x="5851" y="6112"/>
                  </a:cubicBezTo>
                  <a:cubicBezTo>
                    <a:pt x="5892" y="6159"/>
                    <a:pt x="5927" y="6182"/>
                    <a:pt x="5973" y="6229"/>
                  </a:cubicBezTo>
                  <a:cubicBezTo>
                    <a:pt x="6008" y="6258"/>
                    <a:pt x="6026" y="6281"/>
                    <a:pt x="6072" y="6287"/>
                  </a:cubicBezTo>
                  <a:cubicBezTo>
                    <a:pt x="6072" y="6223"/>
                    <a:pt x="6072" y="6223"/>
                    <a:pt x="6072" y="6223"/>
                  </a:cubicBezTo>
                  <a:cubicBezTo>
                    <a:pt x="6072" y="6194"/>
                    <a:pt x="6055" y="6176"/>
                    <a:pt x="6055" y="6147"/>
                  </a:cubicBezTo>
                  <a:cubicBezTo>
                    <a:pt x="6055" y="6130"/>
                    <a:pt x="6055" y="6130"/>
                    <a:pt x="6055" y="6130"/>
                  </a:cubicBezTo>
                  <a:cubicBezTo>
                    <a:pt x="6061" y="6130"/>
                    <a:pt x="6061" y="6124"/>
                    <a:pt x="6066" y="6124"/>
                  </a:cubicBezTo>
                  <a:cubicBezTo>
                    <a:pt x="6090" y="6124"/>
                    <a:pt x="6084" y="6165"/>
                    <a:pt x="6101" y="6182"/>
                  </a:cubicBezTo>
                  <a:cubicBezTo>
                    <a:pt x="6130" y="6217"/>
                    <a:pt x="6125" y="6246"/>
                    <a:pt x="6142" y="6281"/>
                  </a:cubicBezTo>
                  <a:cubicBezTo>
                    <a:pt x="6154" y="6310"/>
                    <a:pt x="6177" y="6328"/>
                    <a:pt x="6177" y="6357"/>
                  </a:cubicBezTo>
                  <a:cubicBezTo>
                    <a:pt x="6177" y="6380"/>
                    <a:pt x="6154" y="6392"/>
                    <a:pt x="6154" y="6415"/>
                  </a:cubicBezTo>
                  <a:cubicBezTo>
                    <a:pt x="6154" y="6438"/>
                    <a:pt x="6171" y="6456"/>
                    <a:pt x="6177" y="6479"/>
                  </a:cubicBezTo>
                  <a:cubicBezTo>
                    <a:pt x="6189" y="6561"/>
                    <a:pt x="6194" y="6601"/>
                    <a:pt x="6194" y="6683"/>
                  </a:cubicBezTo>
                  <a:cubicBezTo>
                    <a:pt x="6194" y="6706"/>
                    <a:pt x="6194" y="6706"/>
                    <a:pt x="6194" y="6706"/>
                  </a:cubicBezTo>
                  <a:cubicBezTo>
                    <a:pt x="6189" y="6706"/>
                    <a:pt x="6189" y="6706"/>
                    <a:pt x="6183" y="6706"/>
                  </a:cubicBezTo>
                  <a:cubicBezTo>
                    <a:pt x="6177" y="6706"/>
                    <a:pt x="6171" y="6700"/>
                    <a:pt x="6165" y="6700"/>
                  </a:cubicBezTo>
                  <a:cubicBezTo>
                    <a:pt x="6148" y="6700"/>
                    <a:pt x="6119" y="6706"/>
                    <a:pt x="6119" y="6724"/>
                  </a:cubicBezTo>
                  <a:cubicBezTo>
                    <a:pt x="6119" y="6747"/>
                    <a:pt x="6142" y="6747"/>
                    <a:pt x="6154" y="6764"/>
                  </a:cubicBezTo>
                  <a:cubicBezTo>
                    <a:pt x="6183" y="6793"/>
                    <a:pt x="6212" y="6793"/>
                    <a:pt x="6241" y="6823"/>
                  </a:cubicBezTo>
                  <a:cubicBezTo>
                    <a:pt x="6259" y="6811"/>
                    <a:pt x="6253" y="6793"/>
                    <a:pt x="6264" y="6776"/>
                  </a:cubicBezTo>
                  <a:cubicBezTo>
                    <a:pt x="6322" y="6805"/>
                    <a:pt x="6328" y="6858"/>
                    <a:pt x="6363" y="6916"/>
                  </a:cubicBezTo>
                  <a:cubicBezTo>
                    <a:pt x="6381" y="6939"/>
                    <a:pt x="6410" y="6939"/>
                    <a:pt x="6439" y="6962"/>
                  </a:cubicBezTo>
                  <a:cubicBezTo>
                    <a:pt x="6456" y="6974"/>
                    <a:pt x="6462" y="6991"/>
                    <a:pt x="6474" y="7015"/>
                  </a:cubicBezTo>
                  <a:cubicBezTo>
                    <a:pt x="6491" y="7044"/>
                    <a:pt x="6520" y="7044"/>
                    <a:pt x="6555" y="7056"/>
                  </a:cubicBezTo>
                  <a:cubicBezTo>
                    <a:pt x="6567" y="7044"/>
                    <a:pt x="6573" y="7032"/>
                    <a:pt x="6585" y="7032"/>
                  </a:cubicBezTo>
                  <a:cubicBezTo>
                    <a:pt x="6602" y="7032"/>
                    <a:pt x="6608" y="7044"/>
                    <a:pt x="6625" y="7056"/>
                  </a:cubicBezTo>
                  <a:cubicBezTo>
                    <a:pt x="6678" y="7073"/>
                    <a:pt x="6713" y="7090"/>
                    <a:pt x="6736" y="7143"/>
                  </a:cubicBezTo>
                  <a:cubicBezTo>
                    <a:pt x="6753" y="7184"/>
                    <a:pt x="6765" y="7213"/>
                    <a:pt x="6759" y="7259"/>
                  </a:cubicBezTo>
                  <a:cubicBezTo>
                    <a:pt x="6771" y="7259"/>
                    <a:pt x="6771" y="7259"/>
                    <a:pt x="6771" y="7259"/>
                  </a:cubicBezTo>
                  <a:cubicBezTo>
                    <a:pt x="6806" y="7288"/>
                    <a:pt x="6800" y="7329"/>
                    <a:pt x="6835" y="7358"/>
                  </a:cubicBezTo>
                  <a:cubicBezTo>
                    <a:pt x="6870" y="7393"/>
                    <a:pt x="6916" y="7376"/>
                    <a:pt x="6951" y="7411"/>
                  </a:cubicBezTo>
                  <a:cubicBezTo>
                    <a:pt x="6974" y="7434"/>
                    <a:pt x="6957" y="7463"/>
                    <a:pt x="6963" y="7492"/>
                  </a:cubicBezTo>
                  <a:cubicBezTo>
                    <a:pt x="6974" y="7533"/>
                    <a:pt x="7010" y="7545"/>
                    <a:pt x="7021" y="7579"/>
                  </a:cubicBezTo>
                  <a:cubicBezTo>
                    <a:pt x="7027" y="7608"/>
                    <a:pt x="7033" y="7626"/>
                    <a:pt x="7056" y="7638"/>
                  </a:cubicBezTo>
                  <a:cubicBezTo>
                    <a:pt x="7091" y="7655"/>
                    <a:pt x="7108" y="7667"/>
                    <a:pt x="7143" y="7673"/>
                  </a:cubicBezTo>
                  <a:cubicBezTo>
                    <a:pt x="7161" y="7678"/>
                    <a:pt x="7190" y="7678"/>
                    <a:pt x="7190" y="7696"/>
                  </a:cubicBezTo>
                  <a:cubicBezTo>
                    <a:pt x="7190" y="7754"/>
                    <a:pt x="7161" y="7777"/>
                    <a:pt x="7161" y="7830"/>
                  </a:cubicBezTo>
                  <a:cubicBezTo>
                    <a:pt x="7161" y="7905"/>
                    <a:pt x="7207" y="7940"/>
                    <a:pt x="7260" y="7987"/>
                  </a:cubicBezTo>
                  <a:cubicBezTo>
                    <a:pt x="7277" y="8010"/>
                    <a:pt x="7312" y="8010"/>
                    <a:pt x="7312" y="8039"/>
                  </a:cubicBezTo>
                  <a:cubicBezTo>
                    <a:pt x="7312" y="8115"/>
                    <a:pt x="7260" y="8150"/>
                    <a:pt x="7260" y="8226"/>
                  </a:cubicBezTo>
                  <a:cubicBezTo>
                    <a:pt x="7260" y="8249"/>
                    <a:pt x="7271" y="8260"/>
                    <a:pt x="7271" y="8284"/>
                  </a:cubicBezTo>
                  <a:cubicBezTo>
                    <a:pt x="7277" y="8284"/>
                    <a:pt x="7277" y="8284"/>
                    <a:pt x="7283" y="8284"/>
                  </a:cubicBezTo>
                  <a:cubicBezTo>
                    <a:pt x="7289" y="8284"/>
                    <a:pt x="7289" y="8278"/>
                    <a:pt x="7295" y="8278"/>
                  </a:cubicBezTo>
                  <a:cubicBezTo>
                    <a:pt x="7306" y="8301"/>
                    <a:pt x="7306" y="8319"/>
                    <a:pt x="7306" y="8342"/>
                  </a:cubicBezTo>
                  <a:cubicBezTo>
                    <a:pt x="7306" y="8377"/>
                    <a:pt x="7306" y="8377"/>
                    <a:pt x="7306" y="8377"/>
                  </a:cubicBezTo>
                  <a:cubicBezTo>
                    <a:pt x="7306" y="8406"/>
                    <a:pt x="7318" y="8423"/>
                    <a:pt x="7336" y="8447"/>
                  </a:cubicBezTo>
                  <a:cubicBezTo>
                    <a:pt x="7289" y="8482"/>
                    <a:pt x="7266" y="8523"/>
                    <a:pt x="7266" y="8581"/>
                  </a:cubicBezTo>
                  <a:cubicBezTo>
                    <a:pt x="7266" y="8604"/>
                    <a:pt x="7289" y="8610"/>
                    <a:pt x="7306" y="8627"/>
                  </a:cubicBezTo>
                  <a:cubicBezTo>
                    <a:pt x="7295" y="8645"/>
                    <a:pt x="7266" y="8645"/>
                    <a:pt x="7266" y="8668"/>
                  </a:cubicBezTo>
                  <a:cubicBezTo>
                    <a:pt x="7266" y="8697"/>
                    <a:pt x="7300" y="8703"/>
                    <a:pt x="7312" y="8738"/>
                  </a:cubicBezTo>
                  <a:cubicBezTo>
                    <a:pt x="7324" y="8761"/>
                    <a:pt x="7318" y="8784"/>
                    <a:pt x="7330" y="8808"/>
                  </a:cubicBezTo>
                  <a:cubicBezTo>
                    <a:pt x="7341" y="8854"/>
                    <a:pt x="7376" y="8860"/>
                    <a:pt x="7399" y="8901"/>
                  </a:cubicBezTo>
                  <a:cubicBezTo>
                    <a:pt x="7394" y="8924"/>
                    <a:pt x="7388" y="8936"/>
                    <a:pt x="7388" y="8965"/>
                  </a:cubicBezTo>
                  <a:cubicBezTo>
                    <a:pt x="7388" y="9075"/>
                    <a:pt x="7469" y="9134"/>
                    <a:pt x="7499" y="9221"/>
                  </a:cubicBezTo>
                  <a:close/>
                </a:path>
              </a:pathLst>
            </a:custGeom>
            <a:solidFill>
              <a:srgbClr val="B2B2B2"/>
            </a:solidFill>
            <a:ln w="3175" cap="flat" cmpd="sng">
              <a:solidFill>
                <a:srgbClr val="FFFFFF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lIns="45713" tIns="22851" rIns="45713" bIns="22851" anchor="t" anchorCtr="0">
              <a:noAutofit/>
            </a:bodyPr>
            <a:lstStyle/>
            <a:p>
              <a:pPr defTabSz="457178"/>
              <a:endParaRPr lang="en-US" kern="0">
                <a:solidFill>
                  <a:srgbClr val="7F7F7F"/>
                </a:solidFill>
                <a:latin typeface="Calibri" panose="020F0502020204030204" pitchFamily="34" charset="0"/>
                <a:ea typeface="Source Sans Pro"/>
                <a:cs typeface="Calibri" panose="020F0502020204030204" pitchFamily="34" charset="0"/>
              </a:endParaRPr>
            </a:p>
          </p:txBody>
        </p:sp>
        <p:sp>
          <p:nvSpPr>
            <p:cNvPr id="8" name="Freeform 4"/>
            <p:cNvSpPr>
              <a:spLocks noChangeArrowheads="1"/>
            </p:cNvSpPr>
            <p:nvPr/>
          </p:nvSpPr>
          <p:spPr bwMode="auto">
            <a:xfrm>
              <a:off x="2340318" y="3382476"/>
              <a:ext cx="1501912" cy="1794862"/>
            </a:xfrm>
            <a:custGeom>
              <a:avLst/>
              <a:gdLst>
                <a:gd name="T0" fmla="*/ 4254 w 5792"/>
                <a:gd name="T1" fmla="*/ 5564 h 6921"/>
                <a:gd name="T2" fmla="*/ 4336 w 5792"/>
                <a:gd name="T3" fmla="*/ 5506 h 6921"/>
                <a:gd name="T4" fmla="*/ 3696 w 5792"/>
                <a:gd name="T5" fmla="*/ 5640 h 6921"/>
                <a:gd name="T6" fmla="*/ 3853 w 5792"/>
                <a:gd name="T7" fmla="*/ 5686 h 6921"/>
                <a:gd name="T8" fmla="*/ 3957 w 5792"/>
                <a:gd name="T9" fmla="*/ 5651 h 6921"/>
                <a:gd name="T10" fmla="*/ 4109 w 5792"/>
                <a:gd name="T11" fmla="*/ 5715 h 6921"/>
                <a:gd name="T12" fmla="*/ 4219 w 5792"/>
                <a:gd name="T13" fmla="*/ 5523 h 6921"/>
                <a:gd name="T14" fmla="*/ 4149 w 5792"/>
                <a:gd name="T15" fmla="*/ 5453 h 6921"/>
                <a:gd name="T16" fmla="*/ 3672 w 5792"/>
                <a:gd name="T17" fmla="*/ 5517 h 6921"/>
                <a:gd name="T18" fmla="*/ 0 w 5792"/>
                <a:gd name="T19" fmla="*/ 3148 h 6921"/>
                <a:gd name="T20" fmla="*/ 0 w 5792"/>
                <a:gd name="T21" fmla="*/ 0 h 6921"/>
                <a:gd name="T22" fmla="*/ 5791 w 5792"/>
                <a:gd name="T23" fmla="*/ 23 h 6921"/>
                <a:gd name="T24" fmla="*/ 5780 w 5792"/>
                <a:gd name="T25" fmla="*/ 4504 h 6921"/>
                <a:gd name="T26" fmla="*/ 5774 w 5792"/>
                <a:gd name="T27" fmla="*/ 6914 h 6921"/>
                <a:gd name="T28" fmla="*/ 5553 w 5792"/>
                <a:gd name="T29" fmla="*/ 6856 h 6921"/>
                <a:gd name="T30" fmla="*/ 5337 w 5792"/>
                <a:gd name="T31" fmla="*/ 6554 h 6921"/>
                <a:gd name="T32" fmla="*/ 5215 w 5792"/>
                <a:gd name="T33" fmla="*/ 6350 h 6921"/>
                <a:gd name="T34" fmla="*/ 5250 w 5792"/>
                <a:gd name="T35" fmla="*/ 6036 h 6921"/>
                <a:gd name="T36" fmla="*/ 4895 w 5792"/>
                <a:gd name="T37" fmla="*/ 5442 h 6921"/>
                <a:gd name="T38" fmla="*/ 4924 w 5792"/>
                <a:gd name="T39" fmla="*/ 5366 h 6921"/>
                <a:gd name="T40" fmla="*/ 4953 w 5792"/>
                <a:gd name="T41" fmla="*/ 5500 h 6921"/>
                <a:gd name="T42" fmla="*/ 4825 w 5792"/>
                <a:gd name="T43" fmla="*/ 5319 h 6921"/>
                <a:gd name="T44" fmla="*/ 4493 w 5792"/>
                <a:gd name="T45" fmla="*/ 5459 h 6921"/>
                <a:gd name="T46" fmla="*/ 4481 w 5792"/>
                <a:gd name="T47" fmla="*/ 5366 h 6921"/>
                <a:gd name="T48" fmla="*/ 4505 w 5792"/>
                <a:gd name="T49" fmla="*/ 4801 h 6921"/>
                <a:gd name="T50" fmla="*/ 4342 w 5792"/>
                <a:gd name="T51" fmla="*/ 4662 h 6921"/>
                <a:gd name="T52" fmla="*/ 4225 w 5792"/>
                <a:gd name="T53" fmla="*/ 5063 h 6921"/>
                <a:gd name="T54" fmla="*/ 3800 w 5792"/>
                <a:gd name="T55" fmla="*/ 5232 h 6921"/>
                <a:gd name="T56" fmla="*/ 3818 w 5792"/>
                <a:gd name="T57" fmla="*/ 5127 h 6921"/>
                <a:gd name="T58" fmla="*/ 4010 w 5792"/>
                <a:gd name="T59" fmla="*/ 5017 h 6921"/>
                <a:gd name="T60" fmla="*/ 4103 w 5792"/>
                <a:gd name="T61" fmla="*/ 4609 h 6921"/>
                <a:gd name="T62" fmla="*/ 4120 w 5792"/>
                <a:gd name="T63" fmla="*/ 4469 h 6921"/>
                <a:gd name="T64" fmla="*/ 4231 w 5792"/>
                <a:gd name="T65" fmla="*/ 4312 h 6921"/>
                <a:gd name="T66" fmla="*/ 4260 w 5792"/>
                <a:gd name="T67" fmla="*/ 4062 h 6921"/>
                <a:gd name="T68" fmla="*/ 4266 w 5792"/>
                <a:gd name="T69" fmla="*/ 4004 h 6921"/>
                <a:gd name="T70" fmla="*/ 4359 w 5792"/>
                <a:gd name="T71" fmla="*/ 3986 h 6921"/>
                <a:gd name="T72" fmla="*/ 4225 w 5792"/>
                <a:gd name="T73" fmla="*/ 3608 h 6921"/>
                <a:gd name="T74" fmla="*/ 4202 w 5792"/>
                <a:gd name="T75" fmla="*/ 3870 h 6921"/>
                <a:gd name="T76" fmla="*/ 4062 w 5792"/>
                <a:gd name="T77" fmla="*/ 3957 h 6921"/>
                <a:gd name="T78" fmla="*/ 4033 w 5792"/>
                <a:gd name="T79" fmla="*/ 4132 h 6921"/>
                <a:gd name="T80" fmla="*/ 3812 w 5792"/>
                <a:gd name="T81" fmla="*/ 4301 h 6921"/>
                <a:gd name="T82" fmla="*/ 3666 w 5792"/>
                <a:gd name="T83" fmla="*/ 4406 h 6921"/>
                <a:gd name="T84" fmla="*/ 3416 w 5792"/>
                <a:gd name="T85" fmla="*/ 4714 h 6921"/>
                <a:gd name="T86" fmla="*/ 3300 w 5792"/>
                <a:gd name="T87" fmla="*/ 4889 h 6921"/>
                <a:gd name="T88" fmla="*/ 3288 w 5792"/>
                <a:gd name="T89" fmla="*/ 4964 h 6921"/>
                <a:gd name="T90" fmla="*/ 3218 w 5792"/>
                <a:gd name="T91" fmla="*/ 4970 h 6921"/>
                <a:gd name="T92" fmla="*/ 3131 w 5792"/>
                <a:gd name="T93" fmla="*/ 4906 h 6921"/>
                <a:gd name="T94" fmla="*/ 3119 w 5792"/>
                <a:gd name="T95" fmla="*/ 4825 h 6921"/>
                <a:gd name="T96" fmla="*/ 3026 w 5792"/>
                <a:gd name="T97" fmla="*/ 4557 h 6921"/>
                <a:gd name="T98" fmla="*/ 2968 w 5792"/>
                <a:gd name="T99" fmla="*/ 4388 h 6921"/>
                <a:gd name="T100" fmla="*/ 2805 w 5792"/>
                <a:gd name="T101" fmla="*/ 4080 h 6921"/>
                <a:gd name="T102" fmla="*/ 2619 w 5792"/>
                <a:gd name="T103" fmla="*/ 3969 h 6921"/>
                <a:gd name="T104" fmla="*/ 2502 w 5792"/>
                <a:gd name="T105" fmla="*/ 3847 h 6921"/>
                <a:gd name="T106" fmla="*/ 2514 w 5792"/>
                <a:gd name="T107" fmla="*/ 3783 h 6921"/>
                <a:gd name="T108" fmla="*/ 2345 w 5792"/>
                <a:gd name="T109" fmla="*/ 3625 h 6921"/>
                <a:gd name="T110" fmla="*/ 2345 w 5792"/>
                <a:gd name="T111" fmla="*/ 3561 h 6921"/>
                <a:gd name="T112" fmla="*/ 2269 w 5792"/>
                <a:gd name="T113" fmla="*/ 3428 h 6921"/>
                <a:gd name="T114" fmla="*/ 2153 w 5792"/>
                <a:gd name="T115" fmla="*/ 3381 h 6921"/>
                <a:gd name="T116" fmla="*/ 1903 w 5792"/>
                <a:gd name="T117" fmla="*/ 3358 h 6921"/>
                <a:gd name="T118" fmla="*/ 1531 w 5792"/>
                <a:gd name="T119" fmla="*/ 3334 h 6921"/>
                <a:gd name="T120" fmla="*/ 1053 w 5792"/>
                <a:gd name="T121" fmla="*/ 3008 h 6921"/>
                <a:gd name="T122" fmla="*/ 693 w 5792"/>
                <a:gd name="T123" fmla="*/ 3084 h 6921"/>
                <a:gd name="T124" fmla="*/ 64 w 5792"/>
                <a:gd name="T125" fmla="*/ 3148 h 69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5792" h="6921">
                  <a:moveTo>
                    <a:pt x="4336" y="5506"/>
                  </a:moveTo>
                  <a:lnTo>
                    <a:pt x="4336" y="5506"/>
                  </a:lnTo>
                  <a:cubicBezTo>
                    <a:pt x="4295" y="5511"/>
                    <a:pt x="4278" y="5535"/>
                    <a:pt x="4254" y="5564"/>
                  </a:cubicBezTo>
                  <a:cubicBezTo>
                    <a:pt x="4283" y="5599"/>
                    <a:pt x="4318" y="5599"/>
                    <a:pt x="4365" y="5599"/>
                  </a:cubicBezTo>
                  <a:cubicBezTo>
                    <a:pt x="4377" y="5599"/>
                    <a:pt x="4382" y="5581"/>
                    <a:pt x="4400" y="5576"/>
                  </a:cubicBezTo>
                  <a:cubicBezTo>
                    <a:pt x="4382" y="5547"/>
                    <a:pt x="4365" y="5523"/>
                    <a:pt x="4336" y="5506"/>
                  </a:cubicBezTo>
                  <a:close/>
                  <a:moveTo>
                    <a:pt x="3643" y="5605"/>
                  </a:moveTo>
                  <a:lnTo>
                    <a:pt x="3643" y="5605"/>
                  </a:lnTo>
                  <a:cubicBezTo>
                    <a:pt x="3643" y="5634"/>
                    <a:pt x="3678" y="5628"/>
                    <a:pt x="3696" y="5640"/>
                  </a:cubicBezTo>
                  <a:cubicBezTo>
                    <a:pt x="3713" y="5651"/>
                    <a:pt x="3719" y="5674"/>
                    <a:pt x="3736" y="5674"/>
                  </a:cubicBezTo>
                  <a:cubicBezTo>
                    <a:pt x="3800" y="5674"/>
                    <a:pt x="3800" y="5674"/>
                    <a:pt x="3800" y="5674"/>
                  </a:cubicBezTo>
                  <a:cubicBezTo>
                    <a:pt x="3853" y="5686"/>
                    <a:pt x="3853" y="5686"/>
                    <a:pt x="3853" y="5686"/>
                  </a:cubicBezTo>
                  <a:cubicBezTo>
                    <a:pt x="3893" y="5686"/>
                    <a:pt x="3917" y="5686"/>
                    <a:pt x="3957" y="5680"/>
                  </a:cubicBezTo>
                  <a:cubicBezTo>
                    <a:pt x="3957" y="5674"/>
                    <a:pt x="3963" y="5669"/>
                    <a:pt x="3963" y="5663"/>
                  </a:cubicBezTo>
                  <a:cubicBezTo>
                    <a:pt x="3963" y="5657"/>
                    <a:pt x="3957" y="5657"/>
                    <a:pt x="3957" y="5651"/>
                  </a:cubicBezTo>
                  <a:cubicBezTo>
                    <a:pt x="3969" y="5645"/>
                    <a:pt x="3969" y="5645"/>
                    <a:pt x="3969" y="5645"/>
                  </a:cubicBezTo>
                  <a:cubicBezTo>
                    <a:pt x="4033" y="5645"/>
                    <a:pt x="4033" y="5645"/>
                    <a:pt x="4033" y="5645"/>
                  </a:cubicBezTo>
                  <a:cubicBezTo>
                    <a:pt x="4056" y="5674"/>
                    <a:pt x="4074" y="5692"/>
                    <a:pt x="4109" y="5715"/>
                  </a:cubicBezTo>
                  <a:cubicBezTo>
                    <a:pt x="4126" y="5674"/>
                    <a:pt x="4149" y="5657"/>
                    <a:pt x="4149" y="5616"/>
                  </a:cubicBezTo>
                  <a:cubicBezTo>
                    <a:pt x="4149" y="5593"/>
                    <a:pt x="4185" y="5605"/>
                    <a:pt x="4202" y="5593"/>
                  </a:cubicBezTo>
                  <a:cubicBezTo>
                    <a:pt x="4225" y="5576"/>
                    <a:pt x="4214" y="5552"/>
                    <a:pt x="4219" y="5523"/>
                  </a:cubicBezTo>
                  <a:cubicBezTo>
                    <a:pt x="4208" y="5523"/>
                    <a:pt x="4202" y="5523"/>
                    <a:pt x="4190" y="5523"/>
                  </a:cubicBezTo>
                  <a:cubicBezTo>
                    <a:pt x="4167" y="5523"/>
                    <a:pt x="4132" y="5523"/>
                    <a:pt x="4132" y="5494"/>
                  </a:cubicBezTo>
                  <a:cubicBezTo>
                    <a:pt x="4132" y="5477"/>
                    <a:pt x="4149" y="5471"/>
                    <a:pt x="4149" y="5453"/>
                  </a:cubicBezTo>
                  <a:cubicBezTo>
                    <a:pt x="4149" y="5436"/>
                    <a:pt x="4126" y="5424"/>
                    <a:pt x="4109" y="5424"/>
                  </a:cubicBezTo>
                  <a:cubicBezTo>
                    <a:pt x="3992" y="5424"/>
                    <a:pt x="3923" y="5442"/>
                    <a:pt x="3812" y="5482"/>
                  </a:cubicBezTo>
                  <a:cubicBezTo>
                    <a:pt x="3760" y="5506"/>
                    <a:pt x="3713" y="5482"/>
                    <a:pt x="3672" y="5517"/>
                  </a:cubicBezTo>
                  <a:cubicBezTo>
                    <a:pt x="3649" y="5541"/>
                    <a:pt x="3643" y="5570"/>
                    <a:pt x="3643" y="5605"/>
                  </a:cubicBezTo>
                  <a:close/>
                  <a:moveTo>
                    <a:pt x="0" y="3148"/>
                  </a:moveTo>
                  <a:lnTo>
                    <a:pt x="0" y="3148"/>
                  </a:lnTo>
                  <a:lnTo>
                    <a:pt x="0" y="3148"/>
                  </a:lnTo>
                  <a:cubicBezTo>
                    <a:pt x="0" y="0"/>
                    <a:pt x="0" y="0"/>
                    <a:pt x="0" y="0"/>
                  </a:cubicBezTo>
                  <a:lnTo>
                    <a:pt x="0" y="0"/>
                  </a:lnTo>
                  <a:cubicBezTo>
                    <a:pt x="4330" y="17"/>
                    <a:pt x="4330" y="17"/>
                    <a:pt x="4330" y="17"/>
                  </a:cubicBezTo>
                  <a:lnTo>
                    <a:pt x="4330" y="17"/>
                  </a:lnTo>
                  <a:cubicBezTo>
                    <a:pt x="5791" y="23"/>
                    <a:pt x="5791" y="23"/>
                    <a:pt x="5791" y="23"/>
                  </a:cubicBezTo>
                  <a:cubicBezTo>
                    <a:pt x="5791" y="1652"/>
                    <a:pt x="5791" y="1652"/>
                    <a:pt x="5791" y="1652"/>
                  </a:cubicBezTo>
                  <a:lnTo>
                    <a:pt x="5791" y="1652"/>
                  </a:lnTo>
                  <a:cubicBezTo>
                    <a:pt x="5780" y="4504"/>
                    <a:pt x="5780" y="4504"/>
                    <a:pt x="5780" y="4504"/>
                  </a:cubicBezTo>
                  <a:lnTo>
                    <a:pt x="5780" y="4504"/>
                  </a:lnTo>
                  <a:cubicBezTo>
                    <a:pt x="5774" y="6914"/>
                    <a:pt x="5774" y="6914"/>
                    <a:pt x="5774" y="6914"/>
                  </a:cubicBezTo>
                  <a:lnTo>
                    <a:pt x="5774" y="6914"/>
                  </a:lnTo>
                  <a:cubicBezTo>
                    <a:pt x="5756" y="6909"/>
                    <a:pt x="5739" y="6909"/>
                    <a:pt x="5716" y="6909"/>
                  </a:cubicBezTo>
                  <a:cubicBezTo>
                    <a:pt x="5686" y="6909"/>
                    <a:pt x="5669" y="6920"/>
                    <a:pt x="5634" y="6920"/>
                  </a:cubicBezTo>
                  <a:cubicBezTo>
                    <a:pt x="5593" y="6920"/>
                    <a:pt x="5582" y="6880"/>
                    <a:pt x="5553" y="6856"/>
                  </a:cubicBezTo>
                  <a:cubicBezTo>
                    <a:pt x="5477" y="6798"/>
                    <a:pt x="5454" y="6746"/>
                    <a:pt x="5413" y="6658"/>
                  </a:cubicBezTo>
                  <a:cubicBezTo>
                    <a:pt x="5401" y="6635"/>
                    <a:pt x="5384" y="6618"/>
                    <a:pt x="5366" y="6594"/>
                  </a:cubicBezTo>
                  <a:cubicBezTo>
                    <a:pt x="5355" y="6577"/>
                    <a:pt x="5355" y="6559"/>
                    <a:pt x="5337" y="6554"/>
                  </a:cubicBezTo>
                  <a:cubicBezTo>
                    <a:pt x="5314" y="6548"/>
                    <a:pt x="5297" y="6559"/>
                    <a:pt x="5279" y="6548"/>
                  </a:cubicBezTo>
                  <a:cubicBezTo>
                    <a:pt x="5232" y="6495"/>
                    <a:pt x="5250" y="6431"/>
                    <a:pt x="5192" y="6385"/>
                  </a:cubicBezTo>
                  <a:cubicBezTo>
                    <a:pt x="5197" y="6367"/>
                    <a:pt x="5215" y="6367"/>
                    <a:pt x="5215" y="6350"/>
                  </a:cubicBezTo>
                  <a:cubicBezTo>
                    <a:pt x="5215" y="6297"/>
                    <a:pt x="5192" y="6257"/>
                    <a:pt x="5139" y="6245"/>
                  </a:cubicBezTo>
                  <a:cubicBezTo>
                    <a:pt x="5203" y="6216"/>
                    <a:pt x="5250" y="6181"/>
                    <a:pt x="5250" y="6111"/>
                  </a:cubicBezTo>
                  <a:cubicBezTo>
                    <a:pt x="5250" y="6036"/>
                    <a:pt x="5250" y="6036"/>
                    <a:pt x="5250" y="6036"/>
                  </a:cubicBezTo>
                  <a:cubicBezTo>
                    <a:pt x="5250" y="5890"/>
                    <a:pt x="5168" y="5820"/>
                    <a:pt x="5110" y="5680"/>
                  </a:cubicBezTo>
                  <a:cubicBezTo>
                    <a:pt x="5081" y="5645"/>
                    <a:pt x="5046" y="5645"/>
                    <a:pt x="5017" y="5605"/>
                  </a:cubicBezTo>
                  <a:cubicBezTo>
                    <a:pt x="4976" y="5541"/>
                    <a:pt x="4935" y="5511"/>
                    <a:pt x="4895" y="5442"/>
                  </a:cubicBezTo>
                  <a:cubicBezTo>
                    <a:pt x="4889" y="5430"/>
                    <a:pt x="4866" y="5424"/>
                    <a:pt x="4866" y="5407"/>
                  </a:cubicBezTo>
                  <a:cubicBezTo>
                    <a:pt x="4866" y="5395"/>
                    <a:pt x="4866" y="5389"/>
                    <a:pt x="4871" y="5384"/>
                  </a:cubicBezTo>
                  <a:cubicBezTo>
                    <a:pt x="4889" y="5378"/>
                    <a:pt x="4901" y="5366"/>
                    <a:pt x="4924" y="5366"/>
                  </a:cubicBezTo>
                  <a:cubicBezTo>
                    <a:pt x="4941" y="5366"/>
                    <a:pt x="4959" y="5378"/>
                    <a:pt x="4959" y="5395"/>
                  </a:cubicBezTo>
                  <a:cubicBezTo>
                    <a:pt x="4959" y="5424"/>
                    <a:pt x="4930" y="5442"/>
                    <a:pt x="4930" y="5471"/>
                  </a:cubicBezTo>
                  <a:cubicBezTo>
                    <a:pt x="4930" y="5482"/>
                    <a:pt x="4947" y="5488"/>
                    <a:pt x="4953" y="5500"/>
                  </a:cubicBezTo>
                  <a:cubicBezTo>
                    <a:pt x="5011" y="5488"/>
                    <a:pt x="5005" y="5418"/>
                    <a:pt x="5005" y="5354"/>
                  </a:cubicBezTo>
                  <a:cubicBezTo>
                    <a:pt x="5005" y="5308"/>
                    <a:pt x="4976" y="5261"/>
                    <a:pt x="4930" y="5261"/>
                  </a:cubicBezTo>
                  <a:cubicBezTo>
                    <a:pt x="4883" y="5261"/>
                    <a:pt x="4866" y="5302"/>
                    <a:pt x="4825" y="5319"/>
                  </a:cubicBezTo>
                  <a:cubicBezTo>
                    <a:pt x="4802" y="5325"/>
                    <a:pt x="4784" y="5319"/>
                    <a:pt x="4761" y="5319"/>
                  </a:cubicBezTo>
                  <a:cubicBezTo>
                    <a:pt x="4720" y="5325"/>
                    <a:pt x="4714" y="5366"/>
                    <a:pt x="4674" y="5384"/>
                  </a:cubicBezTo>
                  <a:cubicBezTo>
                    <a:pt x="4609" y="5424"/>
                    <a:pt x="4569" y="5442"/>
                    <a:pt x="4493" y="5459"/>
                  </a:cubicBezTo>
                  <a:cubicBezTo>
                    <a:pt x="4412" y="5447"/>
                    <a:pt x="4412" y="5447"/>
                    <a:pt x="4412" y="5447"/>
                  </a:cubicBezTo>
                  <a:cubicBezTo>
                    <a:pt x="4406" y="5436"/>
                    <a:pt x="4406" y="5436"/>
                    <a:pt x="4406" y="5436"/>
                  </a:cubicBezTo>
                  <a:cubicBezTo>
                    <a:pt x="4423" y="5401"/>
                    <a:pt x="4464" y="5401"/>
                    <a:pt x="4481" y="5366"/>
                  </a:cubicBezTo>
                  <a:cubicBezTo>
                    <a:pt x="4534" y="5273"/>
                    <a:pt x="4557" y="5209"/>
                    <a:pt x="4592" y="5110"/>
                  </a:cubicBezTo>
                  <a:cubicBezTo>
                    <a:pt x="4609" y="5058"/>
                    <a:pt x="4633" y="5034"/>
                    <a:pt x="4633" y="4982"/>
                  </a:cubicBezTo>
                  <a:cubicBezTo>
                    <a:pt x="4633" y="4895"/>
                    <a:pt x="4551" y="4871"/>
                    <a:pt x="4505" y="4801"/>
                  </a:cubicBezTo>
                  <a:cubicBezTo>
                    <a:pt x="4470" y="4749"/>
                    <a:pt x="4470" y="4708"/>
                    <a:pt x="4452" y="4650"/>
                  </a:cubicBezTo>
                  <a:cubicBezTo>
                    <a:pt x="4441" y="4615"/>
                    <a:pt x="4417" y="4598"/>
                    <a:pt x="4412" y="4557"/>
                  </a:cubicBezTo>
                  <a:cubicBezTo>
                    <a:pt x="4377" y="4592"/>
                    <a:pt x="4371" y="4621"/>
                    <a:pt x="4342" y="4662"/>
                  </a:cubicBezTo>
                  <a:cubicBezTo>
                    <a:pt x="4295" y="4720"/>
                    <a:pt x="4278" y="4766"/>
                    <a:pt x="4272" y="4842"/>
                  </a:cubicBezTo>
                  <a:cubicBezTo>
                    <a:pt x="4272" y="4906"/>
                    <a:pt x="4249" y="4941"/>
                    <a:pt x="4237" y="4999"/>
                  </a:cubicBezTo>
                  <a:cubicBezTo>
                    <a:pt x="4237" y="5028"/>
                    <a:pt x="4225" y="5040"/>
                    <a:pt x="4225" y="5063"/>
                  </a:cubicBezTo>
                  <a:cubicBezTo>
                    <a:pt x="4219" y="5098"/>
                    <a:pt x="4214" y="5133"/>
                    <a:pt x="4179" y="5133"/>
                  </a:cubicBezTo>
                  <a:cubicBezTo>
                    <a:pt x="4144" y="5133"/>
                    <a:pt x="4126" y="5116"/>
                    <a:pt x="4091" y="5116"/>
                  </a:cubicBezTo>
                  <a:cubicBezTo>
                    <a:pt x="3969" y="5116"/>
                    <a:pt x="3923" y="5232"/>
                    <a:pt x="3800" y="5232"/>
                  </a:cubicBezTo>
                  <a:cubicBezTo>
                    <a:pt x="3783" y="5232"/>
                    <a:pt x="3783" y="5232"/>
                    <a:pt x="3783" y="5232"/>
                  </a:cubicBezTo>
                  <a:cubicBezTo>
                    <a:pt x="3783" y="5209"/>
                    <a:pt x="3783" y="5209"/>
                    <a:pt x="3783" y="5209"/>
                  </a:cubicBezTo>
                  <a:cubicBezTo>
                    <a:pt x="3783" y="5174"/>
                    <a:pt x="3806" y="5156"/>
                    <a:pt x="3818" y="5127"/>
                  </a:cubicBezTo>
                  <a:cubicBezTo>
                    <a:pt x="3835" y="5087"/>
                    <a:pt x="3823" y="5046"/>
                    <a:pt x="3864" y="5028"/>
                  </a:cubicBezTo>
                  <a:cubicBezTo>
                    <a:pt x="3888" y="5017"/>
                    <a:pt x="3911" y="5017"/>
                    <a:pt x="3940" y="5017"/>
                  </a:cubicBezTo>
                  <a:cubicBezTo>
                    <a:pt x="4010" y="5017"/>
                    <a:pt x="4010" y="5017"/>
                    <a:pt x="4010" y="5017"/>
                  </a:cubicBezTo>
                  <a:cubicBezTo>
                    <a:pt x="4086" y="5017"/>
                    <a:pt x="4097" y="4924"/>
                    <a:pt x="4097" y="4848"/>
                  </a:cubicBezTo>
                  <a:cubicBezTo>
                    <a:pt x="4097" y="4801"/>
                    <a:pt x="4086" y="4772"/>
                    <a:pt x="4074" y="4726"/>
                  </a:cubicBezTo>
                  <a:cubicBezTo>
                    <a:pt x="4103" y="4609"/>
                    <a:pt x="4103" y="4609"/>
                    <a:pt x="4103" y="4609"/>
                  </a:cubicBezTo>
                  <a:cubicBezTo>
                    <a:pt x="4103" y="4598"/>
                    <a:pt x="4091" y="4586"/>
                    <a:pt x="4091" y="4574"/>
                  </a:cubicBezTo>
                  <a:cubicBezTo>
                    <a:pt x="4091" y="4533"/>
                    <a:pt x="4132" y="4528"/>
                    <a:pt x="4132" y="4487"/>
                  </a:cubicBezTo>
                  <a:cubicBezTo>
                    <a:pt x="4132" y="4481"/>
                    <a:pt x="4120" y="4481"/>
                    <a:pt x="4120" y="4469"/>
                  </a:cubicBezTo>
                  <a:cubicBezTo>
                    <a:pt x="4120" y="4440"/>
                    <a:pt x="4167" y="4435"/>
                    <a:pt x="4167" y="4406"/>
                  </a:cubicBezTo>
                  <a:cubicBezTo>
                    <a:pt x="4167" y="4394"/>
                    <a:pt x="4155" y="4394"/>
                    <a:pt x="4144" y="4388"/>
                  </a:cubicBezTo>
                  <a:cubicBezTo>
                    <a:pt x="4167" y="4353"/>
                    <a:pt x="4196" y="4341"/>
                    <a:pt x="4231" y="4312"/>
                  </a:cubicBezTo>
                  <a:cubicBezTo>
                    <a:pt x="4254" y="4295"/>
                    <a:pt x="4254" y="4266"/>
                    <a:pt x="4278" y="4254"/>
                  </a:cubicBezTo>
                  <a:cubicBezTo>
                    <a:pt x="4295" y="4248"/>
                    <a:pt x="4318" y="4237"/>
                    <a:pt x="4318" y="4219"/>
                  </a:cubicBezTo>
                  <a:cubicBezTo>
                    <a:pt x="4318" y="4155"/>
                    <a:pt x="4260" y="4126"/>
                    <a:pt x="4260" y="4062"/>
                  </a:cubicBezTo>
                  <a:cubicBezTo>
                    <a:pt x="4260" y="4044"/>
                    <a:pt x="4266" y="4044"/>
                    <a:pt x="4266" y="4027"/>
                  </a:cubicBezTo>
                  <a:cubicBezTo>
                    <a:pt x="4266" y="4021"/>
                    <a:pt x="4260" y="4021"/>
                    <a:pt x="4260" y="4015"/>
                  </a:cubicBezTo>
                  <a:cubicBezTo>
                    <a:pt x="4260" y="4010"/>
                    <a:pt x="4260" y="4010"/>
                    <a:pt x="4266" y="4004"/>
                  </a:cubicBezTo>
                  <a:cubicBezTo>
                    <a:pt x="4289" y="4004"/>
                    <a:pt x="4301" y="3980"/>
                    <a:pt x="4330" y="3980"/>
                  </a:cubicBezTo>
                  <a:cubicBezTo>
                    <a:pt x="4336" y="3980"/>
                    <a:pt x="4342" y="3992"/>
                    <a:pt x="4348" y="3992"/>
                  </a:cubicBezTo>
                  <a:cubicBezTo>
                    <a:pt x="4353" y="3992"/>
                    <a:pt x="4359" y="3986"/>
                    <a:pt x="4359" y="3986"/>
                  </a:cubicBezTo>
                  <a:cubicBezTo>
                    <a:pt x="4359" y="3963"/>
                    <a:pt x="4359" y="3963"/>
                    <a:pt x="4359" y="3963"/>
                  </a:cubicBezTo>
                  <a:cubicBezTo>
                    <a:pt x="4359" y="3928"/>
                    <a:pt x="4324" y="3917"/>
                    <a:pt x="4313" y="3881"/>
                  </a:cubicBezTo>
                  <a:cubicBezTo>
                    <a:pt x="4272" y="3777"/>
                    <a:pt x="4301" y="3689"/>
                    <a:pt x="4225" y="3608"/>
                  </a:cubicBezTo>
                  <a:cubicBezTo>
                    <a:pt x="4219" y="3643"/>
                    <a:pt x="4214" y="3666"/>
                    <a:pt x="4214" y="3701"/>
                  </a:cubicBezTo>
                  <a:cubicBezTo>
                    <a:pt x="4214" y="3736"/>
                    <a:pt x="4225" y="3754"/>
                    <a:pt x="4225" y="3783"/>
                  </a:cubicBezTo>
                  <a:cubicBezTo>
                    <a:pt x="4225" y="3817"/>
                    <a:pt x="4231" y="3852"/>
                    <a:pt x="4202" y="3870"/>
                  </a:cubicBezTo>
                  <a:cubicBezTo>
                    <a:pt x="4185" y="3887"/>
                    <a:pt x="4161" y="3870"/>
                    <a:pt x="4138" y="3876"/>
                  </a:cubicBezTo>
                  <a:cubicBezTo>
                    <a:pt x="4115" y="3893"/>
                    <a:pt x="4126" y="3928"/>
                    <a:pt x="4103" y="3946"/>
                  </a:cubicBezTo>
                  <a:cubicBezTo>
                    <a:pt x="4091" y="3951"/>
                    <a:pt x="4074" y="3946"/>
                    <a:pt x="4062" y="3957"/>
                  </a:cubicBezTo>
                  <a:cubicBezTo>
                    <a:pt x="4051" y="3975"/>
                    <a:pt x="4056" y="3992"/>
                    <a:pt x="4056" y="4015"/>
                  </a:cubicBezTo>
                  <a:cubicBezTo>
                    <a:pt x="4051" y="4027"/>
                    <a:pt x="4039" y="4039"/>
                    <a:pt x="4033" y="4050"/>
                  </a:cubicBezTo>
                  <a:cubicBezTo>
                    <a:pt x="4027" y="4085"/>
                    <a:pt x="4045" y="4103"/>
                    <a:pt x="4033" y="4132"/>
                  </a:cubicBezTo>
                  <a:cubicBezTo>
                    <a:pt x="4016" y="4155"/>
                    <a:pt x="3998" y="4161"/>
                    <a:pt x="3992" y="4184"/>
                  </a:cubicBezTo>
                  <a:cubicBezTo>
                    <a:pt x="3969" y="4243"/>
                    <a:pt x="3957" y="4306"/>
                    <a:pt x="3893" y="4306"/>
                  </a:cubicBezTo>
                  <a:cubicBezTo>
                    <a:pt x="3864" y="4306"/>
                    <a:pt x="3847" y="4301"/>
                    <a:pt x="3812" y="4301"/>
                  </a:cubicBezTo>
                  <a:cubicBezTo>
                    <a:pt x="3794" y="4301"/>
                    <a:pt x="3794" y="4318"/>
                    <a:pt x="3783" y="4336"/>
                  </a:cubicBezTo>
                  <a:cubicBezTo>
                    <a:pt x="3771" y="4353"/>
                    <a:pt x="3754" y="4365"/>
                    <a:pt x="3736" y="4382"/>
                  </a:cubicBezTo>
                  <a:cubicBezTo>
                    <a:pt x="3713" y="4400"/>
                    <a:pt x="3696" y="4394"/>
                    <a:pt x="3666" y="4406"/>
                  </a:cubicBezTo>
                  <a:cubicBezTo>
                    <a:pt x="3626" y="4423"/>
                    <a:pt x="3614" y="4452"/>
                    <a:pt x="3573" y="4481"/>
                  </a:cubicBezTo>
                  <a:cubicBezTo>
                    <a:pt x="3527" y="4522"/>
                    <a:pt x="3527" y="4569"/>
                    <a:pt x="3492" y="4627"/>
                  </a:cubicBezTo>
                  <a:cubicBezTo>
                    <a:pt x="3474" y="4667"/>
                    <a:pt x="3416" y="4667"/>
                    <a:pt x="3416" y="4714"/>
                  </a:cubicBezTo>
                  <a:cubicBezTo>
                    <a:pt x="3416" y="4726"/>
                    <a:pt x="3422" y="4732"/>
                    <a:pt x="3422" y="4743"/>
                  </a:cubicBezTo>
                  <a:cubicBezTo>
                    <a:pt x="3422" y="4778"/>
                    <a:pt x="3381" y="4772"/>
                    <a:pt x="3358" y="4790"/>
                  </a:cubicBezTo>
                  <a:cubicBezTo>
                    <a:pt x="3317" y="4813"/>
                    <a:pt x="3300" y="4848"/>
                    <a:pt x="3300" y="4889"/>
                  </a:cubicBezTo>
                  <a:cubicBezTo>
                    <a:pt x="3300" y="4895"/>
                    <a:pt x="3305" y="4895"/>
                    <a:pt x="3305" y="4900"/>
                  </a:cubicBezTo>
                  <a:cubicBezTo>
                    <a:pt x="3305" y="4918"/>
                    <a:pt x="3282" y="4924"/>
                    <a:pt x="3282" y="4941"/>
                  </a:cubicBezTo>
                  <a:cubicBezTo>
                    <a:pt x="3282" y="4953"/>
                    <a:pt x="3288" y="4953"/>
                    <a:pt x="3288" y="4964"/>
                  </a:cubicBezTo>
                  <a:cubicBezTo>
                    <a:pt x="3311" y="4958"/>
                    <a:pt x="3329" y="4958"/>
                    <a:pt x="3346" y="4941"/>
                  </a:cubicBezTo>
                  <a:cubicBezTo>
                    <a:pt x="3340" y="4976"/>
                    <a:pt x="3334" y="4999"/>
                    <a:pt x="3334" y="5028"/>
                  </a:cubicBezTo>
                  <a:cubicBezTo>
                    <a:pt x="3294" y="4999"/>
                    <a:pt x="3271" y="4970"/>
                    <a:pt x="3218" y="4970"/>
                  </a:cubicBezTo>
                  <a:cubicBezTo>
                    <a:pt x="3201" y="4970"/>
                    <a:pt x="3201" y="5005"/>
                    <a:pt x="3195" y="5028"/>
                  </a:cubicBezTo>
                  <a:cubicBezTo>
                    <a:pt x="3189" y="5022"/>
                    <a:pt x="3189" y="5022"/>
                    <a:pt x="3189" y="5022"/>
                  </a:cubicBezTo>
                  <a:cubicBezTo>
                    <a:pt x="3166" y="4976"/>
                    <a:pt x="3166" y="4941"/>
                    <a:pt x="3131" y="4906"/>
                  </a:cubicBezTo>
                  <a:cubicBezTo>
                    <a:pt x="2985" y="4761"/>
                    <a:pt x="3049" y="4854"/>
                    <a:pt x="3108" y="4854"/>
                  </a:cubicBezTo>
                  <a:cubicBezTo>
                    <a:pt x="3119" y="4854"/>
                    <a:pt x="3119" y="4854"/>
                    <a:pt x="3119" y="4854"/>
                  </a:cubicBezTo>
                  <a:cubicBezTo>
                    <a:pt x="3119" y="4825"/>
                    <a:pt x="3119" y="4825"/>
                    <a:pt x="3119" y="4825"/>
                  </a:cubicBezTo>
                  <a:cubicBezTo>
                    <a:pt x="3073" y="4702"/>
                    <a:pt x="3073" y="4702"/>
                    <a:pt x="3073" y="4702"/>
                  </a:cubicBezTo>
                  <a:cubicBezTo>
                    <a:pt x="3073" y="4667"/>
                    <a:pt x="3078" y="4644"/>
                    <a:pt x="3061" y="4615"/>
                  </a:cubicBezTo>
                  <a:cubicBezTo>
                    <a:pt x="3049" y="4592"/>
                    <a:pt x="3026" y="4586"/>
                    <a:pt x="3026" y="4557"/>
                  </a:cubicBezTo>
                  <a:cubicBezTo>
                    <a:pt x="3026" y="4551"/>
                    <a:pt x="3032" y="4545"/>
                    <a:pt x="3032" y="4533"/>
                  </a:cubicBezTo>
                  <a:cubicBezTo>
                    <a:pt x="3032" y="4504"/>
                    <a:pt x="3014" y="4493"/>
                    <a:pt x="3008" y="4464"/>
                  </a:cubicBezTo>
                  <a:cubicBezTo>
                    <a:pt x="2997" y="4435"/>
                    <a:pt x="2997" y="4406"/>
                    <a:pt x="2968" y="4388"/>
                  </a:cubicBezTo>
                  <a:cubicBezTo>
                    <a:pt x="2933" y="4370"/>
                    <a:pt x="2910" y="4359"/>
                    <a:pt x="2892" y="4324"/>
                  </a:cubicBezTo>
                  <a:cubicBezTo>
                    <a:pt x="2869" y="4289"/>
                    <a:pt x="2845" y="4277"/>
                    <a:pt x="2834" y="4243"/>
                  </a:cubicBezTo>
                  <a:cubicBezTo>
                    <a:pt x="2811" y="4178"/>
                    <a:pt x="2828" y="4138"/>
                    <a:pt x="2805" y="4080"/>
                  </a:cubicBezTo>
                  <a:cubicBezTo>
                    <a:pt x="2793" y="4050"/>
                    <a:pt x="2752" y="4050"/>
                    <a:pt x="2752" y="4021"/>
                  </a:cubicBezTo>
                  <a:cubicBezTo>
                    <a:pt x="2752" y="4015"/>
                    <a:pt x="2758" y="4010"/>
                    <a:pt x="2758" y="4004"/>
                  </a:cubicBezTo>
                  <a:cubicBezTo>
                    <a:pt x="2758" y="3951"/>
                    <a:pt x="2671" y="3980"/>
                    <a:pt x="2619" y="3969"/>
                  </a:cubicBezTo>
                  <a:cubicBezTo>
                    <a:pt x="2560" y="3963"/>
                    <a:pt x="2549" y="3893"/>
                    <a:pt x="2496" y="3893"/>
                  </a:cubicBezTo>
                  <a:cubicBezTo>
                    <a:pt x="2496" y="3870"/>
                    <a:pt x="2496" y="3870"/>
                    <a:pt x="2496" y="3870"/>
                  </a:cubicBezTo>
                  <a:cubicBezTo>
                    <a:pt x="2496" y="3864"/>
                    <a:pt x="2502" y="3858"/>
                    <a:pt x="2502" y="3847"/>
                  </a:cubicBezTo>
                  <a:cubicBezTo>
                    <a:pt x="2502" y="3823"/>
                    <a:pt x="2473" y="3829"/>
                    <a:pt x="2450" y="3817"/>
                  </a:cubicBezTo>
                  <a:cubicBezTo>
                    <a:pt x="2479" y="3800"/>
                    <a:pt x="2473" y="3777"/>
                    <a:pt x="2490" y="3748"/>
                  </a:cubicBezTo>
                  <a:cubicBezTo>
                    <a:pt x="2508" y="3754"/>
                    <a:pt x="2508" y="3765"/>
                    <a:pt x="2514" y="3783"/>
                  </a:cubicBezTo>
                  <a:cubicBezTo>
                    <a:pt x="2531" y="3754"/>
                    <a:pt x="2554" y="3742"/>
                    <a:pt x="2554" y="3707"/>
                  </a:cubicBezTo>
                  <a:cubicBezTo>
                    <a:pt x="2554" y="3643"/>
                    <a:pt x="2537" y="3573"/>
                    <a:pt x="2473" y="3573"/>
                  </a:cubicBezTo>
                  <a:cubicBezTo>
                    <a:pt x="2415" y="3573"/>
                    <a:pt x="2397" y="3614"/>
                    <a:pt x="2345" y="3625"/>
                  </a:cubicBezTo>
                  <a:cubicBezTo>
                    <a:pt x="2339" y="3620"/>
                    <a:pt x="2333" y="3620"/>
                    <a:pt x="2333" y="3614"/>
                  </a:cubicBezTo>
                  <a:cubicBezTo>
                    <a:pt x="2333" y="3602"/>
                    <a:pt x="2351" y="3596"/>
                    <a:pt x="2351" y="3585"/>
                  </a:cubicBezTo>
                  <a:cubicBezTo>
                    <a:pt x="2351" y="3573"/>
                    <a:pt x="2345" y="3573"/>
                    <a:pt x="2345" y="3561"/>
                  </a:cubicBezTo>
                  <a:cubicBezTo>
                    <a:pt x="2356" y="3567"/>
                    <a:pt x="2362" y="3573"/>
                    <a:pt x="2374" y="3579"/>
                  </a:cubicBezTo>
                  <a:cubicBezTo>
                    <a:pt x="2385" y="3573"/>
                    <a:pt x="2385" y="3573"/>
                    <a:pt x="2385" y="3573"/>
                  </a:cubicBezTo>
                  <a:cubicBezTo>
                    <a:pt x="2368" y="3503"/>
                    <a:pt x="2310" y="3486"/>
                    <a:pt x="2269" y="3428"/>
                  </a:cubicBezTo>
                  <a:cubicBezTo>
                    <a:pt x="2252" y="3404"/>
                    <a:pt x="2246" y="3369"/>
                    <a:pt x="2217" y="3369"/>
                  </a:cubicBezTo>
                  <a:cubicBezTo>
                    <a:pt x="2199" y="3369"/>
                    <a:pt x="2199" y="3398"/>
                    <a:pt x="2182" y="3398"/>
                  </a:cubicBezTo>
                  <a:cubicBezTo>
                    <a:pt x="2170" y="3398"/>
                    <a:pt x="2164" y="3392"/>
                    <a:pt x="2153" y="3381"/>
                  </a:cubicBezTo>
                  <a:cubicBezTo>
                    <a:pt x="2124" y="3398"/>
                    <a:pt x="2112" y="3433"/>
                    <a:pt x="2077" y="3433"/>
                  </a:cubicBezTo>
                  <a:cubicBezTo>
                    <a:pt x="2026" y="3433"/>
                    <a:pt x="2002" y="3404"/>
                    <a:pt x="1956" y="3375"/>
                  </a:cubicBezTo>
                  <a:cubicBezTo>
                    <a:pt x="1938" y="3363"/>
                    <a:pt x="1921" y="3369"/>
                    <a:pt x="1903" y="3358"/>
                  </a:cubicBezTo>
                  <a:cubicBezTo>
                    <a:pt x="1828" y="3311"/>
                    <a:pt x="1781" y="3270"/>
                    <a:pt x="1694" y="3270"/>
                  </a:cubicBezTo>
                  <a:cubicBezTo>
                    <a:pt x="1665" y="3270"/>
                    <a:pt x="1653" y="3299"/>
                    <a:pt x="1630" y="3317"/>
                  </a:cubicBezTo>
                  <a:cubicBezTo>
                    <a:pt x="1595" y="3328"/>
                    <a:pt x="1566" y="3328"/>
                    <a:pt x="1531" y="3334"/>
                  </a:cubicBezTo>
                  <a:cubicBezTo>
                    <a:pt x="1525" y="3247"/>
                    <a:pt x="1432" y="3241"/>
                    <a:pt x="1368" y="3177"/>
                  </a:cubicBezTo>
                  <a:cubicBezTo>
                    <a:pt x="1304" y="3131"/>
                    <a:pt x="1257" y="3113"/>
                    <a:pt x="1187" y="3072"/>
                  </a:cubicBezTo>
                  <a:cubicBezTo>
                    <a:pt x="1135" y="3043"/>
                    <a:pt x="1112" y="3008"/>
                    <a:pt x="1053" y="3008"/>
                  </a:cubicBezTo>
                  <a:cubicBezTo>
                    <a:pt x="1019" y="3008"/>
                    <a:pt x="1001" y="3037"/>
                    <a:pt x="972" y="3055"/>
                  </a:cubicBezTo>
                  <a:cubicBezTo>
                    <a:pt x="925" y="3078"/>
                    <a:pt x="890" y="3090"/>
                    <a:pt x="832" y="3090"/>
                  </a:cubicBezTo>
                  <a:cubicBezTo>
                    <a:pt x="780" y="3090"/>
                    <a:pt x="751" y="3084"/>
                    <a:pt x="693" y="3084"/>
                  </a:cubicBezTo>
                  <a:cubicBezTo>
                    <a:pt x="646" y="3084"/>
                    <a:pt x="623" y="3090"/>
                    <a:pt x="576" y="3090"/>
                  </a:cubicBezTo>
                  <a:cubicBezTo>
                    <a:pt x="361" y="3090"/>
                    <a:pt x="361" y="3090"/>
                    <a:pt x="361" y="3090"/>
                  </a:cubicBezTo>
                  <a:cubicBezTo>
                    <a:pt x="64" y="3148"/>
                    <a:pt x="64" y="3148"/>
                    <a:pt x="64" y="3148"/>
                  </a:cubicBezTo>
                  <a:cubicBezTo>
                    <a:pt x="5" y="3148"/>
                    <a:pt x="5" y="3148"/>
                    <a:pt x="5" y="3148"/>
                  </a:cubicBezTo>
                  <a:lnTo>
                    <a:pt x="0" y="3148"/>
                  </a:lnTo>
                  <a:close/>
                </a:path>
              </a:pathLst>
            </a:custGeom>
            <a:solidFill>
              <a:schemeClr val="tx1">
                <a:lumMod val="20000"/>
                <a:lumOff val="80000"/>
              </a:schemeClr>
            </a:solidFill>
            <a:ln w="3175" cap="flat" cmpd="sng">
              <a:solidFill>
                <a:srgbClr val="FFFFFF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lIns="45713" tIns="22851" rIns="45713" bIns="22851" anchor="t" anchorCtr="0">
              <a:noAutofit/>
            </a:bodyPr>
            <a:lstStyle/>
            <a:p>
              <a:pPr defTabSz="457178"/>
              <a:endParaRPr lang="en-US" kern="0">
                <a:solidFill>
                  <a:srgbClr val="7F7F7F"/>
                </a:solidFill>
                <a:latin typeface="Calibri" panose="020F0502020204030204" pitchFamily="34" charset="0"/>
                <a:ea typeface="Source Sans Pro"/>
                <a:cs typeface="Calibri" panose="020F0502020204030204" pitchFamily="34" charset="0"/>
              </a:endParaRPr>
            </a:p>
          </p:txBody>
        </p:sp>
        <p:sp>
          <p:nvSpPr>
            <p:cNvPr id="9" name="Freeform 5"/>
            <p:cNvSpPr>
              <a:spLocks noChangeArrowheads="1"/>
            </p:cNvSpPr>
            <p:nvPr/>
          </p:nvSpPr>
          <p:spPr bwMode="auto">
            <a:xfrm>
              <a:off x="3837657" y="4550454"/>
              <a:ext cx="1123288" cy="797336"/>
            </a:xfrm>
            <a:custGeom>
              <a:avLst/>
              <a:gdLst>
                <a:gd name="T0" fmla="*/ 2026 w 4332"/>
                <a:gd name="T1" fmla="*/ 2683 h 3074"/>
                <a:gd name="T2" fmla="*/ 0 w 4332"/>
                <a:gd name="T3" fmla="*/ 2415 h 3074"/>
                <a:gd name="T4" fmla="*/ 6 w 4332"/>
                <a:gd name="T5" fmla="*/ 5 h 3074"/>
                <a:gd name="T6" fmla="*/ 145 w 4332"/>
                <a:gd name="T7" fmla="*/ 34 h 3074"/>
                <a:gd name="T8" fmla="*/ 442 w 4332"/>
                <a:gd name="T9" fmla="*/ 58 h 3074"/>
                <a:gd name="T10" fmla="*/ 623 w 4332"/>
                <a:gd name="T11" fmla="*/ 168 h 3074"/>
                <a:gd name="T12" fmla="*/ 716 w 4332"/>
                <a:gd name="T13" fmla="*/ 331 h 3074"/>
                <a:gd name="T14" fmla="*/ 879 w 4332"/>
                <a:gd name="T15" fmla="*/ 296 h 3074"/>
                <a:gd name="T16" fmla="*/ 1129 w 4332"/>
                <a:gd name="T17" fmla="*/ 518 h 3074"/>
                <a:gd name="T18" fmla="*/ 1257 w 4332"/>
                <a:gd name="T19" fmla="*/ 768 h 3074"/>
                <a:gd name="T20" fmla="*/ 1560 w 4332"/>
                <a:gd name="T21" fmla="*/ 983 h 3074"/>
                <a:gd name="T22" fmla="*/ 1845 w 4332"/>
                <a:gd name="T23" fmla="*/ 1240 h 3074"/>
                <a:gd name="T24" fmla="*/ 1915 w 4332"/>
                <a:gd name="T25" fmla="*/ 1164 h 3074"/>
                <a:gd name="T26" fmla="*/ 2171 w 4332"/>
                <a:gd name="T27" fmla="*/ 1071 h 3074"/>
                <a:gd name="T28" fmla="*/ 2427 w 4332"/>
                <a:gd name="T29" fmla="*/ 1170 h 3074"/>
                <a:gd name="T30" fmla="*/ 2596 w 4332"/>
                <a:gd name="T31" fmla="*/ 1193 h 3074"/>
                <a:gd name="T32" fmla="*/ 2637 w 4332"/>
                <a:gd name="T33" fmla="*/ 1158 h 3074"/>
                <a:gd name="T34" fmla="*/ 2753 w 4332"/>
                <a:gd name="T35" fmla="*/ 1193 h 3074"/>
                <a:gd name="T36" fmla="*/ 3184 w 4332"/>
                <a:gd name="T37" fmla="*/ 1135 h 3074"/>
                <a:gd name="T38" fmla="*/ 3405 w 4332"/>
                <a:gd name="T39" fmla="*/ 1385 h 3074"/>
                <a:gd name="T40" fmla="*/ 3522 w 4332"/>
                <a:gd name="T41" fmla="*/ 1664 h 3074"/>
                <a:gd name="T42" fmla="*/ 4331 w 4332"/>
                <a:gd name="T43" fmla="*/ 2072 h 3074"/>
                <a:gd name="T44" fmla="*/ 4226 w 4332"/>
                <a:gd name="T45" fmla="*/ 2066 h 3074"/>
                <a:gd name="T46" fmla="*/ 4063 w 4332"/>
                <a:gd name="T47" fmla="*/ 2223 h 3074"/>
                <a:gd name="T48" fmla="*/ 3894 w 4332"/>
                <a:gd name="T49" fmla="*/ 2235 h 3074"/>
                <a:gd name="T50" fmla="*/ 3621 w 4332"/>
                <a:gd name="T51" fmla="*/ 2235 h 3074"/>
                <a:gd name="T52" fmla="*/ 3446 w 4332"/>
                <a:gd name="T53" fmla="*/ 2247 h 3074"/>
                <a:gd name="T54" fmla="*/ 3208 w 4332"/>
                <a:gd name="T55" fmla="*/ 2276 h 3074"/>
                <a:gd name="T56" fmla="*/ 3126 w 4332"/>
                <a:gd name="T57" fmla="*/ 2421 h 3074"/>
                <a:gd name="T58" fmla="*/ 3068 w 4332"/>
                <a:gd name="T59" fmla="*/ 2555 h 3074"/>
                <a:gd name="T60" fmla="*/ 2719 w 4332"/>
                <a:gd name="T61" fmla="*/ 2759 h 3074"/>
                <a:gd name="T62" fmla="*/ 2556 w 4332"/>
                <a:gd name="T63" fmla="*/ 2881 h 3074"/>
                <a:gd name="T64" fmla="*/ 2643 w 4332"/>
                <a:gd name="T65" fmla="*/ 2916 h 3074"/>
                <a:gd name="T66" fmla="*/ 2532 w 4332"/>
                <a:gd name="T67" fmla="*/ 2887 h 3074"/>
                <a:gd name="T68" fmla="*/ 2369 w 4332"/>
                <a:gd name="T69" fmla="*/ 2846 h 3074"/>
                <a:gd name="T70" fmla="*/ 2340 w 4332"/>
                <a:gd name="T71" fmla="*/ 2753 h 3074"/>
                <a:gd name="T72" fmla="*/ 2189 w 4332"/>
                <a:gd name="T73" fmla="*/ 2730 h 3074"/>
                <a:gd name="T74" fmla="*/ 2142 w 4332"/>
                <a:gd name="T75" fmla="*/ 2613 h 3074"/>
                <a:gd name="T76" fmla="*/ 2043 w 4332"/>
                <a:gd name="T77" fmla="*/ 2613 h 3074"/>
                <a:gd name="T78" fmla="*/ 1851 w 4332"/>
                <a:gd name="T79" fmla="*/ 2613 h 3074"/>
                <a:gd name="T80" fmla="*/ 1944 w 4332"/>
                <a:gd name="T81" fmla="*/ 2334 h 3074"/>
                <a:gd name="T82" fmla="*/ 1746 w 4332"/>
                <a:gd name="T83" fmla="*/ 2381 h 3074"/>
                <a:gd name="T84" fmla="*/ 1705 w 4332"/>
                <a:gd name="T85" fmla="*/ 2491 h 3074"/>
                <a:gd name="T86" fmla="*/ 1711 w 4332"/>
                <a:gd name="T87" fmla="*/ 2538 h 3074"/>
                <a:gd name="T88" fmla="*/ 1304 w 4332"/>
                <a:gd name="T89" fmla="*/ 2817 h 3074"/>
                <a:gd name="T90" fmla="*/ 1106 w 4332"/>
                <a:gd name="T91" fmla="*/ 2841 h 3074"/>
                <a:gd name="T92" fmla="*/ 681 w 4332"/>
                <a:gd name="T93" fmla="*/ 2596 h 3074"/>
                <a:gd name="T94" fmla="*/ 401 w 4332"/>
                <a:gd name="T95" fmla="*/ 2532 h 3074"/>
                <a:gd name="T96" fmla="*/ 308 w 4332"/>
                <a:gd name="T97" fmla="*/ 2602 h 3074"/>
                <a:gd name="T98" fmla="*/ 169 w 4332"/>
                <a:gd name="T99" fmla="*/ 2515 h 30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4332" h="3074">
                  <a:moveTo>
                    <a:pt x="2072" y="2642"/>
                  </a:moveTo>
                  <a:lnTo>
                    <a:pt x="2072" y="2642"/>
                  </a:lnTo>
                  <a:cubicBezTo>
                    <a:pt x="2049" y="2648"/>
                    <a:pt x="2037" y="2666"/>
                    <a:pt x="2026" y="2683"/>
                  </a:cubicBezTo>
                  <a:cubicBezTo>
                    <a:pt x="2043" y="2683"/>
                    <a:pt x="2055" y="2683"/>
                    <a:pt x="2078" y="2683"/>
                  </a:cubicBezTo>
                  <a:cubicBezTo>
                    <a:pt x="2078" y="2672"/>
                    <a:pt x="2072" y="2660"/>
                    <a:pt x="2072" y="2642"/>
                  </a:cubicBezTo>
                  <a:close/>
                  <a:moveTo>
                    <a:pt x="0" y="2415"/>
                  </a:moveTo>
                  <a:lnTo>
                    <a:pt x="0" y="2415"/>
                  </a:lnTo>
                  <a:lnTo>
                    <a:pt x="0" y="2415"/>
                  </a:lnTo>
                  <a:cubicBezTo>
                    <a:pt x="6" y="5"/>
                    <a:pt x="6" y="5"/>
                    <a:pt x="6" y="5"/>
                  </a:cubicBezTo>
                  <a:lnTo>
                    <a:pt x="6" y="5"/>
                  </a:lnTo>
                  <a:cubicBezTo>
                    <a:pt x="29" y="0"/>
                    <a:pt x="29" y="0"/>
                    <a:pt x="29" y="0"/>
                  </a:cubicBezTo>
                  <a:cubicBezTo>
                    <a:pt x="70" y="23"/>
                    <a:pt x="99" y="17"/>
                    <a:pt x="145" y="34"/>
                  </a:cubicBezTo>
                  <a:cubicBezTo>
                    <a:pt x="204" y="58"/>
                    <a:pt x="221" y="104"/>
                    <a:pt x="285" y="104"/>
                  </a:cubicBezTo>
                  <a:cubicBezTo>
                    <a:pt x="320" y="104"/>
                    <a:pt x="314" y="40"/>
                    <a:pt x="349" y="40"/>
                  </a:cubicBezTo>
                  <a:cubicBezTo>
                    <a:pt x="384" y="40"/>
                    <a:pt x="407" y="58"/>
                    <a:pt x="442" y="58"/>
                  </a:cubicBezTo>
                  <a:cubicBezTo>
                    <a:pt x="466" y="58"/>
                    <a:pt x="477" y="52"/>
                    <a:pt x="501" y="52"/>
                  </a:cubicBezTo>
                  <a:cubicBezTo>
                    <a:pt x="547" y="52"/>
                    <a:pt x="570" y="93"/>
                    <a:pt x="599" y="133"/>
                  </a:cubicBezTo>
                  <a:cubicBezTo>
                    <a:pt x="605" y="145"/>
                    <a:pt x="611" y="157"/>
                    <a:pt x="623" y="168"/>
                  </a:cubicBezTo>
                  <a:cubicBezTo>
                    <a:pt x="646" y="186"/>
                    <a:pt x="693" y="168"/>
                    <a:pt x="693" y="197"/>
                  </a:cubicBezTo>
                  <a:cubicBezTo>
                    <a:pt x="693" y="221"/>
                    <a:pt x="681" y="238"/>
                    <a:pt x="681" y="267"/>
                  </a:cubicBezTo>
                  <a:cubicBezTo>
                    <a:pt x="681" y="296"/>
                    <a:pt x="704" y="308"/>
                    <a:pt x="716" y="331"/>
                  </a:cubicBezTo>
                  <a:cubicBezTo>
                    <a:pt x="739" y="384"/>
                    <a:pt x="745" y="442"/>
                    <a:pt x="797" y="442"/>
                  </a:cubicBezTo>
                  <a:cubicBezTo>
                    <a:pt x="832" y="442"/>
                    <a:pt x="838" y="396"/>
                    <a:pt x="838" y="360"/>
                  </a:cubicBezTo>
                  <a:cubicBezTo>
                    <a:pt x="844" y="331"/>
                    <a:pt x="873" y="326"/>
                    <a:pt x="879" y="296"/>
                  </a:cubicBezTo>
                  <a:cubicBezTo>
                    <a:pt x="902" y="366"/>
                    <a:pt x="972" y="372"/>
                    <a:pt x="1036" y="390"/>
                  </a:cubicBezTo>
                  <a:cubicBezTo>
                    <a:pt x="1088" y="401"/>
                    <a:pt x="1106" y="430"/>
                    <a:pt x="1153" y="448"/>
                  </a:cubicBezTo>
                  <a:cubicBezTo>
                    <a:pt x="1147" y="477"/>
                    <a:pt x="1129" y="489"/>
                    <a:pt x="1129" y="518"/>
                  </a:cubicBezTo>
                  <a:cubicBezTo>
                    <a:pt x="1129" y="576"/>
                    <a:pt x="1129" y="622"/>
                    <a:pt x="1170" y="663"/>
                  </a:cubicBezTo>
                  <a:cubicBezTo>
                    <a:pt x="1199" y="692"/>
                    <a:pt x="1257" y="686"/>
                    <a:pt x="1257" y="727"/>
                  </a:cubicBezTo>
                  <a:cubicBezTo>
                    <a:pt x="1257" y="768"/>
                    <a:pt x="1257" y="768"/>
                    <a:pt x="1257" y="768"/>
                  </a:cubicBezTo>
                  <a:cubicBezTo>
                    <a:pt x="1257" y="797"/>
                    <a:pt x="1298" y="791"/>
                    <a:pt x="1321" y="797"/>
                  </a:cubicBezTo>
                  <a:cubicBezTo>
                    <a:pt x="1362" y="809"/>
                    <a:pt x="1379" y="838"/>
                    <a:pt x="1414" y="861"/>
                  </a:cubicBezTo>
                  <a:cubicBezTo>
                    <a:pt x="1479" y="902"/>
                    <a:pt x="1525" y="919"/>
                    <a:pt x="1560" y="983"/>
                  </a:cubicBezTo>
                  <a:cubicBezTo>
                    <a:pt x="1572" y="1007"/>
                    <a:pt x="1595" y="1007"/>
                    <a:pt x="1612" y="1024"/>
                  </a:cubicBezTo>
                  <a:cubicBezTo>
                    <a:pt x="1647" y="1082"/>
                    <a:pt x="1665" y="1123"/>
                    <a:pt x="1723" y="1164"/>
                  </a:cubicBezTo>
                  <a:cubicBezTo>
                    <a:pt x="1764" y="1199"/>
                    <a:pt x="1787" y="1240"/>
                    <a:pt x="1845" y="1240"/>
                  </a:cubicBezTo>
                  <a:cubicBezTo>
                    <a:pt x="1857" y="1240"/>
                    <a:pt x="1857" y="1228"/>
                    <a:pt x="1868" y="1222"/>
                  </a:cubicBezTo>
                  <a:cubicBezTo>
                    <a:pt x="1892" y="1216"/>
                    <a:pt x="1909" y="1222"/>
                    <a:pt x="1933" y="1216"/>
                  </a:cubicBezTo>
                  <a:cubicBezTo>
                    <a:pt x="1927" y="1193"/>
                    <a:pt x="1915" y="1187"/>
                    <a:pt x="1915" y="1164"/>
                  </a:cubicBezTo>
                  <a:cubicBezTo>
                    <a:pt x="1915" y="1117"/>
                    <a:pt x="1962" y="1082"/>
                    <a:pt x="2008" y="1082"/>
                  </a:cubicBezTo>
                  <a:cubicBezTo>
                    <a:pt x="2049" y="1082"/>
                    <a:pt x="2072" y="1094"/>
                    <a:pt x="2113" y="1094"/>
                  </a:cubicBezTo>
                  <a:cubicBezTo>
                    <a:pt x="2142" y="1094"/>
                    <a:pt x="2148" y="1071"/>
                    <a:pt x="2171" y="1071"/>
                  </a:cubicBezTo>
                  <a:cubicBezTo>
                    <a:pt x="2253" y="1071"/>
                    <a:pt x="2270" y="1164"/>
                    <a:pt x="2346" y="1164"/>
                  </a:cubicBezTo>
                  <a:cubicBezTo>
                    <a:pt x="2358" y="1164"/>
                    <a:pt x="2358" y="1152"/>
                    <a:pt x="2369" y="1152"/>
                  </a:cubicBezTo>
                  <a:cubicBezTo>
                    <a:pt x="2393" y="1152"/>
                    <a:pt x="2398" y="1170"/>
                    <a:pt x="2427" y="1170"/>
                  </a:cubicBezTo>
                  <a:cubicBezTo>
                    <a:pt x="2439" y="1170"/>
                    <a:pt x="2445" y="1164"/>
                    <a:pt x="2462" y="1164"/>
                  </a:cubicBezTo>
                  <a:cubicBezTo>
                    <a:pt x="2480" y="1164"/>
                    <a:pt x="2486" y="1181"/>
                    <a:pt x="2497" y="1187"/>
                  </a:cubicBezTo>
                  <a:cubicBezTo>
                    <a:pt x="2532" y="1199"/>
                    <a:pt x="2561" y="1193"/>
                    <a:pt x="2596" y="1193"/>
                  </a:cubicBezTo>
                  <a:cubicBezTo>
                    <a:pt x="2620" y="1193"/>
                    <a:pt x="2620" y="1193"/>
                    <a:pt x="2620" y="1193"/>
                  </a:cubicBezTo>
                  <a:cubicBezTo>
                    <a:pt x="2620" y="1170"/>
                    <a:pt x="2620" y="1170"/>
                    <a:pt x="2620" y="1170"/>
                  </a:cubicBezTo>
                  <a:cubicBezTo>
                    <a:pt x="2625" y="1164"/>
                    <a:pt x="2631" y="1158"/>
                    <a:pt x="2637" y="1158"/>
                  </a:cubicBezTo>
                  <a:cubicBezTo>
                    <a:pt x="2649" y="1158"/>
                    <a:pt x="2654" y="1164"/>
                    <a:pt x="2666" y="1164"/>
                  </a:cubicBezTo>
                  <a:cubicBezTo>
                    <a:pt x="2678" y="1164"/>
                    <a:pt x="2684" y="1164"/>
                    <a:pt x="2695" y="1164"/>
                  </a:cubicBezTo>
                  <a:cubicBezTo>
                    <a:pt x="2719" y="1164"/>
                    <a:pt x="2730" y="1187"/>
                    <a:pt x="2753" y="1193"/>
                  </a:cubicBezTo>
                  <a:cubicBezTo>
                    <a:pt x="2812" y="1216"/>
                    <a:pt x="2847" y="1240"/>
                    <a:pt x="2911" y="1240"/>
                  </a:cubicBezTo>
                  <a:cubicBezTo>
                    <a:pt x="2940" y="1240"/>
                    <a:pt x="2934" y="1187"/>
                    <a:pt x="2963" y="1181"/>
                  </a:cubicBezTo>
                  <a:cubicBezTo>
                    <a:pt x="3050" y="1158"/>
                    <a:pt x="3097" y="1135"/>
                    <a:pt x="3184" y="1135"/>
                  </a:cubicBezTo>
                  <a:cubicBezTo>
                    <a:pt x="3260" y="1135"/>
                    <a:pt x="3306" y="1146"/>
                    <a:pt x="3365" y="1193"/>
                  </a:cubicBezTo>
                  <a:cubicBezTo>
                    <a:pt x="3411" y="1222"/>
                    <a:pt x="3405" y="1274"/>
                    <a:pt x="3405" y="1333"/>
                  </a:cubicBezTo>
                  <a:cubicBezTo>
                    <a:pt x="3405" y="1385"/>
                    <a:pt x="3405" y="1385"/>
                    <a:pt x="3405" y="1385"/>
                  </a:cubicBezTo>
                  <a:cubicBezTo>
                    <a:pt x="3405" y="1467"/>
                    <a:pt x="3469" y="1496"/>
                    <a:pt x="3469" y="1577"/>
                  </a:cubicBezTo>
                  <a:cubicBezTo>
                    <a:pt x="3469" y="1595"/>
                    <a:pt x="3464" y="1600"/>
                    <a:pt x="3464" y="1618"/>
                  </a:cubicBezTo>
                  <a:cubicBezTo>
                    <a:pt x="3464" y="1647"/>
                    <a:pt x="3493" y="1653"/>
                    <a:pt x="3522" y="1664"/>
                  </a:cubicBezTo>
                  <a:cubicBezTo>
                    <a:pt x="3568" y="1682"/>
                    <a:pt x="3592" y="1705"/>
                    <a:pt x="3638" y="1723"/>
                  </a:cubicBezTo>
                  <a:cubicBezTo>
                    <a:pt x="4331" y="2072"/>
                    <a:pt x="4331" y="2072"/>
                    <a:pt x="4331" y="2072"/>
                  </a:cubicBezTo>
                  <a:lnTo>
                    <a:pt x="4331" y="2072"/>
                  </a:lnTo>
                  <a:cubicBezTo>
                    <a:pt x="4331" y="2084"/>
                    <a:pt x="4320" y="2101"/>
                    <a:pt x="4302" y="2101"/>
                  </a:cubicBezTo>
                  <a:cubicBezTo>
                    <a:pt x="4273" y="2101"/>
                    <a:pt x="4261" y="2078"/>
                    <a:pt x="4255" y="2055"/>
                  </a:cubicBezTo>
                  <a:cubicBezTo>
                    <a:pt x="4244" y="2060"/>
                    <a:pt x="4238" y="2066"/>
                    <a:pt x="4226" y="2066"/>
                  </a:cubicBezTo>
                  <a:cubicBezTo>
                    <a:pt x="4186" y="2031"/>
                    <a:pt x="4191" y="2037"/>
                    <a:pt x="4226" y="2107"/>
                  </a:cubicBezTo>
                  <a:cubicBezTo>
                    <a:pt x="4226" y="2183"/>
                    <a:pt x="4145" y="2194"/>
                    <a:pt x="4081" y="2223"/>
                  </a:cubicBezTo>
                  <a:cubicBezTo>
                    <a:pt x="4063" y="2223"/>
                    <a:pt x="4063" y="2223"/>
                    <a:pt x="4063" y="2223"/>
                  </a:cubicBezTo>
                  <a:cubicBezTo>
                    <a:pt x="4034" y="2229"/>
                    <a:pt x="4017" y="2235"/>
                    <a:pt x="3982" y="2235"/>
                  </a:cubicBezTo>
                  <a:cubicBezTo>
                    <a:pt x="3959" y="2235"/>
                    <a:pt x="3947" y="2223"/>
                    <a:pt x="3924" y="2223"/>
                  </a:cubicBezTo>
                  <a:cubicBezTo>
                    <a:pt x="3912" y="2223"/>
                    <a:pt x="3906" y="2235"/>
                    <a:pt x="3894" y="2235"/>
                  </a:cubicBezTo>
                  <a:cubicBezTo>
                    <a:pt x="3877" y="2235"/>
                    <a:pt x="3877" y="2223"/>
                    <a:pt x="3860" y="2223"/>
                  </a:cubicBezTo>
                  <a:cubicBezTo>
                    <a:pt x="3790" y="2223"/>
                    <a:pt x="3749" y="2252"/>
                    <a:pt x="3673" y="2252"/>
                  </a:cubicBezTo>
                  <a:cubicBezTo>
                    <a:pt x="3650" y="2252"/>
                    <a:pt x="3632" y="2252"/>
                    <a:pt x="3621" y="2235"/>
                  </a:cubicBezTo>
                  <a:cubicBezTo>
                    <a:pt x="3603" y="2258"/>
                    <a:pt x="3574" y="2252"/>
                    <a:pt x="3539" y="2258"/>
                  </a:cubicBezTo>
                  <a:cubicBezTo>
                    <a:pt x="3510" y="2264"/>
                    <a:pt x="3493" y="2276"/>
                    <a:pt x="3464" y="2276"/>
                  </a:cubicBezTo>
                  <a:cubicBezTo>
                    <a:pt x="3452" y="2276"/>
                    <a:pt x="3452" y="2258"/>
                    <a:pt x="3446" y="2247"/>
                  </a:cubicBezTo>
                  <a:cubicBezTo>
                    <a:pt x="3429" y="2287"/>
                    <a:pt x="3382" y="2293"/>
                    <a:pt x="3336" y="2293"/>
                  </a:cubicBezTo>
                  <a:cubicBezTo>
                    <a:pt x="3318" y="2293"/>
                    <a:pt x="3312" y="2264"/>
                    <a:pt x="3295" y="2264"/>
                  </a:cubicBezTo>
                  <a:cubicBezTo>
                    <a:pt x="3260" y="2264"/>
                    <a:pt x="3242" y="2270"/>
                    <a:pt x="3208" y="2276"/>
                  </a:cubicBezTo>
                  <a:cubicBezTo>
                    <a:pt x="3208" y="2282"/>
                    <a:pt x="3208" y="2287"/>
                    <a:pt x="3208" y="2293"/>
                  </a:cubicBezTo>
                  <a:cubicBezTo>
                    <a:pt x="3208" y="2316"/>
                    <a:pt x="3213" y="2334"/>
                    <a:pt x="3225" y="2352"/>
                  </a:cubicBezTo>
                  <a:cubicBezTo>
                    <a:pt x="3184" y="2375"/>
                    <a:pt x="3126" y="2375"/>
                    <a:pt x="3126" y="2421"/>
                  </a:cubicBezTo>
                  <a:cubicBezTo>
                    <a:pt x="3126" y="2427"/>
                    <a:pt x="3126" y="2427"/>
                    <a:pt x="3126" y="2433"/>
                  </a:cubicBezTo>
                  <a:cubicBezTo>
                    <a:pt x="3155" y="2415"/>
                    <a:pt x="3167" y="2404"/>
                    <a:pt x="3202" y="2398"/>
                  </a:cubicBezTo>
                  <a:cubicBezTo>
                    <a:pt x="3143" y="2456"/>
                    <a:pt x="3126" y="2497"/>
                    <a:pt x="3068" y="2555"/>
                  </a:cubicBezTo>
                  <a:cubicBezTo>
                    <a:pt x="3015" y="2608"/>
                    <a:pt x="2986" y="2637"/>
                    <a:pt x="2928" y="2683"/>
                  </a:cubicBezTo>
                  <a:cubicBezTo>
                    <a:pt x="2899" y="2707"/>
                    <a:pt x="2887" y="2724"/>
                    <a:pt x="2852" y="2736"/>
                  </a:cubicBezTo>
                  <a:cubicBezTo>
                    <a:pt x="2800" y="2753"/>
                    <a:pt x="2765" y="2741"/>
                    <a:pt x="2719" y="2759"/>
                  </a:cubicBezTo>
                  <a:cubicBezTo>
                    <a:pt x="2660" y="2782"/>
                    <a:pt x="2625" y="2805"/>
                    <a:pt x="2567" y="2805"/>
                  </a:cubicBezTo>
                  <a:cubicBezTo>
                    <a:pt x="2550" y="2805"/>
                    <a:pt x="2538" y="2805"/>
                    <a:pt x="2521" y="2805"/>
                  </a:cubicBezTo>
                  <a:cubicBezTo>
                    <a:pt x="2526" y="2835"/>
                    <a:pt x="2538" y="2852"/>
                    <a:pt x="2556" y="2881"/>
                  </a:cubicBezTo>
                  <a:cubicBezTo>
                    <a:pt x="2561" y="2899"/>
                    <a:pt x="2567" y="2922"/>
                    <a:pt x="2585" y="2922"/>
                  </a:cubicBezTo>
                  <a:cubicBezTo>
                    <a:pt x="2608" y="2922"/>
                    <a:pt x="2625" y="2910"/>
                    <a:pt x="2643" y="2899"/>
                  </a:cubicBezTo>
                  <a:cubicBezTo>
                    <a:pt x="2643" y="2904"/>
                    <a:pt x="2643" y="2910"/>
                    <a:pt x="2643" y="2916"/>
                  </a:cubicBezTo>
                  <a:cubicBezTo>
                    <a:pt x="2643" y="2980"/>
                    <a:pt x="2637" y="3015"/>
                    <a:pt x="2631" y="3073"/>
                  </a:cubicBezTo>
                  <a:cubicBezTo>
                    <a:pt x="2590" y="3062"/>
                    <a:pt x="2590" y="3021"/>
                    <a:pt x="2573" y="2980"/>
                  </a:cubicBezTo>
                  <a:cubicBezTo>
                    <a:pt x="2556" y="2945"/>
                    <a:pt x="2532" y="2928"/>
                    <a:pt x="2532" y="2887"/>
                  </a:cubicBezTo>
                  <a:cubicBezTo>
                    <a:pt x="2497" y="2881"/>
                    <a:pt x="2480" y="2864"/>
                    <a:pt x="2445" y="2864"/>
                  </a:cubicBezTo>
                  <a:cubicBezTo>
                    <a:pt x="2416" y="2864"/>
                    <a:pt x="2422" y="2904"/>
                    <a:pt x="2416" y="2934"/>
                  </a:cubicBezTo>
                  <a:cubicBezTo>
                    <a:pt x="2387" y="2904"/>
                    <a:pt x="2387" y="2881"/>
                    <a:pt x="2369" y="2846"/>
                  </a:cubicBezTo>
                  <a:cubicBezTo>
                    <a:pt x="2358" y="2835"/>
                    <a:pt x="2340" y="2829"/>
                    <a:pt x="2340" y="2811"/>
                  </a:cubicBezTo>
                  <a:cubicBezTo>
                    <a:pt x="2340" y="2800"/>
                    <a:pt x="2352" y="2800"/>
                    <a:pt x="2358" y="2794"/>
                  </a:cubicBezTo>
                  <a:cubicBezTo>
                    <a:pt x="2352" y="2776"/>
                    <a:pt x="2358" y="2753"/>
                    <a:pt x="2340" y="2753"/>
                  </a:cubicBezTo>
                  <a:cubicBezTo>
                    <a:pt x="2311" y="2753"/>
                    <a:pt x="2299" y="2776"/>
                    <a:pt x="2276" y="2782"/>
                  </a:cubicBezTo>
                  <a:cubicBezTo>
                    <a:pt x="2259" y="2788"/>
                    <a:pt x="2253" y="2788"/>
                    <a:pt x="2235" y="2788"/>
                  </a:cubicBezTo>
                  <a:cubicBezTo>
                    <a:pt x="2206" y="2788"/>
                    <a:pt x="2206" y="2759"/>
                    <a:pt x="2189" y="2730"/>
                  </a:cubicBezTo>
                  <a:cubicBezTo>
                    <a:pt x="2165" y="2707"/>
                    <a:pt x="2136" y="2695"/>
                    <a:pt x="2136" y="2660"/>
                  </a:cubicBezTo>
                  <a:cubicBezTo>
                    <a:pt x="2136" y="2648"/>
                    <a:pt x="2148" y="2637"/>
                    <a:pt x="2148" y="2625"/>
                  </a:cubicBezTo>
                  <a:cubicBezTo>
                    <a:pt x="2148" y="2619"/>
                    <a:pt x="2142" y="2619"/>
                    <a:pt x="2142" y="2613"/>
                  </a:cubicBezTo>
                  <a:cubicBezTo>
                    <a:pt x="2136" y="2613"/>
                    <a:pt x="2136" y="2613"/>
                    <a:pt x="2136" y="2613"/>
                  </a:cubicBezTo>
                  <a:cubicBezTo>
                    <a:pt x="2119" y="2613"/>
                    <a:pt x="2113" y="2619"/>
                    <a:pt x="2096" y="2619"/>
                  </a:cubicBezTo>
                  <a:cubicBezTo>
                    <a:pt x="2043" y="2613"/>
                    <a:pt x="2043" y="2613"/>
                    <a:pt x="2043" y="2613"/>
                  </a:cubicBezTo>
                  <a:cubicBezTo>
                    <a:pt x="2008" y="2613"/>
                    <a:pt x="1985" y="2613"/>
                    <a:pt x="1956" y="2637"/>
                  </a:cubicBezTo>
                  <a:cubicBezTo>
                    <a:pt x="1933" y="2648"/>
                    <a:pt x="1927" y="2672"/>
                    <a:pt x="1904" y="2672"/>
                  </a:cubicBezTo>
                  <a:cubicBezTo>
                    <a:pt x="1868" y="2672"/>
                    <a:pt x="1851" y="2642"/>
                    <a:pt x="1851" y="2613"/>
                  </a:cubicBezTo>
                  <a:cubicBezTo>
                    <a:pt x="1851" y="2578"/>
                    <a:pt x="1898" y="2590"/>
                    <a:pt x="1921" y="2567"/>
                  </a:cubicBezTo>
                  <a:cubicBezTo>
                    <a:pt x="1962" y="2526"/>
                    <a:pt x="1991" y="2497"/>
                    <a:pt x="1991" y="2439"/>
                  </a:cubicBezTo>
                  <a:cubicBezTo>
                    <a:pt x="1991" y="2392"/>
                    <a:pt x="1973" y="2369"/>
                    <a:pt x="1944" y="2334"/>
                  </a:cubicBezTo>
                  <a:cubicBezTo>
                    <a:pt x="1927" y="2311"/>
                    <a:pt x="1927" y="2282"/>
                    <a:pt x="1898" y="2282"/>
                  </a:cubicBezTo>
                  <a:cubicBezTo>
                    <a:pt x="1874" y="2282"/>
                    <a:pt x="1868" y="2305"/>
                    <a:pt x="1851" y="2322"/>
                  </a:cubicBezTo>
                  <a:cubicBezTo>
                    <a:pt x="1816" y="2346"/>
                    <a:pt x="1787" y="2352"/>
                    <a:pt x="1746" y="2381"/>
                  </a:cubicBezTo>
                  <a:cubicBezTo>
                    <a:pt x="1723" y="2392"/>
                    <a:pt x="1705" y="2404"/>
                    <a:pt x="1688" y="2421"/>
                  </a:cubicBezTo>
                  <a:cubicBezTo>
                    <a:pt x="1676" y="2439"/>
                    <a:pt x="1653" y="2439"/>
                    <a:pt x="1653" y="2456"/>
                  </a:cubicBezTo>
                  <a:cubicBezTo>
                    <a:pt x="1653" y="2479"/>
                    <a:pt x="1682" y="2491"/>
                    <a:pt x="1705" y="2491"/>
                  </a:cubicBezTo>
                  <a:cubicBezTo>
                    <a:pt x="1741" y="2491"/>
                    <a:pt x="1758" y="2468"/>
                    <a:pt x="1787" y="2450"/>
                  </a:cubicBezTo>
                  <a:cubicBezTo>
                    <a:pt x="1793" y="2456"/>
                    <a:pt x="1799" y="2462"/>
                    <a:pt x="1799" y="2468"/>
                  </a:cubicBezTo>
                  <a:cubicBezTo>
                    <a:pt x="1799" y="2515"/>
                    <a:pt x="1752" y="2520"/>
                    <a:pt x="1711" y="2538"/>
                  </a:cubicBezTo>
                  <a:cubicBezTo>
                    <a:pt x="1642" y="2578"/>
                    <a:pt x="1601" y="2608"/>
                    <a:pt x="1525" y="2642"/>
                  </a:cubicBezTo>
                  <a:cubicBezTo>
                    <a:pt x="1444" y="2683"/>
                    <a:pt x="1426" y="2741"/>
                    <a:pt x="1356" y="2794"/>
                  </a:cubicBezTo>
                  <a:cubicBezTo>
                    <a:pt x="1339" y="2805"/>
                    <a:pt x="1321" y="2805"/>
                    <a:pt x="1304" y="2817"/>
                  </a:cubicBezTo>
                  <a:cubicBezTo>
                    <a:pt x="1281" y="2841"/>
                    <a:pt x="1286" y="2893"/>
                    <a:pt x="1251" y="2893"/>
                  </a:cubicBezTo>
                  <a:cubicBezTo>
                    <a:pt x="1193" y="2893"/>
                    <a:pt x="1176" y="2829"/>
                    <a:pt x="1123" y="2829"/>
                  </a:cubicBezTo>
                  <a:cubicBezTo>
                    <a:pt x="1118" y="2829"/>
                    <a:pt x="1112" y="2841"/>
                    <a:pt x="1106" y="2841"/>
                  </a:cubicBezTo>
                  <a:cubicBezTo>
                    <a:pt x="1059" y="2841"/>
                    <a:pt x="1048" y="2794"/>
                    <a:pt x="1001" y="2771"/>
                  </a:cubicBezTo>
                  <a:cubicBezTo>
                    <a:pt x="960" y="2753"/>
                    <a:pt x="925" y="2759"/>
                    <a:pt x="885" y="2730"/>
                  </a:cubicBezTo>
                  <a:cubicBezTo>
                    <a:pt x="809" y="2672"/>
                    <a:pt x="780" y="2596"/>
                    <a:pt x="681" y="2596"/>
                  </a:cubicBezTo>
                  <a:cubicBezTo>
                    <a:pt x="646" y="2596"/>
                    <a:pt x="629" y="2619"/>
                    <a:pt x="588" y="2619"/>
                  </a:cubicBezTo>
                  <a:cubicBezTo>
                    <a:pt x="570" y="2619"/>
                    <a:pt x="564" y="2602"/>
                    <a:pt x="547" y="2590"/>
                  </a:cubicBezTo>
                  <a:cubicBezTo>
                    <a:pt x="501" y="2555"/>
                    <a:pt x="466" y="2532"/>
                    <a:pt x="401" y="2532"/>
                  </a:cubicBezTo>
                  <a:cubicBezTo>
                    <a:pt x="384" y="2532"/>
                    <a:pt x="378" y="2544"/>
                    <a:pt x="361" y="2549"/>
                  </a:cubicBezTo>
                  <a:cubicBezTo>
                    <a:pt x="338" y="2555"/>
                    <a:pt x="303" y="2549"/>
                    <a:pt x="303" y="2573"/>
                  </a:cubicBezTo>
                  <a:cubicBezTo>
                    <a:pt x="303" y="2584"/>
                    <a:pt x="308" y="2590"/>
                    <a:pt x="308" y="2602"/>
                  </a:cubicBezTo>
                  <a:cubicBezTo>
                    <a:pt x="308" y="2619"/>
                    <a:pt x="308" y="2619"/>
                    <a:pt x="308" y="2619"/>
                  </a:cubicBezTo>
                  <a:cubicBezTo>
                    <a:pt x="291" y="2619"/>
                    <a:pt x="291" y="2619"/>
                    <a:pt x="291" y="2619"/>
                  </a:cubicBezTo>
                  <a:cubicBezTo>
                    <a:pt x="233" y="2596"/>
                    <a:pt x="215" y="2561"/>
                    <a:pt x="169" y="2515"/>
                  </a:cubicBezTo>
                  <a:cubicBezTo>
                    <a:pt x="116" y="2456"/>
                    <a:pt x="70" y="2427"/>
                    <a:pt x="0" y="2415"/>
                  </a:cubicBezTo>
                  <a:close/>
                </a:path>
              </a:pathLst>
            </a:custGeom>
            <a:solidFill>
              <a:schemeClr val="tx1">
                <a:lumMod val="40000"/>
                <a:lumOff val="60000"/>
              </a:schemeClr>
            </a:solidFill>
            <a:ln w="3175" cap="flat" cmpd="sng">
              <a:solidFill>
                <a:srgbClr val="FFFFFF"/>
              </a:solidFill>
              <a:prstDash val="solid"/>
              <a:miter/>
              <a:headEnd type="none" w="med" len="med"/>
              <a:tailEnd type="none" w="med" len="med"/>
            </a:ln>
            <a:extLst>
              <a:ext uri="{AF507438-7753-43e0-B8FC-AC1667EBCBE1}"/>
            </a:extLst>
          </p:spPr>
          <p:txBody>
            <a:bodyPr lIns="45713" tIns="22851" rIns="45713" bIns="22851" anchor="t" anchorCtr="0">
              <a:noAutofit/>
            </a:bodyPr>
            <a:lstStyle/>
            <a:p>
              <a:pPr defTabSz="457178"/>
              <a:endParaRPr lang="en-US" kern="0">
                <a:solidFill>
                  <a:srgbClr val="7F7F7F"/>
                </a:solidFill>
                <a:latin typeface="Calibri" panose="020F0502020204030204" pitchFamily="34" charset="0"/>
                <a:ea typeface="Source Sans Pro"/>
                <a:cs typeface="Calibri" panose="020F0502020204030204" pitchFamily="34" charset="0"/>
              </a:endParaRPr>
            </a:p>
          </p:txBody>
        </p:sp>
        <p:sp>
          <p:nvSpPr>
            <p:cNvPr id="10" name="Freeform 6"/>
            <p:cNvSpPr>
              <a:spLocks noChangeArrowheads="1"/>
            </p:cNvSpPr>
            <p:nvPr/>
          </p:nvSpPr>
          <p:spPr bwMode="auto">
            <a:xfrm>
              <a:off x="3839944" y="3692487"/>
              <a:ext cx="1573977" cy="1395623"/>
            </a:xfrm>
            <a:custGeom>
              <a:avLst/>
              <a:gdLst>
                <a:gd name="T0" fmla="*/ 4331 w 6067"/>
                <a:gd name="T1" fmla="*/ 5314 h 5379"/>
                <a:gd name="T2" fmla="*/ 4290 w 6067"/>
                <a:gd name="T3" fmla="*/ 5145 h 5379"/>
                <a:gd name="T4" fmla="*/ 4343 w 6067"/>
                <a:gd name="T5" fmla="*/ 4912 h 5379"/>
                <a:gd name="T6" fmla="*/ 4412 w 6067"/>
                <a:gd name="T7" fmla="*/ 4615 h 5379"/>
                <a:gd name="T8" fmla="*/ 4453 w 6067"/>
                <a:gd name="T9" fmla="*/ 4307 h 5379"/>
                <a:gd name="T10" fmla="*/ 4605 w 6067"/>
                <a:gd name="T11" fmla="*/ 3992 h 5379"/>
                <a:gd name="T12" fmla="*/ 4651 w 6067"/>
                <a:gd name="T13" fmla="*/ 3969 h 5379"/>
                <a:gd name="T14" fmla="*/ 4674 w 6067"/>
                <a:gd name="T15" fmla="*/ 3894 h 5379"/>
                <a:gd name="T16" fmla="*/ 4762 w 6067"/>
                <a:gd name="T17" fmla="*/ 3666 h 5379"/>
                <a:gd name="T18" fmla="*/ 4866 w 6067"/>
                <a:gd name="T19" fmla="*/ 3387 h 5379"/>
                <a:gd name="T20" fmla="*/ 4901 w 6067"/>
                <a:gd name="T21" fmla="*/ 3038 h 5379"/>
                <a:gd name="T22" fmla="*/ 4948 w 6067"/>
                <a:gd name="T23" fmla="*/ 2974 h 5379"/>
                <a:gd name="T24" fmla="*/ 5082 w 6067"/>
                <a:gd name="T25" fmla="*/ 2828 h 5379"/>
                <a:gd name="T26" fmla="*/ 5123 w 6067"/>
                <a:gd name="T27" fmla="*/ 2799 h 5379"/>
                <a:gd name="T28" fmla="*/ 5414 w 6067"/>
                <a:gd name="T29" fmla="*/ 2496 h 5379"/>
                <a:gd name="T30" fmla="*/ 5501 w 6067"/>
                <a:gd name="T31" fmla="*/ 2310 h 5379"/>
                <a:gd name="T32" fmla="*/ 5670 w 6067"/>
                <a:gd name="T33" fmla="*/ 2031 h 5379"/>
                <a:gd name="T34" fmla="*/ 5821 w 6067"/>
                <a:gd name="T35" fmla="*/ 1583 h 5379"/>
                <a:gd name="T36" fmla="*/ 5862 w 6067"/>
                <a:gd name="T37" fmla="*/ 1140 h 5379"/>
                <a:gd name="T38" fmla="*/ 5914 w 6067"/>
                <a:gd name="T39" fmla="*/ 936 h 5379"/>
                <a:gd name="T40" fmla="*/ 5868 w 6067"/>
                <a:gd name="T41" fmla="*/ 703 h 5379"/>
                <a:gd name="T42" fmla="*/ 6043 w 6067"/>
                <a:gd name="T43" fmla="*/ 174 h 5379"/>
                <a:gd name="T44" fmla="*/ 5955 w 6067"/>
                <a:gd name="T45" fmla="*/ 46 h 5379"/>
                <a:gd name="T46" fmla="*/ 5693 w 6067"/>
                <a:gd name="T47" fmla="*/ 104 h 5379"/>
                <a:gd name="T48" fmla="*/ 5286 w 6067"/>
                <a:gd name="T49" fmla="*/ 214 h 5379"/>
                <a:gd name="T50" fmla="*/ 5227 w 6067"/>
                <a:gd name="T51" fmla="*/ 447 h 5379"/>
                <a:gd name="T52" fmla="*/ 4913 w 6067"/>
                <a:gd name="T53" fmla="*/ 389 h 5379"/>
                <a:gd name="T54" fmla="*/ 4610 w 6067"/>
                <a:gd name="T55" fmla="*/ 273 h 5379"/>
                <a:gd name="T56" fmla="*/ 4261 w 6067"/>
                <a:gd name="T57" fmla="*/ 255 h 5379"/>
                <a:gd name="T58" fmla="*/ 3894 w 6067"/>
                <a:gd name="T59" fmla="*/ 389 h 5379"/>
                <a:gd name="T60" fmla="*/ 0 w 6067"/>
                <a:gd name="T61" fmla="*/ 3311 h 5379"/>
                <a:gd name="T62" fmla="*/ 279 w 6067"/>
                <a:gd name="T63" fmla="*/ 3410 h 5379"/>
                <a:gd name="T64" fmla="*/ 593 w 6067"/>
                <a:gd name="T65" fmla="*/ 3439 h 5379"/>
                <a:gd name="T66" fmla="*/ 710 w 6067"/>
                <a:gd name="T67" fmla="*/ 3637 h 5379"/>
                <a:gd name="T68" fmla="*/ 1030 w 6067"/>
                <a:gd name="T69" fmla="*/ 3696 h 5379"/>
                <a:gd name="T70" fmla="*/ 1251 w 6067"/>
                <a:gd name="T71" fmla="*/ 4033 h 5379"/>
                <a:gd name="T72" fmla="*/ 1554 w 6067"/>
                <a:gd name="T73" fmla="*/ 4289 h 5379"/>
                <a:gd name="T74" fmla="*/ 1862 w 6067"/>
                <a:gd name="T75" fmla="*/ 4528 h 5379"/>
                <a:gd name="T76" fmla="*/ 2107 w 6067"/>
                <a:gd name="T77" fmla="*/ 4400 h 5379"/>
                <a:gd name="T78" fmla="*/ 2421 w 6067"/>
                <a:gd name="T79" fmla="*/ 4476 h 5379"/>
                <a:gd name="T80" fmla="*/ 2614 w 6067"/>
                <a:gd name="T81" fmla="*/ 4499 h 5379"/>
                <a:gd name="T82" fmla="*/ 2689 w 6067"/>
                <a:gd name="T83" fmla="*/ 4470 h 5379"/>
                <a:gd name="T84" fmla="*/ 3178 w 6067"/>
                <a:gd name="T85" fmla="*/ 4441 h 5379"/>
                <a:gd name="T86" fmla="*/ 3463 w 6067"/>
                <a:gd name="T87" fmla="*/ 4883 h 5379"/>
                <a:gd name="T88" fmla="*/ 4325 w 6067"/>
                <a:gd name="T89" fmla="*/ 5378 h 5379"/>
                <a:gd name="T90" fmla="*/ 4046 w 6067"/>
                <a:gd name="T91" fmla="*/ 4068 h 5379"/>
                <a:gd name="T92" fmla="*/ 3912 w 6067"/>
                <a:gd name="T93" fmla="*/ 4348 h 5379"/>
                <a:gd name="T94" fmla="*/ 3731 w 6067"/>
                <a:gd name="T95" fmla="*/ 4220 h 53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6067" h="5379">
                  <a:moveTo>
                    <a:pt x="4325" y="5378"/>
                  </a:moveTo>
                  <a:lnTo>
                    <a:pt x="4325" y="5378"/>
                  </a:lnTo>
                  <a:cubicBezTo>
                    <a:pt x="4331" y="5372"/>
                    <a:pt x="4331" y="5366"/>
                    <a:pt x="4331" y="5361"/>
                  </a:cubicBezTo>
                  <a:cubicBezTo>
                    <a:pt x="4331" y="5314"/>
                    <a:pt x="4331" y="5314"/>
                    <a:pt x="4331" y="5314"/>
                  </a:cubicBezTo>
                  <a:cubicBezTo>
                    <a:pt x="4331" y="5273"/>
                    <a:pt x="4343" y="5250"/>
                    <a:pt x="4343" y="5215"/>
                  </a:cubicBezTo>
                  <a:cubicBezTo>
                    <a:pt x="4343" y="5180"/>
                    <a:pt x="4337" y="5163"/>
                    <a:pt x="4337" y="5133"/>
                  </a:cubicBezTo>
                  <a:cubicBezTo>
                    <a:pt x="4314" y="5133"/>
                    <a:pt x="4314" y="5133"/>
                    <a:pt x="4314" y="5133"/>
                  </a:cubicBezTo>
                  <a:cubicBezTo>
                    <a:pt x="4302" y="5133"/>
                    <a:pt x="4302" y="5139"/>
                    <a:pt x="4290" y="5145"/>
                  </a:cubicBezTo>
                  <a:cubicBezTo>
                    <a:pt x="4290" y="5122"/>
                    <a:pt x="4290" y="5122"/>
                    <a:pt x="4290" y="5122"/>
                  </a:cubicBezTo>
                  <a:cubicBezTo>
                    <a:pt x="4308" y="5064"/>
                    <a:pt x="4308" y="5064"/>
                    <a:pt x="4308" y="5064"/>
                  </a:cubicBezTo>
                  <a:cubicBezTo>
                    <a:pt x="4302" y="5052"/>
                    <a:pt x="4296" y="5046"/>
                    <a:pt x="4296" y="5035"/>
                  </a:cubicBezTo>
                  <a:cubicBezTo>
                    <a:pt x="4296" y="4988"/>
                    <a:pt x="4343" y="4965"/>
                    <a:pt x="4343" y="4912"/>
                  </a:cubicBezTo>
                  <a:cubicBezTo>
                    <a:pt x="4343" y="4906"/>
                    <a:pt x="4337" y="4906"/>
                    <a:pt x="4337" y="4906"/>
                  </a:cubicBezTo>
                  <a:cubicBezTo>
                    <a:pt x="4337" y="4854"/>
                    <a:pt x="4377" y="4831"/>
                    <a:pt x="4377" y="4784"/>
                  </a:cubicBezTo>
                  <a:cubicBezTo>
                    <a:pt x="4377" y="4703"/>
                    <a:pt x="4377" y="4703"/>
                    <a:pt x="4377" y="4703"/>
                  </a:cubicBezTo>
                  <a:cubicBezTo>
                    <a:pt x="4377" y="4668"/>
                    <a:pt x="4412" y="4650"/>
                    <a:pt x="4412" y="4615"/>
                  </a:cubicBezTo>
                  <a:cubicBezTo>
                    <a:pt x="4412" y="4569"/>
                    <a:pt x="4389" y="4551"/>
                    <a:pt x="4389" y="4505"/>
                  </a:cubicBezTo>
                  <a:cubicBezTo>
                    <a:pt x="4389" y="4476"/>
                    <a:pt x="4424" y="4470"/>
                    <a:pt x="4424" y="4441"/>
                  </a:cubicBezTo>
                  <a:cubicBezTo>
                    <a:pt x="4424" y="4435"/>
                    <a:pt x="4412" y="4441"/>
                    <a:pt x="4412" y="4435"/>
                  </a:cubicBezTo>
                  <a:cubicBezTo>
                    <a:pt x="4412" y="4383"/>
                    <a:pt x="4453" y="4359"/>
                    <a:pt x="4453" y="4307"/>
                  </a:cubicBezTo>
                  <a:cubicBezTo>
                    <a:pt x="4471" y="4313"/>
                    <a:pt x="4482" y="4295"/>
                    <a:pt x="4488" y="4272"/>
                  </a:cubicBezTo>
                  <a:cubicBezTo>
                    <a:pt x="4500" y="4249"/>
                    <a:pt x="4523" y="4237"/>
                    <a:pt x="4523" y="4208"/>
                  </a:cubicBezTo>
                  <a:cubicBezTo>
                    <a:pt x="4523" y="4150"/>
                    <a:pt x="4558" y="4126"/>
                    <a:pt x="4570" y="4074"/>
                  </a:cubicBezTo>
                  <a:cubicBezTo>
                    <a:pt x="4575" y="4045"/>
                    <a:pt x="4587" y="4016"/>
                    <a:pt x="4605" y="3992"/>
                  </a:cubicBezTo>
                  <a:lnTo>
                    <a:pt x="4605" y="3992"/>
                  </a:lnTo>
                  <a:cubicBezTo>
                    <a:pt x="4599" y="3987"/>
                    <a:pt x="4593" y="3987"/>
                    <a:pt x="4593" y="3975"/>
                  </a:cubicBezTo>
                  <a:cubicBezTo>
                    <a:pt x="4593" y="3958"/>
                    <a:pt x="4634" y="3934"/>
                    <a:pt x="4651" y="3969"/>
                  </a:cubicBezTo>
                  <a:lnTo>
                    <a:pt x="4651" y="3969"/>
                  </a:lnTo>
                  <a:cubicBezTo>
                    <a:pt x="4657" y="3969"/>
                    <a:pt x="4657" y="3969"/>
                    <a:pt x="4663" y="3969"/>
                  </a:cubicBezTo>
                  <a:cubicBezTo>
                    <a:pt x="4669" y="3969"/>
                    <a:pt x="4674" y="3975"/>
                    <a:pt x="4680" y="3975"/>
                  </a:cubicBezTo>
                  <a:cubicBezTo>
                    <a:pt x="4686" y="3975"/>
                    <a:pt x="4692" y="3969"/>
                    <a:pt x="4692" y="3969"/>
                  </a:cubicBezTo>
                  <a:cubicBezTo>
                    <a:pt x="4680" y="3946"/>
                    <a:pt x="4674" y="3928"/>
                    <a:pt x="4674" y="3894"/>
                  </a:cubicBezTo>
                  <a:cubicBezTo>
                    <a:pt x="4674" y="3882"/>
                    <a:pt x="4692" y="3876"/>
                    <a:pt x="4703" y="3876"/>
                  </a:cubicBezTo>
                  <a:cubicBezTo>
                    <a:pt x="4733" y="3894"/>
                    <a:pt x="4738" y="3940"/>
                    <a:pt x="4709" y="3818"/>
                  </a:cubicBezTo>
                  <a:cubicBezTo>
                    <a:pt x="4703" y="3812"/>
                    <a:pt x="4703" y="3800"/>
                    <a:pt x="4698" y="3789"/>
                  </a:cubicBezTo>
                  <a:cubicBezTo>
                    <a:pt x="4738" y="3754"/>
                    <a:pt x="4762" y="3719"/>
                    <a:pt x="4762" y="3666"/>
                  </a:cubicBezTo>
                  <a:cubicBezTo>
                    <a:pt x="4762" y="3608"/>
                    <a:pt x="4762" y="3608"/>
                    <a:pt x="4762" y="3608"/>
                  </a:cubicBezTo>
                  <a:cubicBezTo>
                    <a:pt x="4762" y="3597"/>
                    <a:pt x="4744" y="3591"/>
                    <a:pt x="4744" y="3579"/>
                  </a:cubicBezTo>
                  <a:cubicBezTo>
                    <a:pt x="4744" y="3550"/>
                    <a:pt x="4768" y="3539"/>
                    <a:pt x="4779" y="3515"/>
                  </a:cubicBezTo>
                  <a:cubicBezTo>
                    <a:pt x="4803" y="3463"/>
                    <a:pt x="4832" y="3434"/>
                    <a:pt x="4866" y="3387"/>
                  </a:cubicBezTo>
                  <a:cubicBezTo>
                    <a:pt x="4936" y="3288"/>
                    <a:pt x="4971" y="3213"/>
                    <a:pt x="4971" y="3090"/>
                  </a:cubicBezTo>
                  <a:cubicBezTo>
                    <a:pt x="4971" y="3079"/>
                    <a:pt x="4966" y="3067"/>
                    <a:pt x="4954" y="3067"/>
                  </a:cubicBezTo>
                  <a:cubicBezTo>
                    <a:pt x="4931" y="3067"/>
                    <a:pt x="4925" y="3084"/>
                    <a:pt x="4901" y="3090"/>
                  </a:cubicBezTo>
                  <a:cubicBezTo>
                    <a:pt x="4901" y="3067"/>
                    <a:pt x="4901" y="3055"/>
                    <a:pt x="4901" y="3038"/>
                  </a:cubicBezTo>
                  <a:cubicBezTo>
                    <a:pt x="4901" y="3014"/>
                    <a:pt x="4884" y="3003"/>
                    <a:pt x="4884" y="2985"/>
                  </a:cubicBezTo>
                  <a:cubicBezTo>
                    <a:pt x="4884" y="2980"/>
                    <a:pt x="4890" y="2980"/>
                    <a:pt x="4890" y="2974"/>
                  </a:cubicBezTo>
                  <a:cubicBezTo>
                    <a:pt x="4901" y="2980"/>
                    <a:pt x="4907" y="2991"/>
                    <a:pt x="4919" y="2991"/>
                  </a:cubicBezTo>
                  <a:cubicBezTo>
                    <a:pt x="4931" y="2991"/>
                    <a:pt x="4936" y="2974"/>
                    <a:pt x="4948" y="2974"/>
                  </a:cubicBezTo>
                  <a:cubicBezTo>
                    <a:pt x="4960" y="2974"/>
                    <a:pt x="4966" y="2991"/>
                    <a:pt x="4983" y="2991"/>
                  </a:cubicBezTo>
                  <a:cubicBezTo>
                    <a:pt x="5006" y="2991"/>
                    <a:pt x="5035" y="2980"/>
                    <a:pt x="5035" y="2950"/>
                  </a:cubicBezTo>
                  <a:cubicBezTo>
                    <a:pt x="5035" y="2939"/>
                    <a:pt x="5029" y="2939"/>
                    <a:pt x="5029" y="2927"/>
                  </a:cubicBezTo>
                  <a:cubicBezTo>
                    <a:pt x="5029" y="2881"/>
                    <a:pt x="5082" y="2875"/>
                    <a:pt x="5082" y="2828"/>
                  </a:cubicBezTo>
                  <a:cubicBezTo>
                    <a:pt x="5082" y="2758"/>
                    <a:pt x="5082" y="2758"/>
                    <a:pt x="5082" y="2758"/>
                  </a:cubicBezTo>
                  <a:cubicBezTo>
                    <a:pt x="5082" y="2741"/>
                    <a:pt x="5094" y="2735"/>
                    <a:pt x="5105" y="2735"/>
                  </a:cubicBezTo>
                  <a:cubicBezTo>
                    <a:pt x="5123" y="2735"/>
                    <a:pt x="5123" y="2735"/>
                    <a:pt x="5123" y="2735"/>
                  </a:cubicBezTo>
                  <a:cubicBezTo>
                    <a:pt x="5123" y="2758"/>
                    <a:pt x="5117" y="2776"/>
                    <a:pt x="5123" y="2799"/>
                  </a:cubicBezTo>
                  <a:cubicBezTo>
                    <a:pt x="5140" y="2764"/>
                    <a:pt x="5140" y="2741"/>
                    <a:pt x="5163" y="2706"/>
                  </a:cubicBezTo>
                  <a:cubicBezTo>
                    <a:pt x="5198" y="2648"/>
                    <a:pt x="5251" y="2642"/>
                    <a:pt x="5286" y="2584"/>
                  </a:cubicBezTo>
                  <a:cubicBezTo>
                    <a:pt x="5292" y="2566"/>
                    <a:pt x="5286" y="2555"/>
                    <a:pt x="5297" y="2537"/>
                  </a:cubicBezTo>
                  <a:cubicBezTo>
                    <a:pt x="5321" y="2496"/>
                    <a:pt x="5367" y="2514"/>
                    <a:pt x="5414" y="2496"/>
                  </a:cubicBezTo>
                  <a:cubicBezTo>
                    <a:pt x="5455" y="2479"/>
                    <a:pt x="5466" y="2444"/>
                    <a:pt x="5507" y="2421"/>
                  </a:cubicBezTo>
                  <a:cubicBezTo>
                    <a:pt x="5524" y="2409"/>
                    <a:pt x="5548" y="2398"/>
                    <a:pt x="5548" y="2374"/>
                  </a:cubicBezTo>
                  <a:cubicBezTo>
                    <a:pt x="5548" y="2345"/>
                    <a:pt x="5542" y="2304"/>
                    <a:pt x="5513" y="2304"/>
                  </a:cubicBezTo>
                  <a:cubicBezTo>
                    <a:pt x="5507" y="2304"/>
                    <a:pt x="5507" y="2310"/>
                    <a:pt x="5501" y="2310"/>
                  </a:cubicBezTo>
                  <a:cubicBezTo>
                    <a:pt x="5501" y="2287"/>
                    <a:pt x="5489" y="2275"/>
                    <a:pt x="5489" y="2246"/>
                  </a:cubicBezTo>
                  <a:cubicBezTo>
                    <a:pt x="5489" y="2217"/>
                    <a:pt x="5542" y="2229"/>
                    <a:pt x="5554" y="2205"/>
                  </a:cubicBezTo>
                  <a:cubicBezTo>
                    <a:pt x="5565" y="2182"/>
                    <a:pt x="5559" y="2170"/>
                    <a:pt x="5571" y="2153"/>
                  </a:cubicBezTo>
                  <a:cubicBezTo>
                    <a:pt x="5600" y="2101"/>
                    <a:pt x="5647" y="2089"/>
                    <a:pt x="5670" y="2031"/>
                  </a:cubicBezTo>
                  <a:cubicBezTo>
                    <a:pt x="5687" y="1978"/>
                    <a:pt x="5699" y="1949"/>
                    <a:pt x="5705" y="1891"/>
                  </a:cubicBezTo>
                  <a:cubicBezTo>
                    <a:pt x="5711" y="1879"/>
                    <a:pt x="5722" y="1874"/>
                    <a:pt x="5734" y="1862"/>
                  </a:cubicBezTo>
                  <a:cubicBezTo>
                    <a:pt x="5757" y="1827"/>
                    <a:pt x="5763" y="1804"/>
                    <a:pt x="5769" y="1763"/>
                  </a:cubicBezTo>
                  <a:cubicBezTo>
                    <a:pt x="5781" y="1693"/>
                    <a:pt x="5821" y="1652"/>
                    <a:pt x="5821" y="1583"/>
                  </a:cubicBezTo>
                  <a:cubicBezTo>
                    <a:pt x="5821" y="1559"/>
                    <a:pt x="5821" y="1548"/>
                    <a:pt x="5821" y="1530"/>
                  </a:cubicBezTo>
                  <a:cubicBezTo>
                    <a:pt x="5781" y="1524"/>
                    <a:pt x="5792" y="1478"/>
                    <a:pt x="5792" y="1437"/>
                  </a:cubicBezTo>
                  <a:cubicBezTo>
                    <a:pt x="5792" y="1396"/>
                    <a:pt x="5810" y="1373"/>
                    <a:pt x="5815" y="1332"/>
                  </a:cubicBezTo>
                  <a:cubicBezTo>
                    <a:pt x="5839" y="1257"/>
                    <a:pt x="5839" y="1216"/>
                    <a:pt x="5862" y="1140"/>
                  </a:cubicBezTo>
                  <a:cubicBezTo>
                    <a:pt x="5868" y="1111"/>
                    <a:pt x="5897" y="1099"/>
                    <a:pt x="5897" y="1059"/>
                  </a:cubicBezTo>
                  <a:cubicBezTo>
                    <a:pt x="5897" y="1047"/>
                    <a:pt x="5897" y="1041"/>
                    <a:pt x="5897" y="1029"/>
                  </a:cubicBezTo>
                  <a:cubicBezTo>
                    <a:pt x="5897" y="1000"/>
                    <a:pt x="5926" y="989"/>
                    <a:pt x="5926" y="960"/>
                  </a:cubicBezTo>
                  <a:cubicBezTo>
                    <a:pt x="5926" y="948"/>
                    <a:pt x="5914" y="942"/>
                    <a:pt x="5914" y="936"/>
                  </a:cubicBezTo>
                  <a:cubicBezTo>
                    <a:pt x="5914" y="860"/>
                    <a:pt x="5961" y="826"/>
                    <a:pt x="5961" y="756"/>
                  </a:cubicBezTo>
                  <a:cubicBezTo>
                    <a:pt x="5961" y="721"/>
                    <a:pt x="5932" y="703"/>
                    <a:pt x="5897" y="703"/>
                  </a:cubicBezTo>
                  <a:cubicBezTo>
                    <a:pt x="5885" y="703"/>
                    <a:pt x="5874" y="709"/>
                    <a:pt x="5862" y="715"/>
                  </a:cubicBezTo>
                  <a:cubicBezTo>
                    <a:pt x="5868" y="703"/>
                    <a:pt x="5868" y="703"/>
                    <a:pt x="5868" y="703"/>
                  </a:cubicBezTo>
                  <a:cubicBezTo>
                    <a:pt x="5885" y="663"/>
                    <a:pt x="5938" y="668"/>
                    <a:pt x="5967" y="634"/>
                  </a:cubicBezTo>
                  <a:cubicBezTo>
                    <a:pt x="6008" y="581"/>
                    <a:pt x="5984" y="529"/>
                    <a:pt x="6008" y="465"/>
                  </a:cubicBezTo>
                  <a:cubicBezTo>
                    <a:pt x="6025" y="418"/>
                    <a:pt x="6066" y="395"/>
                    <a:pt x="6066" y="348"/>
                  </a:cubicBezTo>
                  <a:cubicBezTo>
                    <a:pt x="6066" y="279"/>
                    <a:pt x="6043" y="238"/>
                    <a:pt x="6043" y="174"/>
                  </a:cubicBezTo>
                  <a:cubicBezTo>
                    <a:pt x="6043" y="133"/>
                    <a:pt x="6054" y="110"/>
                    <a:pt x="6054" y="69"/>
                  </a:cubicBezTo>
                  <a:cubicBezTo>
                    <a:pt x="6054" y="46"/>
                    <a:pt x="6048" y="22"/>
                    <a:pt x="6043" y="0"/>
                  </a:cubicBezTo>
                  <a:lnTo>
                    <a:pt x="6043" y="0"/>
                  </a:lnTo>
                  <a:cubicBezTo>
                    <a:pt x="6008" y="22"/>
                    <a:pt x="5990" y="34"/>
                    <a:pt x="5955" y="46"/>
                  </a:cubicBezTo>
                  <a:cubicBezTo>
                    <a:pt x="5932" y="51"/>
                    <a:pt x="5909" y="40"/>
                    <a:pt x="5891" y="51"/>
                  </a:cubicBezTo>
                  <a:cubicBezTo>
                    <a:pt x="5862" y="63"/>
                    <a:pt x="5862" y="110"/>
                    <a:pt x="5833" y="110"/>
                  </a:cubicBezTo>
                  <a:cubicBezTo>
                    <a:pt x="5815" y="110"/>
                    <a:pt x="5810" y="98"/>
                    <a:pt x="5792" y="98"/>
                  </a:cubicBezTo>
                  <a:cubicBezTo>
                    <a:pt x="5757" y="92"/>
                    <a:pt x="5728" y="104"/>
                    <a:pt x="5693" y="104"/>
                  </a:cubicBezTo>
                  <a:cubicBezTo>
                    <a:pt x="5635" y="104"/>
                    <a:pt x="5612" y="57"/>
                    <a:pt x="5554" y="57"/>
                  </a:cubicBezTo>
                  <a:cubicBezTo>
                    <a:pt x="5507" y="57"/>
                    <a:pt x="5501" y="104"/>
                    <a:pt x="5466" y="133"/>
                  </a:cubicBezTo>
                  <a:cubicBezTo>
                    <a:pt x="5449" y="145"/>
                    <a:pt x="5431" y="133"/>
                    <a:pt x="5408" y="145"/>
                  </a:cubicBezTo>
                  <a:cubicBezTo>
                    <a:pt x="5355" y="162"/>
                    <a:pt x="5338" y="197"/>
                    <a:pt x="5286" y="214"/>
                  </a:cubicBezTo>
                  <a:cubicBezTo>
                    <a:pt x="5297" y="244"/>
                    <a:pt x="5303" y="261"/>
                    <a:pt x="5321" y="279"/>
                  </a:cubicBezTo>
                  <a:cubicBezTo>
                    <a:pt x="5326" y="284"/>
                    <a:pt x="5344" y="284"/>
                    <a:pt x="5344" y="296"/>
                  </a:cubicBezTo>
                  <a:cubicBezTo>
                    <a:pt x="5344" y="360"/>
                    <a:pt x="5297" y="418"/>
                    <a:pt x="5233" y="418"/>
                  </a:cubicBezTo>
                  <a:cubicBezTo>
                    <a:pt x="5233" y="430"/>
                    <a:pt x="5233" y="436"/>
                    <a:pt x="5227" y="447"/>
                  </a:cubicBezTo>
                  <a:cubicBezTo>
                    <a:pt x="5198" y="447"/>
                    <a:pt x="5187" y="407"/>
                    <a:pt x="5158" y="407"/>
                  </a:cubicBezTo>
                  <a:cubicBezTo>
                    <a:pt x="5094" y="407"/>
                    <a:pt x="5070" y="465"/>
                    <a:pt x="5041" y="523"/>
                  </a:cubicBezTo>
                  <a:cubicBezTo>
                    <a:pt x="5029" y="540"/>
                    <a:pt x="5035" y="564"/>
                    <a:pt x="5018" y="564"/>
                  </a:cubicBezTo>
                  <a:cubicBezTo>
                    <a:pt x="4936" y="564"/>
                    <a:pt x="4983" y="424"/>
                    <a:pt x="4913" y="389"/>
                  </a:cubicBezTo>
                  <a:cubicBezTo>
                    <a:pt x="4849" y="360"/>
                    <a:pt x="4826" y="325"/>
                    <a:pt x="4768" y="290"/>
                  </a:cubicBezTo>
                  <a:cubicBezTo>
                    <a:pt x="4750" y="279"/>
                    <a:pt x="4750" y="255"/>
                    <a:pt x="4727" y="255"/>
                  </a:cubicBezTo>
                  <a:cubicBezTo>
                    <a:pt x="4703" y="255"/>
                    <a:pt x="4692" y="273"/>
                    <a:pt x="4663" y="273"/>
                  </a:cubicBezTo>
                  <a:cubicBezTo>
                    <a:pt x="4610" y="273"/>
                    <a:pt x="4610" y="273"/>
                    <a:pt x="4610" y="273"/>
                  </a:cubicBezTo>
                  <a:cubicBezTo>
                    <a:pt x="4605" y="273"/>
                    <a:pt x="4599" y="279"/>
                    <a:pt x="4587" y="279"/>
                  </a:cubicBezTo>
                  <a:cubicBezTo>
                    <a:pt x="4540" y="279"/>
                    <a:pt x="4535" y="214"/>
                    <a:pt x="4488" y="214"/>
                  </a:cubicBezTo>
                  <a:cubicBezTo>
                    <a:pt x="4412" y="214"/>
                    <a:pt x="4377" y="261"/>
                    <a:pt x="4302" y="261"/>
                  </a:cubicBezTo>
                  <a:cubicBezTo>
                    <a:pt x="4284" y="261"/>
                    <a:pt x="4279" y="255"/>
                    <a:pt x="4261" y="255"/>
                  </a:cubicBezTo>
                  <a:cubicBezTo>
                    <a:pt x="4209" y="255"/>
                    <a:pt x="4209" y="255"/>
                    <a:pt x="4209" y="255"/>
                  </a:cubicBezTo>
                  <a:cubicBezTo>
                    <a:pt x="4174" y="255"/>
                    <a:pt x="4156" y="232"/>
                    <a:pt x="4121" y="232"/>
                  </a:cubicBezTo>
                  <a:cubicBezTo>
                    <a:pt x="4075" y="232"/>
                    <a:pt x="4057" y="279"/>
                    <a:pt x="4017" y="308"/>
                  </a:cubicBezTo>
                  <a:cubicBezTo>
                    <a:pt x="3970" y="342"/>
                    <a:pt x="3929" y="342"/>
                    <a:pt x="3894" y="389"/>
                  </a:cubicBezTo>
                  <a:cubicBezTo>
                    <a:pt x="3877" y="407"/>
                    <a:pt x="3888" y="442"/>
                    <a:pt x="3865" y="447"/>
                  </a:cubicBezTo>
                  <a:cubicBezTo>
                    <a:pt x="11" y="459"/>
                    <a:pt x="11" y="459"/>
                    <a:pt x="11" y="459"/>
                  </a:cubicBezTo>
                  <a:lnTo>
                    <a:pt x="11" y="459"/>
                  </a:lnTo>
                  <a:cubicBezTo>
                    <a:pt x="0" y="3311"/>
                    <a:pt x="0" y="3311"/>
                    <a:pt x="0" y="3311"/>
                  </a:cubicBezTo>
                  <a:lnTo>
                    <a:pt x="0" y="3311"/>
                  </a:lnTo>
                  <a:cubicBezTo>
                    <a:pt x="23" y="3306"/>
                    <a:pt x="23" y="3306"/>
                    <a:pt x="23" y="3306"/>
                  </a:cubicBezTo>
                  <a:cubicBezTo>
                    <a:pt x="64" y="3329"/>
                    <a:pt x="93" y="3323"/>
                    <a:pt x="139" y="3340"/>
                  </a:cubicBezTo>
                  <a:cubicBezTo>
                    <a:pt x="198" y="3364"/>
                    <a:pt x="215" y="3410"/>
                    <a:pt x="279" y="3410"/>
                  </a:cubicBezTo>
                  <a:cubicBezTo>
                    <a:pt x="314" y="3410"/>
                    <a:pt x="308" y="3346"/>
                    <a:pt x="343" y="3346"/>
                  </a:cubicBezTo>
                  <a:cubicBezTo>
                    <a:pt x="378" y="3346"/>
                    <a:pt x="401" y="3364"/>
                    <a:pt x="436" y="3364"/>
                  </a:cubicBezTo>
                  <a:cubicBezTo>
                    <a:pt x="460" y="3364"/>
                    <a:pt x="471" y="3358"/>
                    <a:pt x="495" y="3358"/>
                  </a:cubicBezTo>
                  <a:cubicBezTo>
                    <a:pt x="541" y="3358"/>
                    <a:pt x="564" y="3399"/>
                    <a:pt x="593" y="3439"/>
                  </a:cubicBezTo>
                  <a:cubicBezTo>
                    <a:pt x="599" y="3451"/>
                    <a:pt x="605" y="3463"/>
                    <a:pt x="617" y="3474"/>
                  </a:cubicBezTo>
                  <a:cubicBezTo>
                    <a:pt x="640" y="3492"/>
                    <a:pt x="687" y="3474"/>
                    <a:pt x="687" y="3503"/>
                  </a:cubicBezTo>
                  <a:cubicBezTo>
                    <a:pt x="687" y="3527"/>
                    <a:pt x="675" y="3544"/>
                    <a:pt x="675" y="3573"/>
                  </a:cubicBezTo>
                  <a:cubicBezTo>
                    <a:pt x="675" y="3602"/>
                    <a:pt x="698" y="3614"/>
                    <a:pt x="710" y="3637"/>
                  </a:cubicBezTo>
                  <a:cubicBezTo>
                    <a:pt x="733" y="3690"/>
                    <a:pt x="739" y="3748"/>
                    <a:pt x="791" y="3748"/>
                  </a:cubicBezTo>
                  <a:cubicBezTo>
                    <a:pt x="826" y="3748"/>
                    <a:pt x="832" y="3702"/>
                    <a:pt x="832" y="3666"/>
                  </a:cubicBezTo>
                  <a:cubicBezTo>
                    <a:pt x="838" y="3637"/>
                    <a:pt x="867" y="3632"/>
                    <a:pt x="873" y="3602"/>
                  </a:cubicBezTo>
                  <a:cubicBezTo>
                    <a:pt x="896" y="3672"/>
                    <a:pt x="966" y="3678"/>
                    <a:pt x="1030" y="3696"/>
                  </a:cubicBezTo>
                  <a:cubicBezTo>
                    <a:pt x="1082" y="3707"/>
                    <a:pt x="1100" y="3736"/>
                    <a:pt x="1147" y="3754"/>
                  </a:cubicBezTo>
                  <a:cubicBezTo>
                    <a:pt x="1141" y="3783"/>
                    <a:pt x="1123" y="3795"/>
                    <a:pt x="1123" y="3824"/>
                  </a:cubicBezTo>
                  <a:cubicBezTo>
                    <a:pt x="1123" y="3882"/>
                    <a:pt x="1123" y="3928"/>
                    <a:pt x="1164" y="3969"/>
                  </a:cubicBezTo>
                  <a:cubicBezTo>
                    <a:pt x="1193" y="3998"/>
                    <a:pt x="1251" y="3992"/>
                    <a:pt x="1251" y="4033"/>
                  </a:cubicBezTo>
                  <a:cubicBezTo>
                    <a:pt x="1251" y="4074"/>
                    <a:pt x="1251" y="4074"/>
                    <a:pt x="1251" y="4074"/>
                  </a:cubicBezTo>
                  <a:cubicBezTo>
                    <a:pt x="1251" y="4103"/>
                    <a:pt x="1292" y="4097"/>
                    <a:pt x="1315" y="4103"/>
                  </a:cubicBezTo>
                  <a:cubicBezTo>
                    <a:pt x="1356" y="4115"/>
                    <a:pt x="1373" y="4144"/>
                    <a:pt x="1408" y="4167"/>
                  </a:cubicBezTo>
                  <a:cubicBezTo>
                    <a:pt x="1473" y="4208"/>
                    <a:pt x="1519" y="4225"/>
                    <a:pt x="1554" y="4289"/>
                  </a:cubicBezTo>
                  <a:cubicBezTo>
                    <a:pt x="1566" y="4313"/>
                    <a:pt x="1589" y="4313"/>
                    <a:pt x="1606" y="4330"/>
                  </a:cubicBezTo>
                  <a:cubicBezTo>
                    <a:pt x="1641" y="4388"/>
                    <a:pt x="1659" y="4429"/>
                    <a:pt x="1717" y="4470"/>
                  </a:cubicBezTo>
                  <a:cubicBezTo>
                    <a:pt x="1758" y="4505"/>
                    <a:pt x="1781" y="4546"/>
                    <a:pt x="1839" y="4546"/>
                  </a:cubicBezTo>
                  <a:cubicBezTo>
                    <a:pt x="1851" y="4546"/>
                    <a:pt x="1851" y="4534"/>
                    <a:pt x="1862" y="4528"/>
                  </a:cubicBezTo>
                  <a:cubicBezTo>
                    <a:pt x="1886" y="4522"/>
                    <a:pt x="1903" y="4528"/>
                    <a:pt x="1927" y="4522"/>
                  </a:cubicBezTo>
                  <a:cubicBezTo>
                    <a:pt x="1921" y="4499"/>
                    <a:pt x="1909" y="4493"/>
                    <a:pt x="1909" y="4470"/>
                  </a:cubicBezTo>
                  <a:cubicBezTo>
                    <a:pt x="1909" y="4423"/>
                    <a:pt x="1956" y="4388"/>
                    <a:pt x="2002" y="4388"/>
                  </a:cubicBezTo>
                  <a:cubicBezTo>
                    <a:pt x="2043" y="4388"/>
                    <a:pt x="2066" y="4400"/>
                    <a:pt x="2107" y="4400"/>
                  </a:cubicBezTo>
                  <a:cubicBezTo>
                    <a:pt x="2136" y="4400"/>
                    <a:pt x="2142" y="4377"/>
                    <a:pt x="2165" y="4377"/>
                  </a:cubicBezTo>
                  <a:cubicBezTo>
                    <a:pt x="2247" y="4377"/>
                    <a:pt x="2264" y="4470"/>
                    <a:pt x="2340" y="4470"/>
                  </a:cubicBezTo>
                  <a:cubicBezTo>
                    <a:pt x="2352" y="4470"/>
                    <a:pt x="2352" y="4458"/>
                    <a:pt x="2363" y="4458"/>
                  </a:cubicBezTo>
                  <a:cubicBezTo>
                    <a:pt x="2387" y="4458"/>
                    <a:pt x="2392" y="4476"/>
                    <a:pt x="2421" y="4476"/>
                  </a:cubicBezTo>
                  <a:cubicBezTo>
                    <a:pt x="2433" y="4476"/>
                    <a:pt x="2439" y="4470"/>
                    <a:pt x="2456" y="4470"/>
                  </a:cubicBezTo>
                  <a:cubicBezTo>
                    <a:pt x="2474" y="4470"/>
                    <a:pt x="2480" y="4487"/>
                    <a:pt x="2491" y="4493"/>
                  </a:cubicBezTo>
                  <a:cubicBezTo>
                    <a:pt x="2526" y="4505"/>
                    <a:pt x="2555" y="4499"/>
                    <a:pt x="2590" y="4499"/>
                  </a:cubicBezTo>
                  <a:cubicBezTo>
                    <a:pt x="2614" y="4499"/>
                    <a:pt x="2614" y="4499"/>
                    <a:pt x="2614" y="4499"/>
                  </a:cubicBezTo>
                  <a:cubicBezTo>
                    <a:pt x="2614" y="4476"/>
                    <a:pt x="2614" y="4476"/>
                    <a:pt x="2614" y="4476"/>
                  </a:cubicBezTo>
                  <a:cubicBezTo>
                    <a:pt x="2619" y="4470"/>
                    <a:pt x="2625" y="4464"/>
                    <a:pt x="2631" y="4464"/>
                  </a:cubicBezTo>
                  <a:cubicBezTo>
                    <a:pt x="2643" y="4464"/>
                    <a:pt x="2648" y="4470"/>
                    <a:pt x="2660" y="4470"/>
                  </a:cubicBezTo>
                  <a:cubicBezTo>
                    <a:pt x="2672" y="4470"/>
                    <a:pt x="2678" y="4470"/>
                    <a:pt x="2689" y="4470"/>
                  </a:cubicBezTo>
                  <a:cubicBezTo>
                    <a:pt x="2713" y="4470"/>
                    <a:pt x="2724" y="4493"/>
                    <a:pt x="2747" y="4499"/>
                  </a:cubicBezTo>
                  <a:cubicBezTo>
                    <a:pt x="2806" y="4522"/>
                    <a:pt x="2841" y="4546"/>
                    <a:pt x="2905" y="4546"/>
                  </a:cubicBezTo>
                  <a:cubicBezTo>
                    <a:pt x="2934" y="4546"/>
                    <a:pt x="2928" y="4493"/>
                    <a:pt x="2957" y="4487"/>
                  </a:cubicBezTo>
                  <a:cubicBezTo>
                    <a:pt x="3044" y="4464"/>
                    <a:pt x="3091" y="4441"/>
                    <a:pt x="3178" y="4441"/>
                  </a:cubicBezTo>
                  <a:cubicBezTo>
                    <a:pt x="3254" y="4441"/>
                    <a:pt x="3300" y="4452"/>
                    <a:pt x="3359" y="4499"/>
                  </a:cubicBezTo>
                  <a:cubicBezTo>
                    <a:pt x="3405" y="4528"/>
                    <a:pt x="3399" y="4580"/>
                    <a:pt x="3399" y="4639"/>
                  </a:cubicBezTo>
                  <a:cubicBezTo>
                    <a:pt x="3399" y="4691"/>
                    <a:pt x="3399" y="4691"/>
                    <a:pt x="3399" y="4691"/>
                  </a:cubicBezTo>
                  <a:cubicBezTo>
                    <a:pt x="3399" y="4773"/>
                    <a:pt x="3463" y="4802"/>
                    <a:pt x="3463" y="4883"/>
                  </a:cubicBezTo>
                  <a:cubicBezTo>
                    <a:pt x="3463" y="4901"/>
                    <a:pt x="3458" y="4906"/>
                    <a:pt x="3458" y="4924"/>
                  </a:cubicBezTo>
                  <a:cubicBezTo>
                    <a:pt x="3458" y="4953"/>
                    <a:pt x="3487" y="4959"/>
                    <a:pt x="3516" y="4970"/>
                  </a:cubicBezTo>
                  <a:cubicBezTo>
                    <a:pt x="3562" y="4988"/>
                    <a:pt x="3586" y="5011"/>
                    <a:pt x="3632" y="5029"/>
                  </a:cubicBezTo>
                  <a:cubicBezTo>
                    <a:pt x="4325" y="5378"/>
                    <a:pt x="4325" y="5378"/>
                    <a:pt x="4325" y="5378"/>
                  </a:cubicBezTo>
                  <a:close/>
                  <a:moveTo>
                    <a:pt x="3859" y="3987"/>
                  </a:moveTo>
                  <a:lnTo>
                    <a:pt x="3859" y="3987"/>
                  </a:lnTo>
                  <a:cubicBezTo>
                    <a:pt x="3883" y="3969"/>
                    <a:pt x="3900" y="3952"/>
                    <a:pt x="3929" y="3952"/>
                  </a:cubicBezTo>
                  <a:cubicBezTo>
                    <a:pt x="3993" y="3952"/>
                    <a:pt x="3988" y="4039"/>
                    <a:pt x="4046" y="4068"/>
                  </a:cubicBezTo>
                  <a:cubicBezTo>
                    <a:pt x="4011" y="4097"/>
                    <a:pt x="3970" y="4074"/>
                    <a:pt x="3935" y="4103"/>
                  </a:cubicBezTo>
                  <a:cubicBezTo>
                    <a:pt x="3918" y="4115"/>
                    <a:pt x="3923" y="4144"/>
                    <a:pt x="3918" y="4167"/>
                  </a:cubicBezTo>
                  <a:cubicBezTo>
                    <a:pt x="3912" y="4196"/>
                    <a:pt x="3900" y="4220"/>
                    <a:pt x="3900" y="4249"/>
                  </a:cubicBezTo>
                  <a:cubicBezTo>
                    <a:pt x="3900" y="4289"/>
                    <a:pt x="3912" y="4307"/>
                    <a:pt x="3912" y="4348"/>
                  </a:cubicBezTo>
                  <a:cubicBezTo>
                    <a:pt x="3912" y="4365"/>
                    <a:pt x="3906" y="4377"/>
                    <a:pt x="3906" y="4394"/>
                  </a:cubicBezTo>
                  <a:cubicBezTo>
                    <a:pt x="3906" y="4412"/>
                    <a:pt x="3918" y="4435"/>
                    <a:pt x="3900" y="4435"/>
                  </a:cubicBezTo>
                  <a:cubicBezTo>
                    <a:pt x="3848" y="4435"/>
                    <a:pt x="3830" y="4388"/>
                    <a:pt x="3801" y="4348"/>
                  </a:cubicBezTo>
                  <a:cubicBezTo>
                    <a:pt x="3766" y="4301"/>
                    <a:pt x="3731" y="4278"/>
                    <a:pt x="3731" y="4220"/>
                  </a:cubicBezTo>
                  <a:cubicBezTo>
                    <a:pt x="3731" y="4173"/>
                    <a:pt x="3766" y="4155"/>
                    <a:pt x="3766" y="4109"/>
                  </a:cubicBezTo>
                  <a:cubicBezTo>
                    <a:pt x="3766" y="4068"/>
                    <a:pt x="3766" y="4068"/>
                    <a:pt x="3766" y="4068"/>
                  </a:cubicBezTo>
                  <a:cubicBezTo>
                    <a:pt x="3766" y="4022"/>
                    <a:pt x="3848" y="4039"/>
                    <a:pt x="3859" y="3987"/>
                  </a:cubicBezTo>
                  <a:close/>
                </a:path>
              </a:pathLst>
            </a:custGeom>
            <a:solidFill>
              <a:schemeClr val="tx1">
                <a:lumMod val="40000"/>
                <a:lumOff val="60000"/>
              </a:schemeClr>
            </a:solidFill>
            <a:ln w="3175" cap="flat" cmpd="sng">
              <a:solidFill>
                <a:srgbClr val="FFFFFF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lIns="45713" tIns="22851" rIns="45713" bIns="22851" anchor="t" anchorCtr="0">
              <a:noAutofit/>
            </a:bodyPr>
            <a:lstStyle/>
            <a:p>
              <a:pPr defTabSz="457178"/>
              <a:endParaRPr lang="en-US" kern="0">
                <a:solidFill>
                  <a:srgbClr val="7F7F7F"/>
                </a:solidFill>
                <a:latin typeface="Calibri" panose="020F0502020204030204" pitchFamily="34" charset="0"/>
                <a:ea typeface="Source Sans Pro"/>
                <a:cs typeface="Calibri" panose="020F0502020204030204" pitchFamily="34" charset="0"/>
              </a:endParaRPr>
            </a:p>
          </p:txBody>
        </p:sp>
        <p:sp>
          <p:nvSpPr>
            <p:cNvPr id="11" name="Freeform 7"/>
            <p:cNvSpPr>
              <a:spLocks noChangeArrowheads="1"/>
            </p:cNvSpPr>
            <p:nvPr/>
          </p:nvSpPr>
          <p:spPr bwMode="auto">
            <a:xfrm>
              <a:off x="4196833" y="5419859"/>
              <a:ext cx="574227" cy="673787"/>
            </a:xfrm>
            <a:custGeom>
              <a:avLst/>
              <a:gdLst>
                <a:gd name="T0" fmla="*/ 1945 w 2214"/>
                <a:gd name="T1" fmla="*/ 1915 h 2597"/>
                <a:gd name="T2" fmla="*/ 1997 w 2214"/>
                <a:gd name="T3" fmla="*/ 2154 h 2597"/>
                <a:gd name="T4" fmla="*/ 1968 w 2214"/>
                <a:gd name="T5" fmla="*/ 2305 h 2597"/>
                <a:gd name="T6" fmla="*/ 1869 w 2214"/>
                <a:gd name="T7" fmla="*/ 2288 h 2597"/>
                <a:gd name="T8" fmla="*/ 1834 w 2214"/>
                <a:gd name="T9" fmla="*/ 2183 h 2597"/>
                <a:gd name="T10" fmla="*/ 1939 w 2214"/>
                <a:gd name="T11" fmla="*/ 2206 h 2597"/>
                <a:gd name="T12" fmla="*/ 1724 w 2214"/>
                <a:gd name="T13" fmla="*/ 2136 h 2597"/>
                <a:gd name="T14" fmla="*/ 1636 w 2214"/>
                <a:gd name="T15" fmla="*/ 2212 h 2597"/>
                <a:gd name="T16" fmla="*/ 1561 w 2214"/>
                <a:gd name="T17" fmla="*/ 2328 h 2597"/>
                <a:gd name="T18" fmla="*/ 1537 w 2214"/>
                <a:gd name="T19" fmla="*/ 2386 h 2597"/>
                <a:gd name="T20" fmla="*/ 1479 w 2214"/>
                <a:gd name="T21" fmla="*/ 2491 h 2597"/>
                <a:gd name="T22" fmla="*/ 1194 w 2214"/>
                <a:gd name="T23" fmla="*/ 2538 h 2597"/>
                <a:gd name="T24" fmla="*/ 1031 w 2214"/>
                <a:gd name="T25" fmla="*/ 2456 h 2597"/>
                <a:gd name="T26" fmla="*/ 751 w 2214"/>
                <a:gd name="T27" fmla="*/ 1996 h 2597"/>
                <a:gd name="T28" fmla="*/ 664 w 2214"/>
                <a:gd name="T29" fmla="*/ 1700 h 2597"/>
                <a:gd name="T30" fmla="*/ 780 w 2214"/>
                <a:gd name="T31" fmla="*/ 1828 h 2597"/>
                <a:gd name="T32" fmla="*/ 746 w 2214"/>
                <a:gd name="T33" fmla="*/ 1694 h 2597"/>
                <a:gd name="T34" fmla="*/ 449 w 2214"/>
                <a:gd name="T35" fmla="*/ 1158 h 2597"/>
                <a:gd name="T36" fmla="*/ 379 w 2214"/>
                <a:gd name="T37" fmla="*/ 890 h 2597"/>
                <a:gd name="T38" fmla="*/ 425 w 2214"/>
                <a:gd name="T39" fmla="*/ 698 h 2597"/>
                <a:gd name="T40" fmla="*/ 600 w 2214"/>
                <a:gd name="T41" fmla="*/ 774 h 2597"/>
                <a:gd name="T42" fmla="*/ 1042 w 2214"/>
                <a:gd name="T43" fmla="*/ 937 h 2597"/>
                <a:gd name="T44" fmla="*/ 1322 w 2214"/>
                <a:gd name="T45" fmla="*/ 1030 h 2597"/>
                <a:gd name="T46" fmla="*/ 1514 w 2214"/>
                <a:gd name="T47" fmla="*/ 1065 h 2597"/>
                <a:gd name="T48" fmla="*/ 1473 w 2214"/>
                <a:gd name="T49" fmla="*/ 890 h 2597"/>
                <a:gd name="T50" fmla="*/ 1694 w 2214"/>
                <a:gd name="T51" fmla="*/ 908 h 2597"/>
                <a:gd name="T52" fmla="*/ 1986 w 2214"/>
                <a:gd name="T53" fmla="*/ 751 h 2597"/>
                <a:gd name="T54" fmla="*/ 2125 w 2214"/>
                <a:gd name="T55" fmla="*/ 943 h 2597"/>
                <a:gd name="T56" fmla="*/ 2131 w 2214"/>
                <a:gd name="T57" fmla="*/ 1141 h 2597"/>
                <a:gd name="T58" fmla="*/ 2137 w 2214"/>
                <a:gd name="T59" fmla="*/ 1385 h 2597"/>
                <a:gd name="T60" fmla="*/ 2149 w 2214"/>
                <a:gd name="T61" fmla="*/ 1595 h 2597"/>
                <a:gd name="T62" fmla="*/ 2108 w 2214"/>
                <a:gd name="T63" fmla="*/ 1531 h 2597"/>
                <a:gd name="T64" fmla="*/ 2009 w 2214"/>
                <a:gd name="T65" fmla="*/ 1769 h 2597"/>
                <a:gd name="T66" fmla="*/ 1665 w 2214"/>
                <a:gd name="T67" fmla="*/ 2381 h 2597"/>
                <a:gd name="T68" fmla="*/ 1683 w 2214"/>
                <a:gd name="T69" fmla="*/ 2451 h 2597"/>
                <a:gd name="T70" fmla="*/ 2055 w 2214"/>
                <a:gd name="T71" fmla="*/ 1932 h 2597"/>
                <a:gd name="T72" fmla="*/ 2044 w 2214"/>
                <a:gd name="T73" fmla="*/ 1921 h 2597"/>
                <a:gd name="T74" fmla="*/ 2061 w 2214"/>
                <a:gd name="T75" fmla="*/ 1973 h 2597"/>
                <a:gd name="T76" fmla="*/ 513 w 2214"/>
                <a:gd name="T77" fmla="*/ 669 h 2597"/>
                <a:gd name="T78" fmla="*/ 559 w 2214"/>
                <a:gd name="T79" fmla="*/ 687 h 2597"/>
                <a:gd name="T80" fmla="*/ 1916 w 2214"/>
                <a:gd name="T81" fmla="*/ 169 h 2597"/>
                <a:gd name="T82" fmla="*/ 1951 w 2214"/>
                <a:gd name="T83" fmla="*/ 273 h 2597"/>
                <a:gd name="T84" fmla="*/ 2096 w 2214"/>
                <a:gd name="T85" fmla="*/ 390 h 2597"/>
                <a:gd name="T86" fmla="*/ 2143 w 2214"/>
                <a:gd name="T87" fmla="*/ 343 h 2597"/>
                <a:gd name="T88" fmla="*/ 2131 w 2214"/>
                <a:gd name="T89" fmla="*/ 297 h 2597"/>
                <a:gd name="T90" fmla="*/ 1916 w 2214"/>
                <a:gd name="T91" fmla="*/ 169 h 2597"/>
                <a:gd name="T92" fmla="*/ 2050 w 2214"/>
                <a:gd name="T93" fmla="*/ 477 h 2597"/>
                <a:gd name="T94" fmla="*/ 2137 w 2214"/>
                <a:gd name="T95" fmla="*/ 518 h 2597"/>
                <a:gd name="T96" fmla="*/ 2172 w 2214"/>
                <a:gd name="T97" fmla="*/ 454 h 2597"/>
                <a:gd name="T98" fmla="*/ 2067 w 2214"/>
                <a:gd name="T99" fmla="*/ 599 h 2597"/>
                <a:gd name="T100" fmla="*/ 2114 w 2214"/>
                <a:gd name="T101" fmla="*/ 582 h 2597"/>
                <a:gd name="T102" fmla="*/ 483 w 2214"/>
                <a:gd name="T103" fmla="*/ 541 h 2597"/>
                <a:gd name="T104" fmla="*/ 483 w 2214"/>
                <a:gd name="T105" fmla="*/ 541 h 2597"/>
                <a:gd name="T106" fmla="*/ 59 w 2214"/>
                <a:gd name="T107" fmla="*/ 6 h 2597"/>
                <a:gd name="T108" fmla="*/ 12 w 2214"/>
                <a:gd name="T109" fmla="*/ 75 h 2597"/>
                <a:gd name="T110" fmla="*/ 0 w 2214"/>
                <a:gd name="T111" fmla="*/ 209 h 2597"/>
                <a:gd name="T112" fmla="*/ 41 w 2214"/>
                <a:gd name="T113" fmla="*/ 332 h 2597"/>
                <a:gd name="T114" fmla="*/ 117 w 2214"/>
                <a:gd name="T115" fmla="*/ 128 h 25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214" h="2597">
                  <a:moveTo>
                    <a:pt x="2009" y="1769"/>
                  </a:moveTo>
                  <a:lnTo>
                    <a:pt x="2009" y="1769"/>
                  </a:lnTo>
                  <a:cubicBezTo>
                    <a:pt x="2009" y="1828"/>
                    <a:pt x="1991" y="1868"/>
                    <a:pt x="1945" y="1915"/>
                  </a:cubicBezTo>
                  <a:cubicBezTo>
                    <a:pt x="1974" y="1985"/>
                    <a:pt x="1974" y="1985"/>
                    <a:pt x="1974" y="1985"/>
                  </a:cubicBezTo>
                  <a:cubicBezTo>
                    <a:pt x="1968" y="2031"/>
                    <a:pt x="1927" y="2055"/>
                    <a:pt x="1927" y="2101"/>
                  </a:cubicBezTo>
                  <a:cubicBezTo>
                    <a:pt x="1927" y="2136"/>
                    <a:pt x="1997" y="2119"/>
                    <a:pt x="1997" y="2154"/>
                  </a:cubicBezTo>
                  <a:cubicBezTo>
                    <a:pt x="1997" y="2177"/>
                    <a:pt x="1980" y="2183"/>
                    <a:pt x="1968" y="2200"/>
                  </a:cubicBezTo>
                  <a:cubicBezTo>
                    <a:pt x="1980" y="2282"/>
                    <a:pt x="1980" y="2282"/>
                    <a:pt x="1980" y="2282"/>
                  </a:cubicBezTo>
                  <a:cubicBezTo>
                    <a:pt x="1980" y="2293"/>
                    <a:pt x="1974" y="2299"/>
                    <a:pt x="1968" y="2305"/>
                  </a:cubicBezTo>
                  <a:cubicBezTo>
                    <a:pt x="1951" y="2293"/>
                    <a:pt x="1945" y="2276"/>
                    <a:pt x="1939" y="2258"/>
                  </a:cubicBezTo>
                  <a:cubicBezTo>
                    <a:pt x="1927" y="2282"/>
                    <a:pt x="1921" y="2311"/>
                    <a:pt x="1898" y="2311"/>
                  </a:cubicBezTo>
                  <a:cubicBezTo>
                    <a:pt x="1887" y="2311"/>
                    <a:pt x="1869" y="2299"/>
                    <a:pt x="1869" y="2288"/>
                  </a:cubicBezTo>
                  <a:cubicBezTo>
                    <a:pt x="1869" y="2264"/>
                    <a:pt x="1869" y="2258"/>
                    <a:pt x="1869" y="2235"/>
                  </a:cubicBezTo>
                  <a:cubicBezTo>
                    <a:pt x="1852" y="2235"/>
                    <a:pt x="1840" y="2235"/>
                    <a:pt x="1823" y="2223"/>
                  </a:cubicBezTo>
                  <a:cubicBezTo>
                    <a:pt x="1834" y="2212"/>
                    <a:pt x="1834" y="2200"/>
                    <a:pt x="1834" y="2183"/>
                  </a:cubicBezTo>
                  <a:cubicBezTo>
                    <a:pt x="1846" y="2183"/>
                    <a:pt x="1846" y="2183"/>
                    <a:pt x="1846" y="2183"/>
                  </a:cubicBezTo>
                  <a:cubicBezTo>
                    <a:pt x="1863" y="2200"/>
                    <a:pt x="1869" y="2229"/>
                    <a:pt x="1898" y="2229"/>
                  </a:cubicBezTo>
                  <a:cubicBezTo>
                    <a:pt x="1916" y="2229"/>
                    <a:pt x="1939" y="2223"/>
                    <a:pt x="1939" y="2206"/>
                  </a:cubicBezTo>
                  <a:cubicBezTo>
                    <a:pt x="1939" y="2130"/>
                    <a:pt x="1863" y="2078"/>
                    <a:pt x="1788" y="2078"/>
                  </a:cubicBezTo>
                  <a:cubicBezTo>
                    <a:pt x="1747" y="2078"/>
                    <a:pt x="1747" y="2276"/>
                    <a:pt x="1747" y="2171"/>
                  </a:cubicBezTo>
                  <a:cubicBezTo>
                    <a:pt x="1747" y="2159"/>
                    <a:pt x="1741" y="2136"/>
                    <a:pt x="1724" y="2136"/>
                  </a:cubicBezTo>
                  <a:cubicBezTo>
                    <a:pt x="1689" y="2136"/>
                    <a:pt x="1665" y="2165"/>
                    <a:pt x="1665" y="2200"/>
                  </a:cubicBezTo>
                  <a:cubicBezTo>
                    <a:pt x="1665" y="2223"/>
                    <a:pt x="1665" y="2223"/>
                    <a:pt x="1665" y="2223"/>
                  </a:cubicBezTo>
                  <a:cubicBezTo>
                    <a:pt x="1654" y="2218"/>
                    <a:pt x="1648" y="2218"/>
                    <a:pt x="1636" y="2212"/>
                  </a:cubicBezTo>
                  <a:cubicBezTo>
                    <a:pt x="1642" y="2241"/>
                    <a:pt x="1654" y="2258"/>
                    <a:pt x="1654" y="2288"/>
                  </a:cubicBezTo>
                  <a:cubicBezTo>
                    <a:pt x="1654" y="2322"/>
                    <a:pt x="1660" y="2369"/>
                    <a:pt x="1625" y="2369"/>
                  </a:cubicBezTo>
                  <a:cubicBezTo>
                    <a:pt x="1595" y="2369"/>
                    <a:pt x="1572" y="2357"/>
                    <a:pt x="1561" y="2328"/>
                  </a:cubicBezTo>
                  <a:cubicBezTo>
                    <a:pt x="1561" y="2317"/>
                    <a:pt x="1561" y="2317"/>
                    <a:pt x="1561" y="2317"/>
                  </a:cubicBezTo>
                  <a:cubicBezTo>
                    <a:pt x="1537" y="2322"/>
                    <a:pt x="1520" y="2311"/>
                    <a:pt x="1497" y="2305"/>
                  </a:cubicBezTo>
                  <a:cubicBezTo>
                    <a:pt x="1520" y="2334"/>
                    <a:pt x="1537" y="2352"/>
                    <a:pt x="1537" y="2386"/>
                  </a:cubicBezTo>
                  <a:cubicBezTo>
                    <a:pt x="1537" y="2398"/>
                    <a:pt x="1531" y="2404"/>
                    <a:pt x="1520" y="2410"/>
                  </a:cubicBezTo>
                  <a:cubicBezTo>
                    <a:pt x="1520" y="2416"/>
                    <a:pt x="1531" y="2421"/>
                    <a:pt x="1531" y="2427"/>
                  </a:cubicBezTo>
                  <a:cubicBezTo>
                    <a:pt x="1531" y="2456"/>
                    <a:pt x="1502" y="2468"/>
                    <a:pt x="1479" y="2491"/>
                  </a:cubicBezTo>
                  <a:cubicBezTo>
                    <a:pt x="1456" y="2526"/>
                    <a:pt x="1473" y="2596"/>
                    <a:pt x="1427" y="2596"/>
                  </a:cubicBezTo>
                  <a:cubicBezTo>
                    <a:pt x="1368" y="2596"/>
                    <a:pt x="1351" y="2538"/>
                    <a:pt x="1293" y="2538"/>
                  </a:cubicBezTo>
                  <a:cubicBezTo>
                    <a:pt x="1252" y="2538"/>
                    <a:pt x="1235" y="2538"/>
                    <a:pt x="1194" y="2538"/>
                  </a:cubicBezTo>
                  <a:cubicBezTo>
                    <a:pt x="1176" y="2538"/>
                    <a:pt x="1171" y="2526"/>
                    <a:pt x="1153" y="2526"/>
                  </a:cubicBezTo>
                  <a:cubicBezTo>
                    <a:pt x="1124" y="2526"/>
                    <a:pt x="1118" y="2567"/>
                    <a:pt x="1083" y="2567"/>
                  </a:cubicBezTo>
                  <a:cubicBezTo>
                    <a:pt x="1037" y="2567"/>
                    <a:pt x="1060" y="2497"/>
                    <a:pt x="1031" y="2456"/>
                  </a:cubicBezTo>
                  <a:cubicBezTo>
                    <a:pt x="1002" y="2416"/>
                    <a:pt x="978" y="2386"/>
                    <a:pt x="943" y="2346"/>
                  </a:cubicBezTo>
                  <a:cubicBezTo>
                    <a:pt x="909" y="2264"/>
                    <a:pt x="845" y="2247"/>
                    <a:pt x="804" y="2165"/>
                  </a:cubicBezTo>
                  <a:cubicBezTo>
                    <a:pt x="769" y="2101"/>
                    <a:pt x="769" y="2060"/>
                    <a:pt x="751" y="1996"/>
                  </a:cubicBezTo>
                  <a:cubicBezTo>
                    <a:pt x="740" y="1967"/>
                    <a:pt x="722" y="1956"/>
                    <a:pt x="711" y="1927"/>
                  </a:cubicBezTo>
                  <a:cubicBezTo>
                    <a:pt x="699" y="1897"/>
                    <a:pt x="711" y="1880"/>
                    <a:pt x="705" y="1845"/>
                  </a:cubicBezTo>
                  <a:cubicBezTo>
                    <a:pt x="699" y="1787"/>
                    <a:pt x="670" y="1758"/>
                    <a:pt x="664" y="1700"/>
                  </a:cubicBezTo>
                  <a:cubicBezTo>
                    <a:pt x="670" y="1705"/>
                    <a:pt x="670" y="1705"/>
                    <a:pt x="670" y="1705"/>
                  </a:cubicBezTo>
                  <a:cubicBezTo>
                    <a:pt x="693" y="1746"/>
                    <a:pt x="722" y="1758"/>
                    <a:pt x="757" y="1787"/>
                  </a:cubicBezTo>
                  <a:cubicBezTo>
                    <a:pt x="786" y="1810"/>
                    <a:pt x="763" y="1880"/>
                    <a:pt x="780" y="1828"/>
                  </a:cubicBezTo>
                  <a:cubicBezTo>
                    <a:pt x="798" y="1833"/>
                    <a:pt x="804" y="1839"/>
                    <a:pt x="821" y="1851"/>
                  </a:cubicBezTo>
                  <a:cubicBezTo>
                    <a:pt x="821" y="1828"/>
                    <a:pt x="821" y="1828"/>
                    <a:pt x="821" y="1828"/>
                  </a:cubicBezTo>
                  <a:cubicBezTo>
                    <a:pt x="821" y="1769"/>
                    <a:pt x="769" y="1746"/>
                    <a:pt x="746" y="1694"/>
                  </a:cubicBezTo>
                  <a:cubicBezTo>
                    <a:pt x="734" y="1659"/>
                    <a:pt x="722" y="1624"/>
                    <a:pt x="687" y="1624"/>
                  </a:cubicBezTo>
                  <a:cubicBezTo>
                    <a:pt x="687" y="1478"/>
                    <a:pt x="583" y="1420"/>
                    <a:pt x="519" y="1286"/>
                  </a:cubicBezTo>
                  <a:cubicBezTo>
                    <a:pt x="489" y="1234"/>
                    <a:pt x="449" y="1216"/>
                    <a:pt x="449" y="1158"/>
                  </a:cubicBezTo>
                  <a:cubicBezTo>
                    <a:pt x="449" y="1152"/>
                    <a:pt x="460" y="1152"/>
                    <a:pt x="460" y="1147"/>
                  </a:cubicBezTo>
                  <a:cubicBezTo>
                    <a:pt x="460" y="1059"/>
                    <a:pt x="420" y="1007"/>
                    <a:pt x="396" y="919"/>
                  </a:cubicBezTo>
                  <a:cubicBezTo>
                    <a:pt x="396" y="908"/>
                    <a:pt x="379" y="908"/>
                    <a:pt x="379" y="890"/>
                  </a:cubicBezTo>
                  <a:cubicBezTo>
                    <a:pt x="379" y="838"/>
                    <a:pt x="420" y="821"/>
                    <a:pt x="425" y="768"/>
                  </a:cubicBezTo>
                  <a:cubicBezTo>
                    <a:pt x="414" y="698"/>
                    <a:pt x="414" y="698"/>
                    <a:pt x="414" y="698"/>
                  </a:cubicBezTo>
                  <a:cubicBezTo>
                    <a:pt x="425" y="698"/>
                    <a:pt x="425" y="698"/>
                    <a:pt x="425" y="698"/>
                  </a:cubicBezTo>
                  <a:cubicBezTo>
                    <a:pt x="431" y="704"/>
                    <a:pt x="437" y="710"/>
                    <a:pt x="443" y="716"/>
                  </a:cubicBezTo>
                  <a:cubicBezTo>
                    <a:pt x="478" y="733"/>
                    <a:pt x="501" y="733"/>
                    <a:pt x="536" y="739"/>
                  </a:cubicBezTo>
                  <a:cubicBezTo>
                    <a:pt x="565" y="751"/>
                    <a:pt x="571" y="774"/>
                    <a:pt x="600" y="774"/>
                  </a:cubicBezTo>
                  <a:cubicBezTo>
                    <a:pt x="617" y="774"/>
                    <a:pt x="623" y="762"/>
                    <a:pt x="641" y="762"/>
                  </a:cubicBezTo>
                  <a:cubicBezTo>
                    <a:pt x="699" y="762"/>
                    <a:pt x="722" y="797"/>
                    <a:pt x="775" y="815"/>
                  </a:cubicBezTo>
                  <a:cubicBezTo>
                    <a:pt x="879" y="861"/>
                    <a:pt x="938" y="890"/>
                    <a:pt x="1042" y="937"/>
                  </a:cubicBezTo>
                  <a:cubicBezTo>
                    <a:pt x="1095" y="954"/>
                    <a:pt x="1130" y="984"/>
                    <a:pt x="1188" y="984"/>
                  </a:cubicBezTo>
                  <a:cubicBezTo>
                    <a:pt x="1240" y="984"/>
                    <a:pt x="1240" y="984"/>
                    <a:pt x="1240" y="984"/>
                  </a:cubicBezTo>
                  <a:cubicBezTo>
                    <a:pt x="1275" y="984"/>
                    <a:pt x="1287" y="1013"/>
                    <a:pt x="1322" y="1030"/>
                  </a:cubicBezTo>
                  <a:cubicBezTo>
                    <a:pt x="1328" y="989"/>
                    <a:pt x="1328" y="937"/>
                    <a:pt x="1368" y="937"/>
                  </a:cubicBezTo>
                  <a:cubicBezTo>
                    <a:pt x="1398" y="937"/>
                    <a:pt x="1415" y="960"/>
                    <a:pt x="1438" y="978"/>
                  </a:cubicBezTo>
                  <a:cubicBezTo>
                    <a:pt x="1473" y="1007"/>
                    <a:pt x="1485" y="1030"/>
                    <a:pt x="1514" y="1065"/>
                  </a:cubicBezTo>
                  <a:cubicBezTo>
                    <a:pt x="1526" y="1094"/>
                    <a:pt x="1462" y="937"/>
                    <a:pt x="1462" y="914"/>
                  </a:cubicBezTo>
                  <a:cubicBezTo>
                    <a:pt x="1462" y="890"/>
                    <a:pt x="1462" y="890"/>
                    <a:pt x="1462" y="890"/>
                  </a:cubicBezTo>
                  <a:cubicBezTo>
                    <a:pt x="1467" y="890"/>
                    <a:pt x="1473" y="890"/>
                    <a:pt x="1473" y="890"/>
                  </a:cubicBezTo>
                  <a:cubicBezTo>
                    <a:pt x="1508" y="890"/>
                    <a:pt x="1526" y="914"/>
                    <a:pt x="1561" y="914"/>
                  </a:cubicBezTo>
                  <a:cubicBezTo>
                    <a:pt x="1595" y="914"/>
                    <a:pt x="1607" y="873"/>
                    <a:pt x="1636" y="873"/>
                  </a:cubicBezTo>
                  <a:cubicBezTo>
                    <a:pt x="1660" y="873"/>
                    <a:pt x="1671" y="908"/>
                    <a:pt x="1694" y="908"/>
                  </a:cubicBezTo>
                  <a:cubicBezTo>
                    <a:pt x="1758" y="908"/>
                    <a:pt x="1788" y="850"/>
                    <a:pt x="1817" y="791"/>
                  </a:cubicBezTo>
                  <a:cubicBezTo>
                    <a:pt x="1852" y="809"/>
                    <a:pt x="1863" y="832"/>
                    <a:pt x="1904" y="832"/>
                  </a:cubicBezTo>
                  <a:cubicBezTo>
                    <a:pt x="1951" y="832"/>
                    <a:pt x="1986" y="797"/>
                    <a:pt x="1986" y="751"/>
                  </a:cubicBezTo>
                  <a:cubicBezTo>
                    <a:pt x="1986" y="704"/>
                    <a:pt x="2160" y="844"/>
                    <a:pt x="2160" y="885"/>
                  </a:cubicBezTo>
                  <a:cubicBezTo>
                    <a:pt x="2160" y="908"/>
                    <a:pt x="2120" y="908"/>
                    <a:pt x="2120" y="931"/>
                  </a:cubicBezTo>
                  <a:cubicBezTo>
                    <a:pt x="2120" y="937"/>
                    <a:pt x="2125" y="937"/>
                    <a:pt x="2125" y="943"/>
                  </a:cubicBezTo>
                  <a:cubicBezTo>
                    <a:pt x="2125" y="1018"/>
                    <a:pt x="2125" y="1018"/>
                    <a:pt x="2125" y="1018"/>
                  </a:cubicBezTo>
                  <a:cubicBezTo>
                    <a:pt x="2125" y="1042"/>
                    <a:pt x="2143" y="1053"/>
                    <a:pt x="2143" y="1077"/>
                  </a:cubicBezTo>
                  <a:cubicBezTo>
                    <a:pt x="2143" y="1100"/>
                    <a:pt x="2131" y="1117"/>
                    <a:pt x="2131" y="1141"/>
                  </a:cubicBezTo>
                  <a:cubicBezTo>
                    <a:pt x="2131" y="1199"/>
                    <a:pt x="2131" y="1199"/>
                    <a:pt x="2131" y="1199"/>
                  </a:cubicBezTo>
                  <a:cubicBezTo>
                    <a:pt x="2131" y="1234"/>
                    <a:pt x="2160" y="1251"/>
                    <a:pt x="2160" y="1292"/>
                  </a:cubicBezTo>
                  <a:cubicBezTo>
                    <a:pt x="2160" y="1327"/>
                    <a:pt x="2137" y="1350"/>
                    <a:pt x="2137" y="1385"/>
                  </a:cubicBezTo>
                  <a:cubicBezTo>
                    <a:pt x="2137" y="1420"/>
                    <a:pt x="2143" y="1438"/>
                    <a:pt x="2143" y="1473"/>
                  </a:cubicBezTo>
                  <a:cubicBezTo>
                    <a:pt x="2143" y="1502"/>
                    <a:pt x="2125" y="1519"/>
                    <a:pt x="2125" y="1548"/>
                  </a:cubicBezTo>
                  <a:cubicBezTo>
                    <a:pt x="2125" y="1566"/>
                    <a:pt x="2143" y="1577"/>
                    <a:pt x="2149" y="1595"/>
                  </a:cubicBezTo>
                  <a:cubicBezTo>
                    <a:pt x="2131" y="1595"/>
                    <a:pt x="2125" y="1577"/>
                    <a:pt x="2102" y="1577"/>
                  </a:cubicBezTo>
                  <a:cubicBezTo>
                    <a:pt x="2102" y="1571"/>
                    <a:pt x="2102" y="1571"/>
                    <a:pt x="2102" y="1566"/>
                  </a:cubicBezTo>
                  <a:cubicBezTo>
                    <a:pt x="2102" y="1554"/>
                    <a:pt x="2108" y="1548"/>
                    <a:pt x="2108" y="1531"/>
                  </a:cubicBezTo>
                  <a:cubicBezTo>
                    <a:pt x="2061" y="1554"/>
                    <a:pt x="2050" y="1601"/>
                    <a:pt x="2038" y="1653"/>
                  </a:cubicBezTo>
                  <a:cubicBezTo>
                    <a:pt x="2026" y="1694"/>
                    <a:pt x="2003" y="1711"/>
                    <a:pt x="2003" y="1758"/>
                  </a:cubicBezTo>
                  <a:cubicBezTo>
                    <a:pt x="2003" y="1764"/>
                    <a:pt x="2009" y="1764"/>
                    <a:pt x="2009" y="1769"/>
                  </a:cubicBezTo>
                  <a:close/>
                  <a:moveTo>
                    <a:pt x="1677" y="2386"/>
                  </a:moveTo>
                  <a:lnTo>
                    <a:pt x="1677" y="2386"/>
                  </a:lnTo>
                  <a:cubicBezTo>
                    <a:pt x="1671" y="2381"/>
                    <a:pt x="1671" y="2381"/>
                    <a:pt x="1665" y="2381"/>
                  </a:cubicBezTo>
                  <a:cubicBezTo>
                    <a:pt x="1630" y="2381"/>
                    <a:pt x="1636" y="2427"/>
                    <a:pt x="1619" y="2456"/>
                  </a:cubicBezTo>
                  <a:cubicBezTo>
                    <a:pt x="1636" y="2474"/>
                    <a:pt x="1636" y="2497"/>
                    <a:pt x="1654" y="2515"/>
                  </a:cubicBezTo>
                  <a:cubicBezTo>
                    <a:pt x="1677" y="2491"/>
                    <a:pt x="1671" y="2468"/>
                    <a:pt x="1683" y="2451"/>
                  </a:cubicBezTo>
                  <a:cubicBezTo>
                    <a:pt x="1677" y="2427"/>
                    <a:pt x="1677" y="2427"/>
                    <a:pt x="1677" y="2427"/>
                  </a:cubicBezTo>
                  <a:cubicBezTo>
                    <a:pt x="1677" y="2386"/>
                    <a:pt x="1677" y="2386"/>
                    <a:pt x="1677" y="2386"/>
                  </a:cubicBezTo>
                  <a:close/>
                  <a:moveTo>
                    <a:pt x="2055" y="1932"/>
                  </a:moveTo>
                  <a:lnTo>
                    <a:pt x="2055" y="1932"/>
                  </a:lnTo>
                  <a:cubicBezTo>
                    <a:pt x="2055" y="1927"/>
                    <a:pt x="2055" y="1927"/>
                    <a:pt x="2055" y="1927"/>
                  </a:cubicBezTo>
                  <a:cubicBezTo>
                    <a:pt x="2044" y="1921"/>
                    <a:pt x="2044" y="1921"/>
                    <a:pt x="2044" y="1921"/>
                  </a:cubicBezTo>
                  <a:cubicBezTo>
                    <a:pt x="2032" y="1944"/>
                    <a:pt x="2032" y="1956"/>
                    <a:pt x="2026" y="1973"/>
                  </a:cubicBezTo>
                  <a:cubicBezTo>
                    <a:pt x="2032" y="1973"/>
                    <a:pt x="2038" y="1979"/>
                    <a:pt x="2044" y="1979"/>
                  </a:cubicBezTo>
                  <a:cubicBezTo>
                    <a:pt x="2050" y="1979"/>
                    <a:pt x="2055" y="1973"/>
                    <a:pt x="2061" y="1973"/>
                  </a:cubicBezTo>
                  <a:cubicBezTo>
                    <a:pt x="2055" y="1932"/>
                    <a:pt x="2055" y="1932"/>
                    <a:pt x="2055" y="1932"/>
                  </a:cubicBezTo>
                  <a:close/>
                  <a:moveTo>
                    <a:pt x="513" y="669"/>
                  </a:moveTo>
                  <a:lnTo>
                    <a:pt x="513" y="669"/>
                  </a:lnTo>
                  <a:cubicBezTo>
                    <a:pt x="507" y="687"/>
                    <a:pt x="507" y="698"/>
                    <a:pt x="501" y="710"/>
                  </a:cubicBezTo>
                  <a:cubicBezTo>
                    <a:pt x="513" y="716"/>
                    <a:pt x="513" y="716"/>
                    <a:pt x="513" y="716"/>
                  </a:cubicBezTo>
                  <a:cubicBezTo>
                    <a:pt x="536" y="710"/>
                    <a:pt x="548" y="704"/>
                    <a:pt x="559" y="687"/>
                  </a:cubicBezTo>
                  <a:cubicBezTo>
                    <a:pt x="542" y="681"/>
                    <a:pt x="530" y="675"/>
                    <a:pt x="513" y="669"/>
                  </a:cubicBezTo>
                  <a:close/>
                  <a:moveTo>
                    <a:pt x="1916" y="169"/>
                  </a:moveTo>
                  <a:lnTo>
                    <a:pt x="1916" y="169"/>
                  </a:lnTo>
                  <a:cubicBezTo>
                    <a:pt x="1945" y="186"/>
                    <a:pt x="1957" y="215"/>
                    <a:pt x="1957" y="250"/>
                  </a:cubicBezTo>
                  <a:cubicBezTo>
                    <a:pt x="1957" y="256"/>
                    <a:pt x="1951" y="256"/>
                    <a:pt x="1945" y="262"/>
                  </a:cubicBezTo>
                  <a:cubicBezTo>
                    <a:pt x="1951" y="273"/>
                    <a:pt x="1951" y="273"/>
                    <a:pt x="1951" y="273"/>
                  </a:cubicBezTo>
                  <a:cubicBezTo>
                    <a:pt x="1991" y="273"/>
                    <a:pt x="1997" y="314"/>
                    <a:pt x="2015" y="355"/>
                  </a:cubicBezTo>
                  <a:cubicBezTo>
                    <a:pt x="2026" y="384"/>
                    <a:pt x="2038" y="396"/>
                    <a:pt x="2050" y="425"/>
                  </a:cubicBezTo>
                  <a:cubicBezTo>
                    <a:pt x="2073" y="419"/>
                    <a:pt x="2073" y="390"/>
                    <a:pt x="2096" y="390"/>
                  </a:cubicBezTo>
                  <a:cubicBezTo>
                    <a:pt x="2114" y="390"/>
                    <a:pt x="2125" y="396"/>
                    <a:pt x="2143" y="401"/>
                  </a:cubicBezTo>
                  <a:cubicBezTo>
                    <a:pt x="2143" y="396"/>
                    <a:pt x="2143" y="396"/>
                    <a:pt x="2143" y="384"/>
                  </a:cubicBezTo>
                  <a:cubicBezTo>
                    <a:pt x="2143" y="372"/>
                    <a:pt x="2143" y="361"/>
                    <a:pt x="2143" y="343"/>
                  </a:cubicBezTo>
                  <a:cubicBezTo>
                    <a:pt x="2137" y="343"/>
                    <a:pt x="2131" y="343"/>
                    <a:pt x="2120" y="343"/>
                  </a:cubicBezTo>
                  <a:cubicBezTo>
                    <a:pt x="2114" y="343"/>
                    <a:pt x="2114" y="337"/>
                    <a:pt x="2108" y="337"/>
                  </a:cubicBezTo>
                  <a:cubicBezTo>
                    <a:pt x="2120" y="320"/>
                    <a:pt x="2131" y="314"/>
                    <a:pt x="2131" y="297"/>
                  </a:cubicBezTo>
                  <a:cubicBezTo>
                    <a:pt x="2131" y="238"/>
                    <a:pt x="2131" y="238"/>
                    <a:pt x="2131" y="238"/>
                  </a:cubicBezTo>
                  <a:cubicBezTo>
                    <a:pt x="2044" y="238"/>
                    <a:pt x="2032" y="151"/>
                    <a:pt x="1968" y="93"/>
                  </a:cubicBezTo>
                  <a:cubicBezTo>
                    <a:pt x="1957" y="128"/>
                    <a:pt x="1945" y="151"/>
                    <a:pt x="1916" y="169"/>
                  </a:cubicBezTo>
                  <a:close/>
                  <a:moveTo>
                    <a:pt x="2084" y="483"/>
                  </a:moveTo>
                  <a:lnTo>
                    <a:pt x="2084" y="483"/>
                  </a:lnTo>
                  <a:cubicBezTo>
                    <a:pt x="2073" y="483"/>
                    <a:pt x="2061" y="477"/>
                    <a:pt x="2050" y="477"/>
                  </a:cubicBezTo>
                  <a:cubicBezTo>
                    <a:pt x="2026" y="477"/>
                    <a:pt x="2003" y="495"/>
                    <a:pt x="2003" y="512"/>
                  </a:cubicBezTo>
                  <a:cubicBezTo>
                    <a:pt x="2026" y="529"/>
                    <a:pt x="2044" y="535"/>
                    <a:pt x="2073" y="535"/>
                  </a:cubicBezTo>
                  <a:cubicBezTo>
                    <a:pt x="2096" y="535"/>
                    <a:pt x="2114" y="529"/>
                    <a:pt x="2137" y="518"/>
                  </a:cubicBezTo>
                  <a:cubicBezTo>
                    <a:pt x="2149" y="529"/>
                    <a:pt x="2154" y="541"/>
                    <a:pt x="2166" y="559"/>
                  </a:cubicBezTo>
                  <a:cubicBezTo>
                    <a:pt x="2183" y="547"/>
                    <a:pt x="2195" y="541"/>
                    <a:pt x="2213" y="524"/>
                  </a:cubicBezTo>
                  <a:cubicBezTo>
                    <a:pt x="2195" y="500"/>
                    <a:pt x="2183" y="483"/>
                    <a:pt x="2172" y="454"/>
                  </a:cubicBezTo>
                  <a:cubicBezTo>
                    <a:pt x="2160" y="448"/>
                    <a:pt x="2160" y="448"/>
                    <a:pt x="2160" y="448"/>
                  </a:cubicBezTo>
                  <a:cubicBezTo>
                    <a:pt x="2143" y="477"/>
                    <a:pt x="2114" y="483"/>
                    <a:pt x="2084" y="483"/>
                  </a:cubicBezTo>
                  <a:close/>
                  <a:moveTo>
                    <a:pt x="2067" y="599"/>
                  </a:moveTo>
                  <a:lnTo>
                    <a:pt x="2067" y="599"/>
                  </a:lnTo>
                  <a:cubicBezTo>
                    <a:pt x="2067" y="605"/>
                    <a:pt x="2067" y="611"/>
                    <a:pt x="2067" y="617"/>
                  </a:cubicBezTo>
                  <a:cubicBezTo>
                    <a:pt x="2090" y="611"/>
                    <a:pt x="2102" y="599"/>
                    <a:pt x="2114" y="582"/>
                  </a:cubicBezTo>
                  <a:cubicBezTo>
                    <a:pt x="2096" y="576"/>
                    <a:pt x="2067" y="582"/>
                    <a:pt x="2067" y="599"/>
                  </a:cubicBezTo>
                  <a:close/>
                  <a:moveTo>
                    <a:pt x="483" y="541"/>
                  </a:moveTo>
                  <a:lnTo>
                    <a:pt x="483" y="541"/>
                  </a:lnTo>
                  <a:cubicBezTo>
                    <a:pt x="536" y="541"/>
                    <a:pt x="536" y="541"/>
                    <a:pt x="536" y="541"/>
                  </a:cubicBezTo>
                  <a:cubicBezTo>
                    <a:pt x="536" y="529"/>
                    <a:pt x="536" y="524"/>
                    <a:pt x="536" y="506"/>
                  </a:cubicBezTo>
                  <a:cubicBezTo>
                    <a:pt x="513" y="512"/>
                    <a:pt x="501" y="529"/>
                    <a:pt x="483" y="541"/>
                  </a:cubicBezTo>
                  <a:close/>
                  <a:moveTo>
                    <a:pt x="82" y="23"/>
                  </a:moveTo>
                  <a:lnTo>
                    <a:pt x="82" y="23"/>
                  </a:lnTo>
                  <a:cubicBezTo>
                    <a:pt x="76" y="17"/>
                    <a:pt x="70" y="11"/>
                    <a:pt x="59" y="6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53" y="17"/>
                    <a:pt x="59" y="29"/>
                    <a:pt x="53" y="46"/>
                  </a:cubicBezTo>
                  <a:cubicBezTo>
                    <a:pt x="41" y="64"/>
                    <a:pt x="12" y="58"/>
                    <a:pt x="12" y="75"/>
                  </a:cubicBezTo>
                  <a:cubicBezTo>
                    <a:pt x="12" y="93"/>
                    <a:pt x="24" y="99"/>
                    <a:pt x="24" y="116"/>
                  </a:cubicBezTo>
                  <a:cubicBezTo>
                    <a:pt x="24" y="145"/>
                    <a:pt x="0" y="157"/>
                    <a:pt x="0" y="186"/>
                  </a:cubicBezTo>
                  <a:cubicBezTo>
                    <a:pt x="0" y="209"/>
                    <a:pt x="0" y="209"/>
                    <a:pt x="0" y="209"/>
                  </a:cubicBezTo>
                  <a:cubicBezTo>
                    <a:pt x="12" y="209"/>
                    <a:pt x="18" y="209"/>
                    <a:pt x="29" y="209"/>
                  </a:cubicBezTo>
                  <a:cubicBezTo>
                    <a:pt x="29" y="326"/>
                    <a:pt x="29" y="326"/>
                    <a:pt x="29" y="326"/>
                  </a:cubicBezTo>
                  <a:cubicBezTo>
                    <a:pt x="29" y="326"/>
                    <a:pt x="35" y="332"/>
                    <a:pt x="41" y="332"/>
                  </a:cubicBezTo>
                  <a:cubicBezTo>
                    <a:pt x="59" y="332"/>
                    <a:pt x="59" y="314"/>
                    <a:pt x="70" y="302"/>
                  </a:cubicBezTo>
                  <a:cubicBezTo>
                    <a:pt x="105" y="285"/>
                    <a:pt x="134" y="262"/>
                    <a:pt x="134" y="221"/>
                  </a:cubicBezTo>
                  <a:cubicBezTo>
                    <a:pt x="134" y="180"/>
                    <a:pt x="117" y="163"/>
                    <a:pt x="117" y="128"/>
                  </a:cubicBezTo>
                  <a:cubicBezTo>
                    <a:pt x="117" y="99"/>
                    <a:pt x="128" y="81"/>
                    <a:pt x="128" y="46"/>
                  </a:cubicBezTo>
                  <a:cubicBezTo>
                    <a:pt x="128" y="29"/>
                    <a:pt x="99" y="29"/>
                    <a:pt x="82" y="23"/>
                  </a:cubicBezTo>
                  <a:close/>
                </a:path>
              </a:pathLst>
            </a:custGeom>
            <a:solidFill>
              <a:schemeClr val="tx1">
                <a:lumMod val="40000"/>
                <a:lumOff val="60000"/>
              </a:schemeClr>
            </a:solidFill>
            <a:ln w="3175" cap="flat" cmpd="sng">
              <a:solidFill>
                <a:srgbClr val="FFFFFF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lIns="45713" tIns="22851" rIns="45713" bIns="22851" anchor="t" anchorCtr="0">
              <a:noAutofit/>
            </a:bodyPr>
            <a:lstStyle/>
            <a:p>
              <a:pPr defTabSz="457178"/>
              <a:endParaRPr lang="en-US" kern="0">
                <a:solidFill>
                  <a:srgbClr val="7F7F7F"/>
                </a:solidFill>
                <a:latin typeface="Calibri" panose="020F0502020204030204" pitchFamily="34" charset="0"/>
                <a:ea typeface="Source Sans Pro"/>
                <a:cs typeface="Calibri" panose="020F0502020204030204" pitchFamily="34" charset="0"/>
              </a:endParaRPr>
            </a:p>
          </p:txBody>
        </p:sp>
      </p:grpSp>
      <p:cxnSp>
        <p:nvCxnSpPr>
          <p:cNvPr id="64" name="Straight Connector 63"/>
          <p:cNvCxnSpPr/>
          <p:nvPr/>
        </p:nvCxnSpPr>
        <p:spPr>
          <a:xfrm>
            <a:off x="2741711" y="4501442"/>
            <a:ext cx="0" cy="758687"/>
          </a:xfrm>
          <a:prstGeom prst="line">
            <a:avLst/>
          </a:prstGeom>
          <a:ln w="28575">
            <a:solidFill>
              <a:schemeClr val="accent2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itle 1"/>
          <p:cNvSpPr txBox="1">
            <a:spLocks/>
          </p:cNvSpPr>
          <p:nvPr/>
        </p:nvSpPr>
        <p:spPr>
          <a:xfrm>
            <a:off x="1875304" y="5317412"/>
            <a:ext cx="1738657" cy="36397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00000"/>
              </a:lnSpc>
            </a:pPr>
            <a:r>
              <a:rPr lang="en-US" sz="1600" b="1" dirty="0"/>
              <a:t>Description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13270" y="5614853"/>
            <a:ext cx="1856887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 diam nonummy nibh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54621" y="1787097"/>
            <a:ext cx="2434507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 diam nonummy nibh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grpSp>
        <p:nvGrpSpPr>
          <p:cNvPr id="44" name="Group 43"/>
          <p:cNvGrpSpPr/>
          <p:nvPr/>
        </p:nvGrpSpPr>
        <p:grpSpPr>
          <a:xfrm>
            <a:off x="4616991" y="1664336"/>
            <a:ext cx="190972" cy="1516493"/>
            <a:chOff x="3584299" y="1761479"/>
            <a:chExt cx="190972" cy="1516493"/>
          </a:xfrm>
        </p:grpSpPr>
        <p:cxnSp>
          <p:nvCxnSpPr>
            <p:cNvPr id="16" name="Straight Connector 15"/>
            <p:cNvCxnSpPr/>
            <p:nvPr/>
          </p:nvCxnSpPr>
          <p:spPr>
            <a:xfrm flipV="1">
              <a:off x="3749509" y="1761479"/>
              <a:ext cx="20882" cy="1516493"/>
            </a:xfrm>
            <a:prstGeom prst="line">
              <a:avLst/>
            </a:prstGeom>
            <a:ln w="28575">
              <a:solidFill>
                <a:schemeClr val="accent1"/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/>
          </p:nvCxnSpPr>
          <p:spPr>
            <a:xfrm flipH="1">
              <a:off x="3584299" y="1761479"/>
              <a:ext cx="190972" cy="0"/>
            </a:xfrm>
            <a:prstGeom prst="line">
              <a:avLst/>
            </a:prstGeom>
            <a:ln w="285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5" name="Rectangle 34"/>
          <p:cNvSpPr/>
          <p:nvPr/>
        </p:nvSpPr>
        <p:spPr>
          <a:xfrm>
            <a:off x="6567162" y="3496798"/>
            <a:ext cx="109068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3600" b="1" dirty="0">
                <a:solidFill>
                  <a:schemeClr val="accent1"/>
                </a:solidFill>
              </a:rPr>
              <a:t>145</a:t>
            </a:r>
          </a:p>
        </p:txBody>
      </p:sp>
      <p:sp>
        <p:nvSpPr>
          <p:cNvPr id="21" name="Rectangle 20"/>
          <p:cNvSpPr/>
          <p:nvPr/>
        </p:nvSpPr>
        <p:spPr>
          <a:xfrm>
            <a:off x="7663682" y="3901262"/>
            <a:ext cx="3015863" cy="109703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ectangle 31"/>
          <p:cNvSpPr/>
          <p:nvPr/>
        </p:nvSpPr>
        <p:spPr>
          <a:xfrm>
            <a:off x="7663680" y="3901262"/>
            <a:ext cx="2174320" cy="10970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Title 1"/>
          <p:cNvSpPr txBox="1">
            <a:spLocks/>
          </p:cNvSpPr>
          <p:nvPr/>
        </p:nvSpPr>
        <p:spPr>
          <a:xfrm>
            <a:off x="7563493" y="3632200"/>
            <a:ext cx="1218595" cy="29709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en-US" sz="1200" b="1" dirty="0"/>
              <a:t>Description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67162" y="2315643"/>
            <a:ext cx="4112383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sedummy nibh ismod tincidunt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laoreet dol magna aliquam volutpat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ese </a:t>
            </a: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ipsum dolor sit, elit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nonummy nibh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6567161" y="1942594"/>
            <a:ext cx="18849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+mj-lt"/>
              </a:rPr>
              <a:t>Description</a:t>
            </a:r>
          </a:p>
        </p:txBody>
      </p:sp>
      <p:sp>
        <p:nvSpPr>
          <p:cNvPr id="50" name="Rectangle 49"/>
          <p:cNvSpPr/>
          <p:nvPr/>
        </p:nvSpPr>
        <p:spPr>
          <a:xfrm>
            <a:off x="6567162" y="4143129"/>
            <a:ext cx="109068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3600" b="1" dirty="0">
                <a:solidFill>
                  <a:schemeClr val="accent2"/>
                </a:solidFill>
              </a:rPr>
              <a:t>60</a:t>
            </a:r>
          </a:p>
        </p:txBody>
      </p:sp>
      <p:sp>
        <p:nvSpPr>
          <p:cNvPr id="52" name="Rectangle 51"/>
          <p:cNvSpPr/>
          <p:nvPr/>
        </p:nvSpPr>
        <p:spPr>
          <a:xfrm>
            <a:off x="7663682" y="4547593"/>
            <a:ext cx="3015863" cy="109703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Rectangle 52"/>
          <p:cNvSpPr/>
          <p:nvPr/>
        </p:nvSpPr>
        <p:spPr>
          <a:xfrm>
            <a:off x="7663680" y="4547593"/>
            <a:ext cx="1548000" cy="10970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Title 1"/>
          <p:cNvSpPr txBox="1">
            <a:spLocks/>
          </p:cNvSpPr>
          <p:nvPr/>
        </p:nvSpPr>
        <p:spPr>
          <a:xfrm>
            <a:off x="7563493" y="4278532"/>
            <a:ext cx="1218595" cy="29709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en-US" sz="1200" b="1" dirty="0"/>
              <a:t>Description</a:t>
            </a:r>
          </a:p>
        </p:txBody>
      </p:sp>
      <p:sp>
        <p:nvSpPr>
          <p:cNvPr id="55" name="Rectangle 54"/>
          <p:cNvSpPr/>
          <p:nvPr/>
        </p:nvSpPr>
        <p:spPr>
          <a:xfrm>
            <a:off x="6567162" y="4794409"/>
            <a:ext cx="109068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3600" b="1" dirty="0">
                <a:solidFill>
                  <a:schemeClr val="accent3"/>
                </a:solidFill>
              </a:rPr>
              <a:t>25</a:t>
            </a:r>
          </a:p>
        </p:txBody>
      </p:sp>
      <p:sp>
        <p:nvSpPr>
          <p:cNvPr id="57" name="Rectangle 56"/>
          <p:cNvSpPr/>
          <p:nvPr/>
        </p:nvSpPr>
        <p:spPr>
          <a:xfrm>
            <a:off x="7663682" y="5198873"/>
            <a:ext cx="3015863" cy="109703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Rectangle 57"/>
          <p:cNvSpPr/>
          <p:nvPr/>
        </p:nvSpPr>
        <p:spPr>
          <a:xfrm>
            <a:off x="7663680" y="5198873"/>
            <a:ext cx="864000" cy="109703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Title 1"/>
          <p:cNvSpPr txBox="1">
            <a:spLocks/>
          </p:cNvSpPr>
          <p:nvPr/>
        </p:nvSpPr>
        <p:spPr>
          <a:xfrm>
            <a:off x="7563493" y="4929812"/>
            <a:ext cx="1218595" cy="29709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en-US" sz="1200" b="1" dirty="0"/>
              <a:t>Description</a:t>
            </a:r>
          </a:p>
        </p:txBody>
      </p:sp>
      <p:sp>
        <p:nvSpPr>
          <p:cNvPr id="60" name="Rectangle 59"/>
          <p:cNvSpPr/>
          <p:nvPr/>
        </p:nvSpPr>
        <p:spPr>
          <a:xfrm>
            <a:off x="6567162" y="5445318"/>
            <a:ext cx="109068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3600" b="1" dirty="0">
                <a:solidFill>
                  <a:schemeClr val="accent4"/>
                </a:solidFill>
              </a:rPr>
              <a:t>200</a:t>
            </a:r>
          </a:p>
        </p:txBody>
      </p:sp>
      <p:sp>
        <p:nvSpPr>
          <p:cNvPr id="62" name="Rectangle 61"/>
          <p:cNvSpPr/>
          <p:nvPr/>
        </p:nvSpPr>
        <p:spPr>
          <a:xfrm>
            <a:off x="7663682" y="5844833"/>
            <a:ext cx="3015863" cy="109703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Rectangle 62"/>
          <p:cNvSpPr/>
          <p:nvPr/>
        </p:nvSpPr>
        <p:spPr>
          <a:xfrm>
            <a:off x="7663680" y="5844833"/>
            <a:ext cx="2772000" cy="109703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Title 1"/>
          <p:cNvSpPr txBox="1">
            <a:spLocks/>
          </p:cNvSpPr>
          <p:nvPr/>
        </p:nvSpPr>
        <p:spPr>
          <a:xfrm>
            <a:off x="7563493" y="5575772"/>
            <a:ext cx="1218595" cy="29709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en-US" sz="1200" b="1" dirty="0"/>
              <a:t>Description</a:t>
            </a:r>
          </a:p>
        </p:txBody>
      </p:sp>
    </p:spTree>
    <p:extLst>
      <p:ext uri="{BB962C8B-B14F-4D97-AF65-F5344CB8AC3E}">
        <p14:creationId xmlns:p14="http://schemas.microsoft.com/office/powerpoint/2010/main" val="7083319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500"/>
                            </p:stCondLst>
                            <p:childTnLst>
                              <p:par>
                                <p:cTn id="3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000"/>
                            </p:stCondLst>
                            <p:childTnLst>
                              <p:par>
                                <p:cTn id="4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500"/>
                            </p:stCondLst>
                            <p:childTnLst>
                              <p:par>
                                <p:cTn id="4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00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4500"/>
                            </p:stCondLst>
                            <p:childTnLst>
                              <p:par>
                                <p:cTn id="7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5000"/>
                            </p:stCondLst>
                            <p:childTnLst>
                              <p:par>
                                <p:cTn id="8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9" grpId="0"/>
      <p:bldP spid="17" grpId="0"/>
      <p:bldP spid="18" grpId="0"/>
      <p:bldP spid="20" grpId="0"/>
      <p:bldP spid="35" grpId="0"/>
      <p:bldP spid="21" grpId="0" animBg="1"/>
      <p:bldP spid="32" grpId="0" animBg="1"/>
      <p:bldP spid="36" grpId="0"/>
      <p:bldP spid="38" grpId="0"/>
      <p:bldP spid="39" grpId="0"/>
      <p:bldP spid="50" grpId="0"/>
      <p:bldP spid="52" grpId="0" animBg="1"/>
      <p:bldP spid="53" grpId="0" animBg="1"/>
      <p:bldP spid="54" grpId="0"/>
      <p:bldP spid="55" grpId="0"/>
      <p:bldP spid="57" grpId="0" animBg="1"/>
      <p:bldP spid="58" grpId="0" animBg="1"/>
      <p:bldP spid="59" grpId="0"/>
      <p:bldP spid="60" grpId="0"/>
      <p:bldP spid="62" grpId="0" animBg="1"/>
      <p:bldP spid="63" grpId="0" animBg="1"/>
      <p:bldP spid="6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/>
          <p:cNvSpPr/>
          <p:nvPr/>
        </p:nvSpPr>
        <p:spPr>
          <a:xfrm>
            <a:off x="1064896" y="3761424"/>
            <a:ext cx="10062211" cy="236569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7ECF88C-C16A-4B73-B1EA-C63F4ADB9E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/>
              <a:t>About Our Company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64893" y="2474557"/>
            <a:ext cx="6111107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sedummy nibh euismod tincidunt ut laorelore magna aliquam erat volutpat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ipsum dolor sit, elit,m euismod tincidunt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, </a:t>
            </a: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diam nonummy nibh euismod tincidunt ut laoreet dolore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27" name="Title 1"/>
          <p:cNvSpPr txBox="1">
            <a:spLocks/>
          </p:cNvSpPr>
          <p:nvPr/>
        </p:nvSpPr>
        <p:spPr>
          <a:xfrm>
            <a:off x="1064893" y="2110583"/>
            <a:ext cx="5031107" cy="36397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800" b="1" dirty="0">
                <a:solidFill>
                  <a:schemeClr val="tx2"/>
                </a:solidFill>
              </a:rPr>
              <a:t>Introduction</a:t>
            </a:r>
            <a:endParaRPr lang="en-US" sz="1600" b="1" dirty="0">
              <a:solidFill>
                <a:schemeClr val="tx2"/>
              </a:solidFill>
            </a:endParaRPr>
          </a:p>
        </p:txBody>
      </p:sp>
      <p:sp>
        <p:nvSpPr>
          <p:cNvPr id="16" name="Freeform 5"/>
          <p:cNvSpPr>
            <a:spLocks noChangeAspect="1" noEditPoints="1"/>
          </p:cNvSpPr>
          <p:nvPr/>
        </p:nvSpPr>
        <p:spPr bwMode="auto">
          <a:xfrm>
            <a:off x="1837341" y="4016291"/>
            <a:ext cx="732627" cy="731520"/>
          </a:xfrm>
          <a:custGeom>
            <a:avLst/>
            <a:gdLst>
              <a:gd name="T0" fmla="*/ 46 w 120"/>
              <a:gd name="T1" fmla="*/ 83 h 120"/>
              <a:gd name="T2" fmla="*/ 50 w 120"/>
              <a:gd name="T3" fmla="*/ 64 h 120"/>
              <a:gd name="T4" fmla="*/ 43 w 120"/>
              <a:gd name="T5" fmla="*/ 60 h 120"/>
              <a:gd name="T6" fmla="*/ 38 w 120"/>
              <a:gd name="T7" fmla="*/ 97 h 120"/>
              <a:gd name="T8" fmla="*/ 67 w 120"/>
              <a:gd name="T9" fmla="*/ 74 h 120"/>
              <a:gd name="T10" fmla="*/ 60 w 120"/>
              <a:gd name="T11" fmla="*/ 70 h 120"/>
              <a:gd name="T12" fmla="*/ 46 w 120"/>
              <a:gd name="T13" fmla="*/ 83 h 120"/>
              <a:gd name="T14" fmla="*/ 64 w 120"/>
              <a:gd name="T15" fmla="*/ 62 h 120"/>
              <a:gd name="T16" fmla="*/ 58 w 120"/>
              <a:gd name="T17" fmla="*/ 56 h 120"/>
              <a:gd name="T18" fmla="*/ 52 w 120"/>
              <a:gd name="T19" fmla="*/ 62 h 120"/>
              <a:gd name="T20" fmla="*/ 58 w 120"/>
              <a:gd name="T21" fmla="*/ 68 h 120"/>
              <a:gd name="T22" fmla="*/ 64 w 120"/>
              <a:gd name="T23" fmla="*/ 62 h 120"/>
              <a:gd name="T24" fmla="*/ 60 w 120"/>
              <a:gd name="T25" fmla="*/ 0 h 120"/>
              <a:gd name="T26" fmla="*/ 0 w 120"/>
              <a:gd name="T27" fmla="*/ 60 h 120"/>
              <a:gd name="T28" fmla="*/ 60 w 120"/>
              <a:gd name="T29" fmla="*/ 120 h 120"/>
              <a:gd name="T30" fmla="*/ 120 w 120"/>
              <a:gd name="T31" fmla="*/ 60 h 120"/>
              <a:gd name="T32" fmla="*/ 60 w 120"/>
              <a:gd name="T33" fmla="*/ 0 h 120"/>
              <a:gd name="T34" fmla="*/ 60 w 120"/>
              <a:gd name="T35" fmla="*/ 112 h 120"/>
              <a:gd name="T36" fmla="*/ 8 w 120"/>
              <a:gd name="T37" fmla="*/ 60 h 120"/>
              <a:gd name="T38" fmla="*/ 60 w 120"/>
              <a:gd name="T39" fmla="*/ 8 h 120"/>
              <a:gd name="T40" fmla="*/ 112 w 120"/>
              <a:gd name="T41" fmla="*/ 60 h 120"/>
              <a:gd name="T42" fmla="*/ 60 w 120"/>
              <a:gd name="T43" fmla="*/ 112 h 120"/>
              <a:gd name="T44" fmla="*/ 56 w 120"/>
              <a:gd name="T45" fmla="*/ 54 h 120"/>
              <a:gd name="T46" fmla="*/ 70 w 120"/>
              <a:gd name="T47" fmla="*/ 41 h 120"/>
              <a:gd name="T48" fmla="*/ 66 w 120"/>
              <a:gd name="T49" fmla="*/ 60 h 120"/>
              <a:gd name="T50" fmla="*/ 73 w 120"/>
              <a:gd name="T51" fmla="*/ 64 h 120"/>
              <a:gd name="T52" fmla="*/ 78 w 120"/>
              <a:gd name="T53" fmla="*/ 27 h 120"/>
              <a:gd name="T54" fmla="*/ 49 w 120"/>
              <a:gd name="T55" fmla="*/ 50 h 120"/>
              <a:gd name="T56" fmla="*/ 56 w 120"/>
              <a:gd name="T57" fmla="*/ 54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20" h="120">
                <a:moveTo>
                  <a:pt x="46" y="83"/>
                </a:moveTo>
                <a:cubicBezTo>
                  <a:pt x="50" y="64"/>
                  <a:pt x="50" y="64"/>
                  <a:pt x="50" y="64"/>
                </a:cubicBezTo>
                <a:cubicBezTo>
                  <a:pt x="43" y="60"/>
                  <a:pt x="43" y="60"/>
                  <a:pt x="43" y="60"/>
                </a:cubicBezTo>
                <a:cubicBezTo>
                  <a:pt x="38" y="97"/>
                  <a:pt x="38" y="97"/>
                  <a:pt x="38" y="97"/>
                </a:cubicBezTo>
                <a:cubicBezTo>
                  <a:pt x="67" y="74"/>
                  <a:pt x="67" y="74"/>
                  <a:pt x="67" y="74"/>
                </a:cubicBezTo>
                <a:cubicBezTo>
                  <a:pt x="60" y="70"/>
                  <a:pt x="60" y="70"/>
                  <a:pt x="60" y="70"/>
                </a:cubicBezTo>
                <a:lnTo>
                  <a:pt x="46" y="83"/>
                </a:lnTo>
                <a:close/>
                <a:moveTo>
                  <a:pt x="64" y="62"/>
                </a:moveTo>
                <a:cubicBezTo>
                  <a:pt x="64" y="59"/>
                  <a:pt x="61" y="56"/>
                  <a:pt x="58" y="56"/>
                </a:cubicBezTo>
                <a:cubicBezTo>
                  <a:pt x="55" y="56"/>
                  <a:pt x="52" y="59"/>
                  <a:pt x="52" y="62"/>
                </a:cubicBezTo>
                <a:cubicBezTo>
                  <a:pt x="52" y="65"/>
                  <a:pt x="55" y="68"/>
                  <a:pt x="58" y="68"/>
                </a:cubicBezTo>
                <a:cubicBezTo>
                  <a:pt x="61" y="68"/>
                  <a:pt x="64" y="65"/>
                  <a:pt x="64" y="62"/>
                </a:cubicBezTo>
                <a:close/>
                <a:moveTo>
                  <a:pt x="60" y="0"/>
                </a:moveTo>
                <a:cubicBezTo>
                  <a:pt x="27" y="0"/>
                  <a:pt x="0" y="27"/>
                  <a:pt x="0" y="60"/>
                </a:cubicBezTo>
                <a:cubicBezTo>
                  <a:pt x="0" y="93"/>
                  <a:pt x="27" y="120"/>
                  <a:pt x="60" y="120"/>
                </a:cubicBezTo>
                <a:cubicBezTo>
                  <a:pt x="93" y="120"/>
                  <a:pt x="120" y="93"/>
                  <a:pt x="120" y="60"/>
                </a:cubicBezTo>
                <a:cubicBezTo>
                  <a:pt x="120" y="27"/>
                  <a:pt x="93" y="0"/>
                  <a:pt x="60" y="0"/>
                </a:cubicBezTo>
                <a:close/>
                <a:moveTo>
                  <a:pt x="60" y="112"/>
                </a:moveTo>
                <a:cubicBezTo>
                  <a:pt x="31" y="112"/>
                  <a:pt x="8" y="89"/>
                  <a:pt x="8" y="60"/>
                </a:cubicBezTo>
                <a:cubicBezTo>
                  <a:pt x="8" y="31"/>
                  <a:pt x="31" y="8"/>
                  <a:pt x="60" y="8"/>
                </a:cubicBezTo>
                <a:cubicBezTo>
                  <a:pt x="89" y="8"/>
                  <a:pt x="112" y="31"/>
                  <a:pt x="112" y="60"/>
                </a:cubicBezTo>
                <a:cubicBezTo>
                  <a:pt x="112" y="89"/>
                  <a:pt x="89" y="112"/>
                  <a:pt x="60" y="112"/>
                </a:cubicBezTo>
                <a:close/>
                <a:moveTo>
                  <a:pt x="56" y="54"/>
                </a:moveTo>
                <a:cubicBezTo>
                  <a:pt x="70" y="41"/>
                  <a:pt x="70" y="41"/>
                  <a:pt x="70" y="41"/>
                </a:cubicBezTo>
                <a:cubicBezTo>
                  <a:pt x="66" y="60"/>
                  <a:pt x="66" y="60"/>
                  <a:pt x="66" y="60"/>
                </a:cubicBezTo>
                <a:cubicBezTo>
                  <a:pt x="73" y="64"/>
                  <a:pt x="73" y="64"/>
                  <a:pt x="73" y="64"/>
                </a:cubicBezTo>
                <a:cubicBezTo>
                  <a:pt x="78" y="27"/>
                  <a:pt x="78" y="27"/>
                  <a:pt x="78" y="27"/>
                </a:cubicBezTo>
                <a:cubicBezTo>
                  <a:pt x="49" y="50"/>
                  <a:pt x="49" y="50"/>
                  <a:pt x="49" y="50"/>
                </a:cubicBezTo>
                <a:lnTo>
                  <a:pt x="56" y="54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" name="Freeform 9"/>
          <p:cNvSpPr>
            <a:spLocks noChangeAspect="1" noEditPoints="1"/>
          </p:cNvSpPr>
          <p:nvPr/>
        </p:nvSpPr>
        <p:spPr bwMode="auto">
          <a:xfrm>
            <a:off x="3794808" y="4017343"/>
            <a:ext cx="731520" cy="729423"/>
          </a:xfrm>
          <a:custGeom>
            <a:avLst/>
            <a:gdLst>
              <a:gd name="T0" fmla="*/ 60 w 128"/>
              <a:gd name="T1" fmla="*/ 0 h 128"/>
              <a:gd name="T2" fmla="*/ 52 w 128"/>
              <a:gd name="T3" fmla="*/ 0 h 128"/>
              <a:gd name="T4" fmla="*/ 52 w 128"/>
              <a:gd name="T5" fmla="*/ 12 h 128"/>
              <a:gd name="T6" fmla="*/ 0 w 128"/>
              <a:gd name="T7" fmla="*/ 70 h 128"/>
              <a:gd name="T8" fmla="*/ 58 w 128"/>
              <a:gd name="T9" fmla="*/ 128 h 128"/>
              <a:gd name="T10" fmla="*/ 111 w 128"/>
              <a:gd name="T11" fmla="*/ 94 h 128"/>
              <a:gd name="T12" fmla="*/ 120 w 128"/>
              <a:gd name="T13" fmla="*/ 96 h 128"/>
              <a:gd name="T14" fmla="*/ 128 w 128"/>
              <a:gd name="T15" fmla="*/ 66 h 128"/>
              <a:gd name="T16" fmla="*/ 60 w 128"/>
              <a:gd name="T17" fmla="*/ 0 h 128"/>
              <a:gd name="T18" fmla="*/ 58 w 128"/>
              <a:gd name="T19" fmla="*/ 120 h 128"/>
              <a:gd name="T20" fmla="*/ 8 w 128"/>
              <a:gd name="T21" fmla="*/ 70 h 128"/>
              <a:gd name="T22" fmla="*/ 52 w 128"/>
              <a:gd name="T23" fmla="*/ 20 h 128"/>
              <a:gd name="T24" fmla="*/ 52 w 128"/>
              <a:gd name="T25" fmla="*/ 74 h 128"/>
              <a:gd name="T26" fmla="*/ 103 w 128"/>
              <a:gd name="T27" fmla="*/ 91 h 128"/>
              <a:gd name="T28" fmla="*/ 58 w 128"/>
              <a:gd name="T29" fmla="*/ 120 h 128"/>
              <a:gd name="T30" fmla="*/ 114 w 128"/>
              <a:gd name="T31" fmla="*/ 86 h 128"/>
              <a:gd name="T32" fmla="*/ 60 w 128"/>
              <a:gd name="T33" fmla="*/ 68 h 128"/>
              <a:gd name="T34" fmla="*/ 60 w 128"/>
              <a:gd name="T35" fmla="*/ 8 h 128"/>
              <a:gd name="T36" fmla="*/ 120 w 128"/>
              <a:gd name="T37" fmla="*/ 66 h 128"/>
              <a:gd name="T38" fmla="*/ 114 w 128"/>
              <a:gd name="T39" fmla="*/ 86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28" h="128">
                <a:moveTo>
                  <a:pt x="60" y="0"/>
                </a:moveTo>
                <a:cubicBezTo>
                  <a:pt x="52" y="0"/>
                  <a:pt x="52" y="0"/>
                  <a:pt x="52" y="0"/>
                </a:cubicBezTo>
                <a:cubicBezTo>
                  <a:pt x="52" y="12"/>
                  <a:pt x="52" y="12"/>
                  <a:pt x="52" y="12"/>
                </a:cubicBezTo>
                <a:cubicBezTo>
                  <a:pt x="23" y="15"/>
                  <a:pt x="0" y="40"/>
                  <a:pt x="0" y="70"/>
                </a:cubicBezTo>
                <a:cubicBezTo>
                  <a:pt x="0" y="102"/>
                  <a:pt x="26" y="128"/>
                  <a:pt x="58" y="128"/>
                </a:cubicBezTo>
                <a:cubicBezTo>
                  <a:pt x="82" y="128"/>
                  <a:pt x="102" y="114"/>
                  <a:pt x="111" y="94"/>
                </a:cubicBezTo>
                <a:cubicBezTo>
                  <a:pt x="120" y="96"/>
                  <a:pt x="120" y="96"/>
                  <a:pt x="120" y="96"/>
                </a:cubicBezTo>
                <a:cubicBezTo>
                  <a:pt x="124" y="89"/>
                  <a:pt x="128" y="79"/>
                  <a:pt x="128" y="66"/>
                </a:cubicBezTo>
                <a:cubicBezTo>
                  <a:pt x="128" y="30"/>
                  <a:pt x="96" y="0"/>
                  <a:pt x="60" y="0"/>
                </a:cubicBezTo>
                <a:close/>
                <a:moveTo>
                  <a:pt x="58" y="120"/>
                </a:moveTo>
                <a:cubicBezTo>
                  <a:pt x="30" y="120"/>
                  <a:pt x="8" y="98"/>
                  <a:pt x="8" y="70"/>
                </a:cubicBezTo>
                <a:cubicBezTo>
                  <a:pt x="8" y="45"/>
                  <a:pt x="28" y="24"/>
                  <a:pt x="52" y="20"/>
                </a:cubicBezTo>
                <a:cubicBezTo>
                  <a:pt x="52" y="74"/>
                  <a:pt x="52" y="74"/>
                  <a:pt x="52" y="74"/>
                </a:cubicBezTo>
                <a:cubicBezTo>
                  <a:pt x="103" y="91"/>
                  <a:pt x="103" y="91"/>
                  <a:pt x="103" y="91"/>
                </a:cubicBezTo>
                <a:cubicBezTo>
                  <a:pt x="96" y="109"/>
                  <a:pt x="77" y="120"/>
                  <a:pt x="58" y="120"/>
                </a:cubicBezTo>
                <a:close/>
                <a:moveTo>
                  <a:pt x="114" y="86"/>
                </a:moveTo>
                <a:cubicBezTo>
                  <a:pt x="60" y="68"/>
                  <a:pt x="60" y="68"/>
                  <a:pt x="60" y="68"/>
                </a:cubicBezTo>
                <a:cubicBezTo>
                  <a:pt x="60" y="8"/>
                  <a:pt x="60" y="8"/>
                  <a:pt x="60" y="8"/>
                </a:cubicBezTo>
                <a:cubicBezTo>
                  <a:pt x="91" y="8"/>
                  <a:pt x="120" y="35"/>
                  <a:pt x="120" y="66"/>
                </a:cubicBezTo>
                <a:cubicBezTo>
                  <a:pt x="120" y="75"/>
                  <a:pt x="117" y="81"/>
                  <a:pt x="114" y="86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6" name="Freeform 13"/>
          <p:cNvSpPr>
            <a:spLocks noChangeAspect="1" noEditPoints="1"/>
          </p:cNvSpPr>
          <p:nvPr/>
        </p:nvSpPr>
        <p:spPr bwMode="auto">
          <a:xfrm>
            <a:off x="5747684" y="4017343"/>
            <a:ext cx="731520" cy="729423"/>
          </a:xfrm>
          <a:custGeom>
            <a:avLst/>
            <a:gdLst>
              <a:gd name="T0" fmla="*/ 0 w 128"/>
              <a:gd name="T1" fmla="*/ 64 h 128"/>
              <a:gd name="T2" fmla="*/ 128 w 128"/>
              <a:gd name="T3" fmla="*/ 64 h 128"/>
              <a:gd name="T4" fmla="*/ 110 w 128"/>
              <a:gd name="T5" fmla="*/ 33 h 128"/>
              <a:gd name="T6" fmla="*/ 88 w 128"/>
              <a:gd name="T7" fmla="*/ 60 h 128"/>
              <a:gd name="T8" fmla="*/ 110 w 128"/>
              <a:gd name="T9" fmla="*/ 33 h 128"/>
              <a:gd name="T10" fmla="*/ 84 w 128"/>
              <a:gd name="T11" fmla="*/ 30 h 128"/>
              <a:gd name="T12" fmla="*/ 105 w 128"/>
              <a:gd name="T13" fmla="*/ 26 h 128"/>
              <a:gd name="T14" fmla="*/ 50 w 128"/>
              <a:gd name="T15" fmla="*/ 39 h 128"/>
              <a:gd name="T16" fmla="*/ 78 w 128"/>
              <a:gd name="T17" fmla="*/ 39 h 128"/>
              <a:gd name="T18" fmla="*/ 48 w 128"/>
              <a:gd name="T19" fmla="*/ 60 h 128"/>
              <a:gd name="T20" fmla="*/ 78 w 128"/>
              <a:gd name="T21" fmla="*/ 89 h 128"/>
              <a:gd name="T22" fmla="*/ 50 w 128"/>
              <a:gd name="T23" fmla="*/ 89 h 128"/>
              <a:gd name="T24" fmla="*/ 80 w 128"/>
              <a:gd name="T25" fmla="*/ 68 h 128"/>
              <a:gd name="T26" fmla="*/ 64 w 128"/>
              <a:gd name="T27" fmla="*/ 8 h 128"/>
              <a:gd name="T28" fmla="*/ 76 w 128"/>
              <a:gd name="T29" fmla="*/ 32 h 128"/>
              <a:gd name="T30" fmla="*/ 52 w 128"/>
              <a:gd name="T31" fmla="*/ 32 h 128"/>
              <a:gd name="T32" fmla="*/ 50 w 128"/>
              <a:gd name="T33" fmla="*/ 10 h 128"/>
              <a:gd name="T34" fmla="*/ 23 w 128"/>
              <a:gd name="T35" fmla="*/ 26 h 128"/>
              <a:gd name="T36" fmla="*/ 18 w 128"/>
              <a:gd name="T37" fmla="*/ 33 h 128"/>
              <a:gd name="T38" fmla="*/ 40 w 128"/>
              <a:gd name="T39" fmla="*/ 60 h 128"/>
              <a:gd name="T40" fmla="*/ 18 w 128"/>
              <a:gd name="T41" fmla="*/ 33 h 128"/>
              <a:gd name="T42" fmla="*/ 8 w 128"/>
              <a:gd name="T43" fmla="*/ 68 h 128"/>
              <a:gd name="T44" fmla="*/ 42 w 128"/>
              <a:gd name="T45" fmla="*/ 90 h 128"/>
              <a:gd name="T46" fmla="*/ 23 w 128"/>
              <a:gd name="T47" fmla="*/ 102 h 128"/>
              <a:gd name="T48" fmla="*/ 50 w 128"/>
              <a:gd name="T49" fmla="*/ 118 h 128"/>
              <a:gd name="T50" fmla="*/ 68 w 128"/>
              <a:gd name="T51" fmla="*/ 120 h 128"/>
              <a:gd name="T52" fmla="*/ 60 w 128"/>
              <a:gd name="T53" fmla="*/ 120 h 128"/>
              <a:gd name="T54" fmla="*/ 64 w 128"/>
              <a:gd name="T55" fmla="*/ 96 h 128"/>
              <a:gd name="T56" fmla="*/ 68 w 128"/>
              <a:gd name="T57" fmla="*/ 120 h 128"/>
              <a:gd name="T58" fmla="*/ 84 w 128"/>
              <a:gd name="T59" fmla="*/ 98 h 128"/>
              <a:gd name="T60" fmla="*/ 78 w 128"/>
              <a:gd name="T61" fmla="*/ 118 h 128"/>
              <a:gd name="T62" fmla="*/ 86 w 128"/>
              <a:gd name="T63" fmla="*/ 90 h 128"/>
              <a:gd name="T64" fmla="*/ 120 w 128"/>
              <a:gd name="T65" fmla="*/ 68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28" h="128">
                <a:moveTo>
                  <a:pt x="64" y="0"/>
                </a:moveTo>
                <a:cubicBezTo>
                  <a:pt x="29" y="0"/>
                  <a:pt x="0" y="29"/>
                  <a:pt x="0" y="64"/>
                </a:cubicBezTo>
                <a:cubicBezTo>
                  <a:pt x="0" y="99"/>
                  <a:pt x="29" y="128"/>
                  <a:pt x="64" y="128"/>
                </a:cubicBezTo>
                <a:cubicBezTo>
                  <a:pt x="99" y="128"/>
                  <a:pt x="128" y="99"/>
                  <a:pt x="128" y="64"/>
                </a:cubicBezTo>
                <a:cubicBezTo>
                  <a:pt x="128" y="29"/>
                  <a:pt x="99" y="0"/>
                  <a:pt x="64" y="0"/>
                </a:cubicBezTo>
                <a:close/>
                <a:moveTo>
                  <a:pt x="110" y="33"/>
                </a:moveTo>
                <a:cubicBezTo>
                  <a:pt x="116" y="41"/>
                  <a:pt x="119" y="50"/>
                  <a:pt x="120" y="60"/>
                </a:cubicBezTo>
                <a:cubicBezTo>
                  <a:pt x="88" y="60"/>
                  <a:pt x="88" y="60"/>
                  <a:pt x="88" y="60"/>
                </a:cubicBezTo>
                <a:cubicBezTo>
                  <a:pt x="88" y="53"/>
                  <a:pt x="87" y="45"/>
                  <a:pt x="86" y="38"/>
                </a:cubicBezTo>
                <a:cubicBezTo>
                  <a:pt x="94" y="37"/>
                  <a:pt x="103" y="35"/>
                  <a:pt x="110" y="33"/>
                </a:cubicBezTo>
                <a:close/>
                <a:moveTo>
                  <a:pt x="105" y="26"/>
                </a:moveTo>
                <a:cubicBezTo>
                  <a:pt x="98" y="28"/>
                  <a:pt x="91" y="29"/>
                  <a:pt x="84" y="30"/>
                </a:cubicBezTo>
                <a:cubicBezTo>
                  <a:pt x="83" y="23"/>
                  <a:pt x="80" y="16"/>
                  <a:pt x="78" y="10"/>
                </a:cubicBezTo>
                <a:cubicBezTo>
                  <a:pt x="88" y="12"/>
                  <a:pt x="98" y="18"/>
                  <a:pt x="105" y="26"/>
                </a:cubicBezTo>
                <a:close/>
                <a:moveTo>
                  <a:pt x="48" y="60"/>
                </a:moveTo>
                <a:cubicBezTo>
                  <a:pt x="48" y="53"/>
                  <a:pt x="49" y="46"/>
                  <a:pt x="50" y="39"/>
                </a:cubicBezTo>
                <a:cubicBezTo>
                  <a:pt x="55" y="40"/>
                  <a:pt x="59" y="40"/>
                  <a:pt x="64" y="40"/>
                </a:cubicBezTo>
                <a:cubicBezTo>
                  <a:pt x="69" y="40"/>
                  <a:pt x="73" y="40"/>
                  <a:pt x="78" y="39"/>
                </a:cubicBezTo>
                <a:cubicBezTo>
                  <a:pt x="79" y="46"/>
                  <a:pt x="80" y="53"/>
                  <a:pt x="80" y="60"/>
                </a:cubicBezTo>
                <a:lnTo>
                  <a:pt x="48" y="60"/>
                </a:lnTo>
                <a:close/>
                <a:moveTo>
                  <a:pt x="80" y="68"/>
                </a:moveTo>
                <a:cubicBezTo>
                  <a:pt x="80" y="75"/>
                  <a:pt x="79" y="82"/>
                  <a:pt x="78" y="89"/>
                </a:cubicBezTo>
                <a:cubicBezTo>
                  <a:pt x="73" y="88"/>
                  <a:pt x="69" y="88"/>
                  <a:pt x="64" y="88"/>
                </a:cubicBezTo>
                <a:cubicBezTo>
                  <a:pt x="59" y="88"/>
                  <a:pt x="55" y="88"/>
                  <a:pt x="50" y="89"/>
                </a:cubicBezTo>
                <a:cubicBezTo>
                  <a:pt x="49" y="82"/>
                  <a:pt x="48" y="75"/>
                  <a:pt x="48" y="68"/>
                </a:cubicBezTo>
                <a:lnTo>
                  <a:pt x="80" y="68"/>
                </a:lnTo>
                <a:close/>
                <a:moveTo>
                  <a:pt x="60" y="8"/>
                </a:moveTo>
                <a:cubicBezTo>
                  <a:pt x="61" y="8"/>
                  <a:pt x="63" y="8"/>
                  <a:pt x="64" y="8"/>
                </a:cubicBezTo>
                <a:cubicBezTo>
                  <a:pt x="65" y="8"/>
                  <a:pt x="67" y="8"/>
                  <a:pt x="68" y="8"/>
                </a:cubicBezTo>
                <a:cubicBezTo>
                  <a:pt x="71" y="15"/>
                  <a:pt x="74" y="23"/>
                  <a:pt x="76" y="32"/>
                </a:cubicBezTo>
                <a:cubicBezTo>
                  <a:pt x="72" y="32"/>
                  <a:pt x="68" y="32"/>
                  <a:pt x="64" y="32"/>
                </a:cubicBezTo>
                <a:cubicBezTo>
                  <a:pt x="60" y="32"/>
                  <a:pt x="56" y="32"/>
                  <a:pt x="52" y="32"/>
                </a:cubicBezTo>
                <a:cubicBezTo>
                  <a:pt x="54" y="23"/>
                  <a:pt x="57" y="15"/>
                  <a:pt x="60" y="8"/>
                </a:cubicBezTo>
                <a:close/>
                <a:moveTo>
                  <a:pt x="50" y="10"/>
                </a:moveTo>
                <a:cubicBezTo>
                  <a:pt x="48" y="16"/>
                  <a:pt x="45" y="23"/>
                  <a:pt x="44" y="30"/>
                </a:cubicBezTo>
                <a:cubicBezTo>
                  <a:pt x="37" y="29"/>
                  <a:pt x="30" y="28"/>
                  <a:pt x="23" y="26"/>
                </a:cubicBezTo>
                <a:cubicBezTo>
                  <a:pt x="30" y="18"/>
                  <a:pt x="40" y="12"/>
                  <a:pt x="50" y="10"/>
                </a:cubicBezTo>
                <a:close/>
                <a:moveTo>
                  <a:pt x="18" y="33"/>
                </a:moveTo>
                <a:cubicBezTo>
                  <a:pt x="25" y="35"/>
                  <a:pt x="34" y="37"/>
                  <a:pt x="42" y="38"/>
                </a:cubicBezTo>
                <a:cubicBezTo>
                  <a:pt x="41" y="45"/>
                  <a:pt x="40" y="53"/>
                  <a:pt x="40" y="60"/>
                </a:cubicBezTo>
                <a:cubicBezTo>
                  <a:pt x="8" y="60"/>
                  <a:pt x="8" y="60"/>
                  <a:pt x="8" y="60"/>
                </a:cubicBezTo>
                <a:cubicBezTo>
                  <a:pt x="9" y="50"/>
                  <a:pt x="12" y="41"/>
                  <a:pt x="18" y="33"/>
                </a:cubicBezTo>
                <a:close/>
                <a:moveTo>
                  <a:pt x="18" y="95"/>
                </a:moveTo>
                <a:cubicBezTo>
                  <a:pt x="12" y="87"/>
                  <a:pt x="9" y="78"/>
                  <a:pt x="8" y="68"/>
                </a:cubicBezTo>
                <a:cubicBezTo>
                  <a:pt x="40" y="68"/>
                  <a:pt x="40" y="68"/>
                  <a:pt x="40" y="68"/>
                </a:cubicBezTo>
                <a:cubicBezTo>
                  <a:pt x="40" y="75"/>
                  <a:pt x="41" y="83"/>
                  <a:pt x="42" y="90"/>
                </a:cubicBezTo>
                <a:cubicBezTo>
                  <a:pt x="34" y="91"/>
                  <a:pt x="25" y="93"/>
                  <a:pt x="18" y="95"/>
                </a:cubicBezTo>
                <a:close/>
                <a:moveTo>
                  <a:pt x="23" y="102"/>
                </a:moveTo>
                <a:cubicBezTo>
                  <a:pt x="30" y="100"/>
                  <a:pt x="37" y="99"/>
                  <a:pt x="44" y="98"/>
                </a:cubicBezTo>
                <a:cubicBezTo>
                  <a:pt x="45" y="105"/>
                  <a:pt x="48" y="112"/>
                  <a:pt x="50" y="118"/>
                </a:cubicBezTo>
                <a:cubicBezTo>
                  <a:pt x="40" y="116"/>
                  <a:pt x="30" y="110"/>
                  <a:pt x="23" y="102"/>
                </a:cubicBezTo>
                <a:close/>
                <a:moveTo>
                  <a:pt x="68" y="120"/>
                </a:moveTo>
                <a:cubicBezTo>
                  <a:pt x="67" y="120"/>
                  <a:pt x="65" y="120"/>
                  <a:pt x="64" y="120"/>
                </a:cubicBezTo>
                <a:cubicBezTo>
                  <a:pt x="63" y="120"/>
                  <a:pt x="61" y="120"/>
                  <a:pt x="60" y="120"/>
                </a:cubicBezTo>
                <a:cubicBezTo>
                  <a:pt x="57" y="113"/>
                  <a:pt x="54" y="105"/>
                  <a:pt x="52" y="96"/>
                </a:cubicBezTo>
                <a:cubicBezTo>
                  <a:pt x="56" y="96"/>
                  <a:pt x="60" y="96"/>
                  <a:pt x="64" y="96"/>
                </a:cubicBezTo>
                <a:cubicBezTo>
                  <a:pt x="68" y="96"/>
                  <a:pt x="72" y="96"/>
                  <a:pt x="76" y="96"/>
                </a:cubicBezTo>
                <a:cubicBezTo>
                  <a:pt x="74" y="105"/>
                  <a:pt x="71" y="113"/>
                  <a:pt x="68" y="120"/>
                </a:cubicBezTo>
                <a:close/>
                <a:moveTo>
                  <a:pt x="78" y="118"/>
                </a:moveTo>
                <a:cubicBezTo>
                  <a:pt x="80" y="112"/>
                  <a:pt x="83" y="105"/>
                  <a:pt x="84" y="98"/>
                </a:cubicBezTo>
                <a:cubicBezTo>
                  <a:pt x="91" y="99"/>
                  <a:pt x="98" y="100"/>
                  <a:pt x="105" y="102"/>
                </a:cubicBezTo>
                <a:cubicBezTo>
                  <a:pt x="98" y="110"/>
                  <a:pt x="88" y="116"/>
                  <a:pt x="78" y="118"/>
                </a:cubicBezTo>
                <a:close/>
                <a:moveTo>
                  <a:pt x="110" y="95"/>
                </a:moveTo>
                <a:cubicBezTo>
                  <a:pt x="103" y="93"/>
                  <a:pt x="94" y="91"/>
                  <a:pt x="86" y="90"/>
                </a:cubicBezTo>
                <a:cubicBezTo>
                  <a:pt x="87" y="83"/>
                  <a:pt x="88" y="75"/>
                  <a:pt x="88" y="68"/>
                </a:cubicBezTo>
                <a:cubicBezTo>
                  <a:pt x="120" y="68"/>
                  <a:pt x="120" y="68"/>
                  <a:pt x="120" y="68"/>
                </a:cubicBezTo>
                <a:cubicBezTo>
                  <a:pt x="119" y="78"/>
                  <a:pt x="116" y="87"/>
                  <a:pt x="110" y="95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87911" y="5225916"/>
            <a:ext cx="1831487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solidFill>
                  <a:schemeClr val="tx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 diam</a:t>
            </a:r>
            <a:r>
              <a:rPr lang="en-US" sz="1200" dirty="0">
                <a:solidFill>
                  <a:schemeClr val="tx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solidFill>
                <a:schemeClr val="tx2"/>
              </a:solidFill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15" name="Title 1"/>
          <p:cNvSpPr txBox="1">
            <a:spLocks/>
          </p:cNvSpPr>
          <p:nvPr/>
        </p:nvSpPr>
        <p:spPr>
          <a:xfrm>
            <a:off x="1249419" y="4943224"/>
            <a:ext cx="1908471" cy="36397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800" b="1" dirty="0">
                <a:solidFill>
                  <a:schemeClr val="tx2"/>
                </a:solidFill>
              </a:rPr>
              <a:t>Description</a:t>
            </a:r>
            <a:endParaRPr lang="en-US" sz="1600" b="1" dirty="0">
              <a:solidFill>
                <a:schemeClr val="tx2"/>
              </a:solidFill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44827" y="5225916"/>
            <a:ext cx="1831487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solidFill>
                  <a:schemeClr val="tx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 diam</a:t>
            </a:r>
            <a:r>
              <a:rPr lang="en-US" sz="1200" dirty="0">
                <a:solidFill>
                  <a:schemeClr val="tx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solidFill>
                <a:schemeClr val="tx2"/>
              </a:solidFill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43" name="Title 1"/>
          <p:cNvSpPr txBox="1">
            <a:spLocks/>
          </p:cNvSpPr>
          <p:nvPr/>
        </p:nvSpPr>
        <p:spPr>
          <a:xfrm>
            <a:off x="3206335" y="4943224"/>
            <a:ext cx="1908471" cy="36397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800" b="1" dirty="0">
                <a:solidFill>
                  <a:schemeClr val="tx2"/>
                </a:solidFill>
              </a:rPr>
              <a:t>Description</a:t>
            </a:r>
            <a:endParaRPr lang="en-US" sz="1600" b="1" dirty="0">
              <a:solidFill>
                <a:schemeClr val="tx2"/>
              </a:solidFill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97703" y="5225916"/>
            <a:ext cx="1831487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solidFill>
                  <a:schemeClr val="tx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 diam</a:t>
            </a:r>
            <a:r>
              <a:rPr lang="en-US" sz="1200" dirty="0">
                <a:solidFill>
                  <a:schemeClr val="tx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solidFill>
                <a:schemeClr val="tx2"/>
              </a:solidFill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46" name="Title 1"/>
          <p:cNvSpPr txBox="1">
            <a:spLocks/>
          </p:cNvSpPr>
          <p:nvPr/>
        </p:nvSpPr>
        <p:spPr>
          <a:xfrm>
            <a:off x="5159211" y="4943224"/>
            <a:ext cx="1908471" cy="36397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800" b="1" dirty="0">
                <a:solidFill>
                  <a:schemeClr val="tx2"/>
                </a:solidFill>
              </a:rPr>
              <a:t>Description</a:t>
            </a:r>
            <a:endParaRPr lang="en-US" sz="1600" b="1" dirty="0">
              <a:solidFill>
                <a:schemeClr val="tx2"/>
              </a:solidFill>
            </a:endParaRP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7323FE15-E21B-4DD3-BA5B-67ACA7EEE9F5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36086836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5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000"/>
                            </p:stCondLst>
                            <p:childTnLst>
                              <p:par>
                                <p:cTn id="4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4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3" grpId="0"/>
      <p:bldP spid="17" grpId="0"/>
      <p:bldP spid="27" grpId="0"/>
      <p:bldP spid="16" grpId="0" animBg="1"/>
      <p:bldP spid="20" grpId="0" animBg="1"/>
      <p:bldP spid="26" grpId="0" animBg="1"/>
      <p:bldP spid="14" grpId="0"/>
      <p:bldP spid="15" grpId="0"/>
      <p:bldP spid="42" grpId="0"/>
      <p:bldP spid="43" grpId="0"/>
      <p:bldP spid="45" grpId="0"/>
      <p:bldP spid="46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1450F6E-A492-4348-A454-FE8629159C3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8" name="Rectangle 7"/>
          <p:cNvSpPr/>
          <p:nvPr/>
        </p:nvSpPr>
        <p:spPr>
          <a:xfrm>
            <a:off x="1475015" y="2813959"/>
            <a:ext cx="9241972" cy="123008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Thank You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132123" y="1042652"/>
            <a:ext cx="192775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latin typeface="+mj-lt"/>
              </a:rPr>
              <a:t>Contact Us</a:t>
            </a:r>
          </a:p>
        </p:txBody>
      </p:sp>
      <p:sp>
        <p:nvSpPr>
          <p:cNvPr id="12" name="Freeform 171"/>
          <p:cNvSpPr>
            <a:spLocks noEditPoints="1"/>
          </p:cNvSpPr>
          <p:nvPr/>
        </p:nvSpPr>
        <p:spPr bwMode="auto">
          <a:xfrm>
            <a:off x="1108952" y="1825068"/>
            <a:ext cx="517072" cy="478115"/>
          </a:xfrm>
          <a:custGeom>
            <a:avLst/>
            <a:gdLst>
              <a:gd name="T0" fmla="*/ 120 w 146"/>
              <a:gd name="T1" fmla="*/ 35 h 135"/>
              <a:gd name="T2" fmla="*/ 120 w 146"/>
              <a:gd name="T3" fmla="*/ 2 h 135"/>
              <a:gd name="T4" fmla="*/ 102 w 146"/>
              <a:gd name="T5" fmla="*/ 2 h 135"/>
              <a:gd name="T6" fmla="*/ 102 w 146"/>
              <a:gd name="T7" fmla="*/ 21 h 135"/>
              <a:gd name="T8" fmla="*/ 73 w 146"/>
              <a:gd name="T9" fmla="*/ 0 h 135"/>
              <a:gd name="T10" fmla="*/ 0 w 146"/>
              <a:gd name="T11" fmla="*/ 56 h 135"/>
              <a:gd name="T12" fmla="*/ 12 w 146"/>
              <a:gd name="T13" fmla="*/ 71 h 135"/>
              <a:gd name="T14" fmla="*/ 19 w 146"/>
              <a:gd name="T15" fmla="*/ 66 h 135"/>
              <a:gd name="T16" fmla="*/ 19 w 146"/>
              <a:gd name="T17" fmla="*/ 135 h 135"/>
              <a:gd name="T18" fmla="*/ 128 w 146"/>
              <a:gd name="T19" fmla="*/ 135 h 135"/>
              <a:gd name="T20" fmla="*/ 128 w 146"/>
              <a:gd name="T21" fmla="*/ 66 h 135"/>
              <a:gd name="T22" fmla="*/ 135 w 146"/>
              <a:gd name="T23" fmla="*/ 71 h 135"/>
              <a:gd name="T24" fmla="*/ 146 w 146"/>
              <a:gd name="T25" fmla="*/ 56 h 135"/>
              <a:gd name="T26" fmla="*/ 120 w 146"/>
              <a:gd name="T27" fmla="*/ 35 h 135"/>
              <a:gd name="T28" fmla="*/ 116 w 146"/>
              <a:gd name="T29" fmla="*/ 125 h 135"/>
              <a:gd name="T30" fmla="*/ 92 w 146"/>
              <a:gd name="T31" fmla="*/ 125 h 135"/>
              <a:gd name="T32" fmla="*/ 92 w 146"/>
              <a:gd name="T33" fmla="*/ 85 h 135"/>
              <a:gd name="T34" fmla="*/ 54 w 146"/>
              <a:gd name="T35" fmla="*/ 85 h 135"/>
              <a:gd name="T36" fmla="*/ 54 w 146"/>
              <a:gd name="T37" fmla="*/ 125 h 135"/>
              <a:gd name="T38" fmla="*/ 31 w 146"/>
              <a:gd name="T39" fmla="*/ 125 h 135"/>
              <a:gd name="T40" fmla="*/ 31 w 146"/>
              <a:gd name="T41" fmla="*/ 59 h 135"/>
              <a:gd name="T42" fmla="*/ 73 w 146"/>
              <a:gd name="T43" fmla="*/ 26 h 135"/>
              <a:gd name="T44" fmla="*/ 116 w 146"/>
              <a:gd name="T45" fmla="*/ 59 h 135"/>
              <a:gd name="T46" fmla="*/ 116 w 146"/>
              <a:gd name="T47" fmla="*/ 125 h 1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46" h="135">
                <a:moveTo>
                  <a:pt x="120" y="35"/>
                </a:moveTo>
                <a:lnTo>
                  <a:pt x="120" y="2"/>
                </a:lnTo>
                <a:lnTo>
                  <a:pt x="102" y="2"/>
                </a:lnTo>
                <a:lnTo>
                  <a:pt x="102" y="21"/>
                </a:lnTo>
                <a:lnTo>
                  <a:pt x="73" y="0"/>
                </a:lnTo>
                <a:lnTo>
                  <a:pt x="0" y="56"/>
                </a:lnTo>
                <a:lnTo>
                  <a:pt x="12" y="71"/>
                </a:lnTo>
                <a:lnTo>
                  <a:pt x="19" y="66"/>
                </a:lnTo>
                <a:lnTo>
                  <a:pt x="19" y="135"/>
                </a:lnTo>
                <a:lnTo>
                  <a:pt x="128" y="135"/>
                </a:lnTo>
                <a:lnTo>
                  <a:pt x="128" y="66"/>
                </a:lnTo>
                <a:lnTo>
                  <a:pt x="135" y="71"/>
                </a:lnTo>
                <a:lnTo>
                  <a:pt x="146" y="56"/>
                </a:lnTo>
                <a:lnTo>
                  <a:pt x="120" y="35"/>
                </a:lnTo>
                <a:close/>
                <a:moveTo>
                  <a:pt x="116" y="125"/>
                </a:moveTo>
                <a:lnTo>
                  <a:pt x="92" y="125"/>
                </a:lnTo>
                <a:lnTo>
                  <a:pt x="92" y="85"/>
                </a:lnTo>
                <a:lnTo>
                  <a:pt x="54" y="85"/>
                </a:lnTo>
                <a:lnTo>
                  <a:pt x="54" y="125"/>
                </a:lnTo>
                <a:lnTo>
                  <a:pt x="31" y="125"/>
                </a:lnTo>
                <a:lnTo>
                  <a:pt x="31" y="59"/>
                </a:lnTo>
                <a:lnTo>
                  <a:pt x="73" y="26"/>
                </a:lnTo>
                <a:lnTo>
                  <a:pt x="116" y="59"/>
                </a:lnTo>
                <a:lnTo>
                  <a:pt x="116" y="125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10157" y="1740961"/>
            <a:ext cx="2295993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sedummy nibh euismod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grpSp>
        <p:nvGrpSpPr>
          <p:cNvPr id="14" name="Group 13"/>
          <p:cNvGrpSpPr/>
          <p:nvPr/>
        </p:nvGrpSpPr>
        <p:grpSpPr>
          <a:xfrm>
            <a:off x="4545468" y="1910684"/>
            <a:ext cx="487787" cy="306883"/>
            <a:chOff x="5978526" y="1625601"/>
            <a:chExt cx="239713" cy="150812"/>
          </a:xfrm>
          <a:solidFill>
            <a:schemeClr val="accent1"/>
          </a:solidFill>
        </p:grpSpPr>
        <p:sp>
          <p:nvSpPr>
            <p:cNvPr id="15" name="Freeform 108"/>
            <p:cNvSpPr>
              <a:spLocks/>
            </p:cNvSpPr>
            <p:nvPr/>
          </p:nvSpPr>
          <p:spPr bwMode="auto">
            <a:xfrm>
              <a:off x="5992813" y="1625601"/>
              <a:ext cx="214313" cy="95250"/>
            </a:xfrm>
            <a:custGeom>
              <a:avLst/>
              <a:gdLst>
                <a:gd name="T0" fmla="*/ 135 w 135"/>
                <a:gd name="T1" fmla="*/ 0 h 60"/>
                <a:gd name="T2" fmla="*/ 132 w 135"/>
                <a:gd name="T3" fmla="*/ 0 h 60"/>
                <a:gd name="T4" fmla="*/ 0 w 135"/>
                <a:gd name="T5" fmla="*/ 0 h 60"/>
                <a:gd name="T6" fmla="*/ 0 w 135"/>
                <a:gd name="T7" fmla="*/ 0 h 60"/>
                <a:gd name="T8" fmla="*/ 66 w 135"/>
                <a:gd name="T9" fmla="*/ 60 h 60"/>
                <a:gd name="T10" fmla="*/ 135 w 135"/>
                <a:gd name="T11" fmla="*/ 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5" h="60">
                  <a:moveTo>
                    <a:pt x="135" y="0"/>
                  </a:moveTo>
                  <a:lnTo>
                    <a:pt x="13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66" y="60"/>
                  </a:lnTo>
                  <a:lnTo>
                    <a:pt x="13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" name="Freeform 109"/>
            <p:cNvSpPr>
              <a:spLocks/>
            </p:cNvSpPr>
            <p:nvPr/>
          </p:nvSpPr>
          <p:spPr bwMode="auto">
            <a:xfrm>
              <a:off x="6143626" y="1638301"/>
              <a:ext cx="74613" cy="130175"/>
            </a:xfrm>
            <a:custGeom>
              <a:avLst/>
              <a:gdLst>
                <a:gd name="T0" fmla="*/ 20 w 20"/>
                <a:gd name="T1" fmla="*/ 0 h 35"/>
                <a:gd name="T2" fmla="*/ 0 w 20"/>
                <a:gd name="T3" fmla="*/ 17 h 35"/>
                <a:gd name="T4" fmla="*/ 19 w 20"/>
                <a:gd name="T5" fmla="*/ 35 h 35"/>
                <a:gd name="T6" fmla="*/ 20 w 20"/>
                <a:gd name="T7" fmla="*/ 33 h 35"/>
                <a:gd name="T8" fmla="*/ 20 w 20"/>
                <a:gd name="T9" fmla="*/ 1 h 35"/>
                <a:gd name="T10" fmla="*/ 20 w 20"/>
                <a:gd name="T11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" h="35">
                  <a:moveTo>
                    <a:pt x="20" y="0"/>
                  </a:moveTo>
                  <a:cubicBezTo>
                    <a:pt x="0" y="17"/>
                    <a:pt x="0" y="17"/>
                    <a:pt x="0" y="17"/>
                  </a:cubicBezTo>
                  <a:cubicBezTo>
                    <a:pt x="19" y="35"/>
                    <a:pt x="19" y="35"/>
                    <a:pt x="19" y="35"/>
                  </a:cubicBezTo>
                  <a:cubicBezTo>
                    <a:pt x="20" y="34"/>
                    <a:pt x="20" y="34"/>
                    <a:pt x="20" y="33"/>
                  </a:cubicBezTo>
                  <a:cubicBezTo>
                    <a:pt x="20" y="1"/>
                    <a:pt x="20" y="1"/>
                    <a:pt x="20" y="1"/>
                  </a:cubicBezTo>
                  <a:cubicBezTo>
                    <a:pt x="20" y="1"/>
                    <a:pt x="20" y="0"/>
                    <a:pt x="2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" name="Freeform 110"/>
            <p:cNvSpPr>
              <a:spLocks/>
            </p:cNvSpPr>
            <p:nvPr/>
          </p:nvSpPr>
          <p:spPr bwMode="auto">
            <a:xfrm>
              <a:off x="5978526" y="1633538"/>
              <a:ext cx="74613" cy="134938"/>
            </a:xfrm>
            <a:custGeom>
              <a:avLst/>
              <a:gdLst>
                <a:gd name="T0" fmla="*/ 0 w 20"/>
                <a:gd name="T1" fmla="*/ 0 h 36"/>
                <a:gd name="T2" fmla="*/ 0 w 20"/>
                <a:gd name="T3" fmla="*/ 2 h 36"/>
                <a:gd name="T4" fmla="*/ 0 w 20"/>
                <a:gd name="T5" fmla="*/ 34 h 36"/>
                <a:gd name="T6" fmla="*/ 0 w 20"/>
                <a:gd name="T7" fmla="*/ 36 h 36"/>
                <a:gd name="T8" fmla="*/ 20 w 20"/>
                <a:gd name="T9" fmla="*/ 18 h 36"/>
                <a:gd name="T10" fmla="*/ 0 w 20"/>
                <a:gd name="T11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" h="36">
                  <a:moveTo>
                    <a:pt x="0" y="0"/>
                  </a:moveTo>
                  <a:cubicBezTo>
                    <a:pt x="0" y="1"/>
                    <a:pt x="0" y="1"/>
                    <a:pt x="0" y="2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35"/>
                    <a:pt x="0" y="35"/>
                    <a:pt x="0" y="36"/>
                  </a:cubicBezTo>
                  <a:cubicBezTo>
                    <a:pt x="20" y="18"/>
                    <a:pt x="20" y="18"/>
                    <a:pt x="20" y="18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" name="Freeform 111"/>
            <p:cNvSpPr>
              <a:spLocks/>
            </p:cNvSpPr>
            <p:nvPr/>
          </p:nvSpPr>
          <p:spPr bwMode="auto">
            <a:xfrm>
              <a:off x="5992813" y="1712913"/>
              <a:ext cx="209550" cy="63500"/>
            </a:xfrm>
            <a:custGeom>
              <a:avLst/>
              <a:gdLst>
                <a:gd name="T0" fmla="*/ 66 w 132"/>
                <a:gd name="T1" fmla="*/ 19 h 40"/>
                <a:gd name="T2" fmla="*/ 45 w 132"/>
                <a:gd name="T3" fmla="*/ 0 h 40"/>
                <a:gd name="T4" fmla="*/ 0 w 132"/>
                <a:gd name="T5" fmla="*/ 40 h 40"/>
                <a:gd name="T6" fmla="*/ 0 w 132"/>
                <a:gd name="T7" fmla="*/ 40 h 40"/>
                <a:gd name="T8" fmla="*/ 132 w 132"/>
                <a:gd name="T9" fmla="*/ 40 h 40"/>
                <a:gd name="T10" fmla="*/ 88 w 132"/>
                <a:gd name="T11" fmla="*/ 0 h 40"/>
                <a:gd name="T12" fmla="*/ 66 w 132"/>
                <a:gd name="T13" fmla="*/ 19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2" h="40">
                  <a:moveTo>
                    <a:pt x="66" y="19"/>
                  </a:moveTo>
                  <a:lnTo>
                    <a:pt x="45" y="0"/>
                  </a:lnTo>
                  <a:lnTo>
                    <a:pt x="0" y="40"/>
                  </a:lnTo>
                  <a:lnTo>
                    <a:pt x="0" y="40"/>
                  </a:lnTo>
                  <a:lnTo>
                    <a:pt x="132" y="40"/>
                  </a:lnTo>
                  <a:lnTo>
                    <a:pt x="88" y="0"/>
                  </a:lnTo>
                  <a:lnTo>
                    <a:pt x="66" y="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19" name="TextBox 18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94772" y="1740961"/>
            <a:ext cx="2295993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sedummy nibh euismod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20" name="Freeform 107"/>
          <p:cNvSpPr>
            <a:spLocks noChangeAspect="1"/>
          </p:cNvSpPr>
          <p:nvPr/>
        </p:nvSpPr>
        <p:spPr bwMode="auto">
          <a:xfrm>
            <a:off x="8168264" y="1826379"/>
            <a:ext cx="452845" cy="475488"/>
          </a:xfrm>
          <a:custGeom>
            <a:avLst/>
            <a:gdLst>
              <a:gd name="T0" fmla="*/ 57 w 59"/>
              <a:gd name="T1" fmla="*/ 48 h 62"/>
              <a:gd name="T2" fmla="*/ 56 w 59"/>
              <a:gd name="T3" fmla="*/ 48 h 62"/>
              <a:gd name="T4" fmla="*/ 43 w 59"/>
              <a:gd name="T5" fmla="*/ 42 h 62"/>
              <a:gd name="T6" fmla="*/ 42 w 59"/>
              <a:gd name="T7" fmla="*/ 42 h 62"/>
              <a:gd name="T8" fmla="*/ 35 w 59"/>
              <a:gd name="T9" fmla="*/ 47 h 62"/>
              <a:gd name="T10" fmla="*/ 22 w 59"/>
              <a:gd name="T11" fmla="*/ 37 h 62"/>
              <a:gd name="T12" fmla="*/ 14 w 59"/>
              <a:gd name="T13" fmla="*/ 24 h 62"/>
              <a:gd name="T14" fmla="*/ 20 w 59"/>
              <a:gd name="T15" fmla="*/ 17 h 62"/>
              <a:gd name="T16" fmla="*/ 16 w 59"/>
              <a:gd name="T17" fmla="*/ 2 h 62"/>
              <a:gd name="T18" fmla="*/ 16 w 59"/>
              <a:gd name="T19" fmla="*/ 2 h 62"/>
              <a:gd name="T20" fmla="*/ 10 w 59"/>
              <a:gd name="T21" fmla="*/ 0 h 62"/>
              <a:gd name="T22" fmla="*/ 8 w 59"/>
              <a:gd name="T23" fmla="*/ 1 h 62"/>
              <a:gd name="T24" fmla="*/ 1 w 59"/>
              <a:gd name="T25" fmla="*/ 8 h 62"/>
              <a:gd name="T26" fmla="*/ 14 w 59"/>
              <a:gd name="T27" fmla="*/ 46 h 62"/>
              <a:gd name="T28" fmla="*/ 49 w 59"/>
              <a:gd name="T29" fmla="*/ 62 h 62"/>
              <a:gd name="T30" fmla="*/ 49 w 59"/>
              <a:gd name="T31" fmla="*/ 62 h 62"/>
              <a:gd name="T32" fmla="*/ 49 w 59"/>
              <a:gd name="T33" fmla="*/ 62 h 62"/>
              <a:gd name="T34" fmla="*/ 57 w 59"/>
              <a:gd name="T35" fmla="*/ 56 h 62"/>
              <a:gd name="T36" fmla="*/ 57 w 59"/>
              <a:gd name="T37" fmla="*/ 48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59" h="62">
                <a:moveTo>
                  <a:pt x="57" y="48"/>
                </a:moveTo>
                <a:cubicBezTo>
                  <a:pt x="56" y="48"/>
                  <a:pt x="56" y="48"/>
                  <a:pt x="56" y="48"/>
                </a:cubicBezTo>
                <a:cubicBezTo>
                  <a:pt x="55" y="45"/>
                  <a:pt x="44" y="42"/>
                  <a:pt x="43" y="42"/>
                </a:cubicBezTo>
                <a:cubicBezTo>
                  <a:pt x="42" y="42"/>
                  <a:pt x="42" y="42"/>
                  <a:pt x="42" y="42"/>
                </a:cubicBezTo>
                <a:cubicBezTo>
                  <a:pt x="40" y="42"/>
                  <a:pt x="38" y="44"/>
                  <a:pt x="35" y="47"/>
                </a:cubicBezTo>
                <a:cubicBezTo>
                  <a:pt x="31" y="45"/>
                  <a:pt x="25" y="40"/>
                  <a:pt x="22" y="37"/>
                </a:cubicBezTo>
                <a:cubicBezTo>
                  <a:pt x="19" y="34"/>
                  <a:pt x="15" y="28"/>
                  <a:pt x="14" y="24"/>
                </a:cubicBezTo>
                <a:cubicBezTo>
                  <a:pt x="18" y="20"/>
                  <a:pt x="20" y="18"/>
                  <a:pt x="20" y="17"/>
                </a:cubicBezTo>
                <a:cubicBezTo>
                  <a:pt x="20" y="16"/>
                  <a:pt x="18" y="3"/>
                  <a:pt x="16" y="2"/>
                </a:cubicBezTo>
                <a:cubicBezTo>
                  <a:pt x="16" y="2"/>
                  <a:pt x="16" y="2"/>
                  <a:pt x="16" y="2"/>
                </a:cubicBezTo>
                <a:cubicBezTo>
                  <a:pt x="14" y="1"/>
                  <a:pt x="12" y="0"/>
                  <a:pt x="10" y="0"/>
                </a:cubicBezTo>
                <a:cubicBezTo>
                  <a:pt x="9" y="0"/>
                  <a:pt x="9" y="0"/>
                  <a:pt x="8" y="1"/>
                </a:cubicBezTo>
                <a:cubicBezTo>
                  <a:pt x="7" y="2"/>
                  <a:pt x="3" y="4"/>
                  <a:pt x="1" y="8"/>
                </a:cubicBezTo>
                <a:cubicBezTo>
                  <a:pt x="0" y="10"/>
                  <a:pt x="0" y="29"/>
                  <a:pt x="14" y="46"/>
                </a:cubicBezTo>
                <a:cubicBezTo>
                  <a:pt x="29" y="62"/>
                  <a:pt x="46" y="62"/>
                  <a:pt x="49" y="62"/>
                </a:cubicBezTo>
                <a:cubicBezTo>
                  <a:pt x="49" y="62"/>
                  <a:pt x="49" y="62"/>
                  <a:pt x="49" y="62"/>
                </a:cubicBezTo>
                <a:cubicBezTo>
                  <a:pt x="49" y="62"/>
                  <a:pt x="49" y="62"/>
                  <a:pt x="49" y="62"/>
                </a:cubicBezTo>
                <a:cubicBezTo>
                  <a:pt x="53" y="61"/>
                  <a:pt x="56" y="57"/>
                  <a:pt x="57" y="56"/>
                </a:cubicBezTo>
                <a:cubicBezTo>
                  <a:pt x="59" y="53"/>
                  <a:pt x="58" y="50"/>
                  <a:pt x="57" y="4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787058" y="1740961"/>
            <a:ext cx="2295993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sedummy nibh euismod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</p:spTree>
    <p:extLst>
      <p:ext uri="{BB962C8B-B14F-4D97-AF65-F5344CB8AC3E}">
        <p14:creationId xmlns:p14="http://schemas.microsoft.com/office/powerpoint/2010/main" val="21690012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0" grpId="0"/>
      <p:bldP spid="11" grpId="0"/>
      <p:bldP spid="12" grpId="0" animBg="1"/>
      <p:bldP spid="13" grpId="0"/>
      <p:bldP spid="19" grpId="0"/>
      <p:bldP spid="20" grpId="0" animBg="1"/>
      <p:bldP spid="2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Our Company Mission</a:t>
            </a:r>
          </a:p>
        </p:txBody>
      </p:sp>
      <p:sp>
        <p:nvSpPr>
          <p:cNvPr id="6" name="Rectangle 5"/>
          <p:cNvSpPr/>
          <p:nvPr/>
        </p:nvSpPr>
        <p:spPr>
          <a:xfrm>
            <a:off x="3771902" y="1873410"/>
            <a:ext cx="3091815" cy="404653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51921" y="2226014"/>
            <a:ext cx="2731771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en-US" sz="2000" b="1" dirty="0">
                <a:solidFill>
                  <a:schemeClr val="tx2"/>
                </a:solidFill>
                <a:latin typeface="+mj-lt"/>
                <a:ea typeface="Helvetica Neue Thin"/>
                <a:cs typeface="Helvetica Neue Thin"/>
                <a:sym typeface="Helvetica Neue Thin"/>
              </a:rPr>
              <a:t>Company Objective</a:t>
            </a:r>
            <a:endParaRPr lang="id-ID" sz="2000" b="1" dirty="0">
              <a:solidFill>
                <a:schemeClr val="tx2"/>
              </a:solidFill>
              <a:latin typeface="+mj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51921" y="2773087"/>
            <a:ext cx="2731771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sedummy nibh euismod tincidunt ut laoreet dolore magna aliquam erat volutpat</a:t>
            </a:r>
            <a:r>
              <a:rPr lang="en-US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ipsum dolor sit, elit,</a:t>
            </a:r>
            <a:r>
              <a:rPr lang="en-US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diam euismod tincidunt</a:t>
            </a:r>
            <a:r>
              <a:rPr lang="en-US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, </a:t>
            </a:r>
            <a:r>
              <a:rPr lang="id-ID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sed diam nonummy nibh euismod tincidunt ut laoreet dolore magna aliquam erat volutpat</a:t>
            </a:r>
            <a:r>
              <a:rPr lang="en-US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ipsum dolor sit</a:t>
            </a:r>
            <a:r>
              <a:rPr lang="en-US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solidFill>
                <a:schemeClr val="bg2"/>
              </a:solidFill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11" name="Freeform 5"/>
          <p:cNvSpPr>
            <a:spLocks noChangeAspect="1" noEditPoints="1"/>
          </p:cNvSpPr>
          <p:nvPr/>
        </p:nvSpPr>
        <p:spPr bwMode="auto">
          <a:xfrm>
            <a:off x="7252968" y="2226014"/>
            <a:ext cx="548640" cy="547073"/>
          </a:xfrm>
          <a:custGeom>
            <a:avLst/>
            <a:gdLst>
              <a:gd name="T0" fmla="*/ 59 w 128"/>
              <a:gd name="T1" fmla="*/ 96 h 128"/>
              <a:gd name="T2" fmla="*/ 29 w 128"/>
              <a:gd name="T3" fmla="*/ 96 h 128"/>
              <a:gd name="T4" fmla="*/ 20 w 128"/>
              <a:gd name="T5" fmla="*/ 100 h 128"/>
              <a:gd name="T6" fmla="*/ 29 w 128"/>
              <a:gd name="T7" fmla="*/ 104 h 128"/>
              <a:gd name="T8" fmla="*/ 59 w 128"/>
              <a:gd name="T9" fmla="*/ 104 h 128"/>
              <a:gd name="T10" fmla="*/ 108 w 128"/>
              <a:gd name="T11" fmla="*/ 100 h 128"/>
              <a:gd name="T12" fmla="*/ 44 w 128"/>
              <a:gd name="T13" fmla="*/ 110 h 128"/>
              <a:gd name="T14" fmla="*/ 44 w 128"/>
              <a:gd name="T15" fmla="*/ 90 h 128"/>
              <a:gd name="T16" fmla="*/ 44 w 128"/>
              <a:gd name="T17" fmla="*/ 110 h 128"/>
              <a:gd name="T18" fmla="*/ 59 w 128"/>
              <a:gd name="T19" fmla="*/ 32 h 128"/>
              <a:gd name="T20" fmla="*/ 29 w 128"/>
              <a:gd name="T21" fmla="*/ 32 h 128"/>
              <a:gd name="T22" fmla="*/ 20 w 128"/>
              <a:gd name="T23" fmla="*/ 36 h 128"/>
              <a:gd name="T24" fmla="*/ 29 w 128"/>
              <a:gd name="T25" fmla="*/ 40 h 128"/>
              <a:gd name="T26" fmla="*/ 59 w 128"/>
              <a:gd name="T27" fmla="*/ 40 h 128"/>
              <a:gd name="T28" fmla="*/ 108 w 128"/>
              <a:gd name="T29" fmla="*/ 36 h 128"/>
              <a:gd name="T30" fmla="*/ 44 w 128"/>
              <a:gd name="T31" fmla="*/ 46 h 128"/>
              <a:gd name="T32" fmla="*/ 44 w 128"/>
              <a:gd name="T33" fmla="*/ 26 h 128"/>
              <a:gd name="T34" fmla="*/ 44 w 128"/>
              <a:gd name="T35" fmla="*/ 46 h 128"/>
              <a:gd name="T36" fmla="*/ 95 w 128"/>
              <a:gd name="T37" fmla="*/ 64 h 128"/>
              <a:gd name="T38" fmla="*/ 65 w 128"/>
              <a:gd name="T39" fmla="*/ 64 h 128"/>
              <a:gd name="T40" fmla="*/ 20 w 128"/>
              <a:gd name="T41" fmla="*/ 68 h 128"/>
              <a:gd name="T42" fmla="*/ 65 w 128"/>
              <a:gd name="T43" fmla="*/ 72 h 128"/>
              <a:gd name="T44" fmla="*/ 95 w 128"/>
              <a:gd name="T45" fmla="*/ 72 h 128"/>
              <a:gd name="T46" fmla="*/ 108 w 128"/>
              <a:gd name="T47" fmla="*/ 68 h 128"/>
              <a:gd name="T48" fmla="*/ 80 w 128"/>
              <a:gd name="T49" fmla="*/ 78 h 128"/>
              <a:gd name="T50" fmla="*/ 80 w 128"/>
              <a:gd name="T51" fmla="*/ 58 h 128"/>
              <a:gd name="T52" fmla="*/ 80 w 128"/>
              <a:gd name="T53" fmla="*/ 78 h 128"/>
              <a:gd name="T54" fmla="*/ 16 w 128"/>
              <a:gd name="T55" fmla="*/ 0 h 128"/>
              <a:gd name="T56" fmla="*/ 0 w 128"/>
              <a:gd name="T57" fmla="*/ 112 h 128"/>
              <a:gd name="T58" fmla="*/ 112 w 128"/>
              <a:gd name="T59" fmla="*/ 128 h 128"/>
              <a:gd name="T60" fmla="*/ 128 w 128"/>
              <a:gd name="T61" fmla="*/ 16 h 128"/>
              <a:gd name="T62" fmla="*/ 120 w 128"/>
              <a:gd name="T63" fmla="*/ 112 h 128"/>
              <a:gd name="T64" fmla="*/ 16 w 128"/>
              <a:gd name="T65" fmla="*/ 120 h 128"/>
              <a:gd name="T66" fmla="*/ 8 w 128"/>
              <a:gd name="T67" fmla="*/ 16 h 128"/>
              <a:gd name="T68" fmla="*/ 112 w 128"/>
              <a:gd name="T69" fmla="*/ 8 h 128"/>
              <a:gd name="T70" fmla="*/ 120 w 128"/>
              <a:gd name="T71" fmla="*/ 11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28" h="128">
                <a:moveTo>
                  <a:pt x="104" y="96"/>
                </a:moveTo>
                <a:cubicBezTo>
                  <a:pt x="59" y="96"/>
                  <a:pt x="59" y="96"/>
                  <a:pt x="59" y="96"/>
                </a:cubicBezTo>
                <a:cubicBezTo>
                  <a:pt x="58" y="89"/>
                  <a:pt x="51" y="84"/>
                  <a:pt x="44" y="84"/>
                </a:cubicBezTo>
                <a:cubicBezTo>
                  <a:pt x="37" y="84"/>
                  <a:pt x="30" y="89"/>
                  <a:pt x="29" y="96"/>
                </a:cubicBezTo>
                <a:cubicBezTo>
                  <a:pt x="24" y="96"/>
                  <a:pt x="24" y="96"/>
                  <a:pt x="24" y="96"/>
                </a:cubicBezTo>
                <a:cubicBezTo>
                  <a:pt x="22" y="96"/>
                  <a:pt x="20" y="98"/>
                  <a:pt x="20" y="100"/>
                </a:cubicBezTo>
                <a:cubicBezTo>
                  <a:pt x="20" y="102"/>
                  <a:pt x="22" y="104"/>
                  <a:pt x="24" y="104"/>
                </a:cubicBezTo>
                <a:cubicBezTo>
                  <a:pt x="29" y="104"/>
                  <a:pt x="29" y="104"/>
                  <a:pt x="29" y="104"/>
                </a:cubicBezTo>
                <a:cubicBezTo>
                  <a:pt x="30" y="111"/>
                  <a:pt x="37" y="116"/>
                  <a:pt x="44" y="116"/>
                </a:cubicBezTo>
                <a:cubicBezTo>
                  <a:pt x="51" y="116"/>
                  <a:pt x="58" y="111"/>
                  <a:pt x="59" y="104"/>
                </a:cubicBezTo>
                <a:cubicBezTo>
                  <a:pt x="104" y="104"/>
                  <a:pt x="104" y="104"/>
                  <a:pt x="104" y="104"/>
                </a:cubicBezTo>
                <a:cubicBezTo>
                  <a:pt x="106" y="104"/>
                  <a:pt x="108" y="102"/>
                  <a:pt x="108" y="100"/>
                </a:cubicBezTo>
                <a:cubicBezTo>
                  <a:pt x="108" y="98"/>
                  <a:pt x="106" y="96"/>
                  <a:pt x="104" y="96"/>
                </a:cubicBezTo>
                <a:close/>
                <a:moveTo>
                  <a:pt x="44" y="110"/>
                </a:moveTo>
                <a:cubicBezTo>
                  <a:pt x="39" y="110"/>
                  <a:pt x="34" y="105"/>
                  <a:pt x="34" y="100"/>
                </a:cubicBezTo>
                <a:cubicBezTo>
                  <a:pt x="34" y="95"/>
                  <a:pt x="39" y="90"/>
                  <a:pt x="44" y="90"/>
                </a:cubicBezTo>
                <a:cubicBezTo>
                  <a:pt x="49" y="90"/>
                  <a:pt x="54" y="95"/>
                  <a:pt x="54" y="100"/>
                </a:cubicBezTo>
                <a:cubicBezTo>
                  <a:pt x="54" y="105"/>
                  <a:pt x="49" y="110"/>
                  <a:pt x="44" y="110"/>
                </a:cubicBezTo>
                <a:close/>
                <a:moveTo>
                  <a:pt x="104" y="32"/>
                </a:moveTo>
                <a:cubicBezTo>
                  <a:pt x="59" y="32"/>
                  <a:pt x="59" y="32"/>
                  <a:pt x="59" y="32"/>
                </a:cubicBezTo>
                <a:cubicBezTo>
                  <a:pt x="58" y="25"/>
                  <a:pt x="51" y="20"/>
                  <a:pt x="44" y="20"/>
                </a:cubicBezTo>
                <a:cubicBezTo>
                  <a:pt x="37" y="20"/>
                  <a:pt x="30" y="25"/>
                  <a:pt x="29" y="32"/>
                </a:cubicBezTo>
                <a:cubicBezTo>
                  <a:pt x="24" y="32"/>
                  <a:pt x="24" y="32"/>
                  <a:pt x="24" y="32"/>
                </a:cubicBezTo>
                <a:cubicBezTo>
                  <a:pt x="22" y="32"/>
                  <a:pt x="20" y="34"/>
                  <a:pt x="20" y="36"/>
                </a:cubicBezTo>
                <a:cubicBezTo>
                  <a:pt x="20" y="38"/>
                  <a:pt x="22" y="40"/>
                  <a:pt x="24" y="40"/>
                </a:cubicBezTo>
                <a:cubicBezTo>
                  <a:pt x="29" y="40"/>
                  <a:pt x="29" y="40"/>
                  <a:pt x="29" y="40"/>
                </a:cubicBezTo>
                <a:cubicBezTo>
                  <a:pt x="30" y="47"/>
                  <a:pt x="37" y="52"/>
                  <a:pt x="44" y="52"/>
                </a:cubicBezTo>
                <a:cubicBezTo>
                  <a:pt x="51" y="52"/>
                  <a:pt x="58" y="47"/>
                  <a:pt x="59" y="40"/>
                </a:cubicBezTo>
                <a:cubicBezTo>
                  <a:pt x="104" y="40"/>
                  <a:pt x="104" y="40"/>
                  <a:pt x="104" y="40"/>
                </a:cubicBezTo>
                <a:cubicBezTo>
                  <a:pt x="106" y="40"/>
                  <a:pt x="108" y="38"/>
                  <a:pt x="108" y="36"/>
                </a:cubicBezTo>
                <a:cubicBezTo>
                  <a:pt x="108" y="34"/>
                  <a:pt x="106" y="32"/>
                  <a:pt x="104" y="32"/>
                </a:cubicBezTo>
                <a:close/>
                <a:moveTo>
                  <a:pt x="44" y="46"/>
                </a:moveTo>
                <a:cubicBezTo>
                  <a:pt x="39" y="46"/>
                  <a:pt x="34" y="41"/>
                  <a:pt x="34" y="36"/>
                </a:cubicBezTo>
                <a:cubicBezTo>
                  <a:pt x="34" y="31"/>
                  <a:pt x="39" y="26"/>
                  <a:pt x="44" y="26"/>
                </a:cubicBezTo>
                <a:cubicBezTo>
                  <a:pt x="49" y="26"/>
                  <a:pt x="54" y="31"/>
                  <a:pt x="54" y="36"/>
                </a:cubicBezTo>
                <a:cubicBezTo>
                  <a:pt x="54" y="41"/>
                  <a:pt x="49" y="46"/>
                  <a:pt x="44" y="46"/>
                </a:cubicBezTo>
                <a:close/>
                <a:moveTo>
                  <a:pt x="104" y="64"/>
                </a:moveTo>
                <a:cubicBezTo>
                  <a:pt x="95" y="64"/>
                  <a:pt x="95" y="64"/>
                  <a:pt x="95" y="64"/>
                </a:cubicBezTo>
                <a:cubicBezTo>
                  <a:pt x="94" y="57"/>
                  <a:pt x="87" y="52"/>
                  <a:pt x="80" y="52"/>
                </a:cubicBezTo>
                <a:cubicBezTo>
                  <a:pt x="73" y="52"/>
                  <a:pt x="66" y="57"/>
                  <a:pt x="65" y="64"/>
                </a:cubicBezTo>
                <a:cubicBezTo>
                  <a:pt x="24" y="64"/>
                  <a:pt x="24" y="64"/>
                  <a:pt x="24" y="64"/>
                </a:cubicBezTo>
                <a:cubicBezTo>
                  <a:pt x="22" y="64"/>
                  <a:pt x="20" y="66"/>
                  <a:pt x="20" y="68"/>
                </a:cubicBezTo>
                <a:cubicBezTo>
                  <a:pt x="20" y="70"/>
                  <a:pt x="22" y="72"/>
                  <a:pt x="24" y="72"/>
                </a:cubicBezTo>
                <a:cubicBezTo>
                  <a:pt x="65" y="72"/>
                  <a:pt x="65" y="72"/>
                  <a:pt x="65" y="72"/>
                </a:cubicBezTo>
                <a:cubicBezTo>
                  <a:pt x="66" y="79"/>
                  <a:pt x="73" y="84"/>
                  <a:pt x="80" y="84"/>
                </a:cubicBezTo>
                <a:cubicBezTo>
                  <a:pt x="87" y="84"/>
                  <a:pt x="94" y="79"/>
                  <a:pt x="95" y="72"/>
                </a:cubicBezTo>
                <a:cubicBezTo>
                  <a:pt x="104" y="72"/>
                  <a:pt x="104" y="72"/>
                  <a:pt x="104" y="72"/>
                </a:cubicBezTo>
                <a:cubicBezTo>
                  <a:pt x="106" y="72"/>
                  <a:pt x="108" y="70"/>
                  <a:pt x="108" y="68"/>
                </a:cubicBezTo>
                <a:cubicBezTo>
                  <a:pt x="108" y="66"/>
                  <a:pt x="106" y="64"/>
                  <a:pt x="104" y="64"/>
                </a:cubicBezTo>
                <a:close/>
                <a:moveTo>
                  <a:pt x="80" y="78"/>
                </a:moveTo>
                <a:cubicBezTo>
                  <a:pt x="75" y="78"/>
                  <a:pt x="70" y="73"/>
                  <a:pt x="70" y="68"/>
                </a:cubicBezTo>
                <a:cubicBezTo>
                  <a:pt x="70" y="63"/>
                  <a:pt x="75" y="58"/>
                  <a:pt x="80" y="58"/>
                </a:cubicBezTo>
                <a:cubicBezTo>
                  <a:pt x="85" y="58"/>
                  <a:pt x="90" y="63"/>
                  <a:pt x="90" y="68"/>
                </a:cubicBezTo>
                <a:cubicBezTo>
                  <a:pt x="90" y="73"/>
                  <a:pt x="85" y="78"/>
                  <a:pt x="80" y="78"/>
                </a:cubicBezTo>
                <a:close/>
                <a:moveTo>
                  <a:pt x="112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112" y="128"/>
                  <a:pt x="112" y="128"/>
                  <a:pt x="112" y="128"/>
                </a:cubicBezTo>
                <a:cubicBezTo>
                  <a:pt x="121" y="128"/>
                  <a:pt x="128" y="121"/>
                  <a:pt x="128" y="112"/>
                </a:cubicBezTo>
                <a:cubicBezTo>
                  <a:pt x="128" y="16"/>
                  <a:pt x="128" y="16"/>
                  <a:pt x="128" y="16"/>
                </a:cubicBezTo>
                <a:cubicBezTo>
                  <a:pt x="128" y="7"/>
                  <a:pt x="121" y="0"/>
                  <a:pt x="112" y="0"/>
                </a:cubicBezTo>
                <a:close/>
                <a:moveTo>
                  <a:pt x="120" y="112"/>
                </a:moveTo>
                <a:cubicBezTo>
                  <a:pt x="120" y="116"/>
                  <a:pt x="116" y="120"/>
                  <a:pt x="112" y="120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2" y="120"/>
                  <a:pt x="8" y="116"/>
                  <a:pt x="8" y="112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112" y="8"/>
                  <a:pt x="112" y="8"/>
                  <a:pt x="112" y="8"/>
                </a:cubicBezTo>
                <a:cubicBezTo>
                  <a:pt x="116" y="8"/>
                  <a:pt x="120" y="12"/>
                  <a:pt x="120" y="16"/>
                </a:cubicBezTo>
                <a:lnTo>
                  <a:pt x="120" y="112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" name="Freeform 9"/>
          <p:cNvSpPr>
            <a:spLocks noChangeAspect="1" noEditPoints="1"/>
          </p:cNvSpPr>
          <p:nvPr/>
        </p:nvSpPr>
        <p:spPr bwMode="auto">
          <a:xfrm>
            <a:off x="7252968" y="3387927"/>
            <a:ext cx="548640" cy="583767"/>
          </a:xfrm>
          <a:custGeom>
            <a:avLst/>
            <a:gdLst>
              <a:gd name="T0" fmla="*/ 96 w 120"/>
              <a:gd name="T1" fmla="*/ 112 h 128"/>
              <a:gd name="T2" fmla="*/ 104 w 120"/>
              <a:gd name="T3" fmla="*/ 96 h 128"/>
              <a:gd name="T4" fmla="*/ 88 w 120"/>
              <a:gd name="T5" fmla="*/ 88 h 128"/>
              <a:gd name="T6" fmla="*/ 80 w 120"/>
              <a:gd name="T7" fmla="*/ 104 h 128"/>
              <a:gd name="T8" fmla="*/ 88 w 120"/>
              <a:gd name="T9" fmla="*/ 96 h 128"/>
              <a:gd name="T10" fmla="*/ 96 w 120"/>
              <a:gd name="T11" fmla="*/ 104 h 128"/>
              <a:gd name="T12" fmla="*/ 88 w 120"/>
              <a:gd name="T13" fmla="*/ 96 h 128"/>
              <a:gd name="T14" fmla="*/ 96 w 120"/>
              <a:gd name="T15" fmla="*/ 80 h 128"/>
              <a:gd name="T16" fmla="*/ 104 w 120"/>
              <a:gd name="T17" fmla="*/ 64 h 128"/>
              <a:gd name="T18" fmla="*/ 88 w 120"/>
              <a:gd name="T19" fmla="*/ 56 h 128"/>
              <a:gd name="T20" fmla="*/ 80 w 120"/>
              <a:gd name="T21" fmla="*/ 72 h 128"/>
              <a:gd name="T22" fmla="*/ 88 w 120"/>
              <a:gd name="T23" fmla="*/ 64 h 128"/>
              <a:gd name="T24" fmla="*/ 96 w 120"/>
              <a:gd name="T25" fmla="*/ 72 h 128"/>
              <a:gd name="T26" fmla="*/ 88 w 120"/>
              <a:gd name="T27" fmla="*/ 64 h 128"/>
              <a:gd name="T28" fmla="*/ 88 w 120"/>
              <a:gd name="T29" fmla="*/ 8 h 128"/>
              <a:gd name="T30" fmla="*/ 84 w 120"/>
              <a:gd name="T31" fmla="*/ 0 h 128"/>
              <a:gd name="T32" fmla="*/ 80 w 120"/>
              <a:gd name="T33" fmla="*/ 8 h 128"/>
              <a:gd name="T34" fmla="*/ 40 w 120"/>
              <a:gd name="T35" fmla="*/ 4 h 128"/>
              <a:gd name="T36" fmla="*/ 32 w 120"/>
              <a:gd name="T37" fmla="*/ 4 h 128"/>
              <a:gd name="T38" fmla="*/ 16 w 120"/>
              <a:gd name="T39" fmla="*/ 8 h 128"/>
              <a:gd name="T40" fmla="*/ 0 w 120"/>
              <a:gd name="T41" fmla="*/ 112 h 128"/>
              <a:gd name="T42" fmla="*/ 104 w 120"/>
              <a:gd name="T43" fmla="*/ 128 h 128"/>
              <a:gd name="T44" fmla="*/ 120 w 120"/>
              <a:gd name="T45" fmla="*/ 24 h 128"/>
              <a:gd name="T46" fmla="*/ 112 w 120"/>
              <a:gd name="T47" fmla="*/ 112 h 128"/>
              <a:gd name="T48" fmla="*/ 16 w 120"/>
              <a:gd name="T49" fmla="*/ 120 h 128"/>
              <a:gd name="T50" fmla="*/ 8 w 120"/>
              <a:gd name="T51" fmla="*/ 40 h 128"/>
              <a:gd name="T52" fmla="*/ 112 w 120"/>
              <a:gd name="T53" fmla="*/ 112 h 128"/>
              <a:gd name="T54" fmla="*/ 8 w 120"/>
              <a:gd name="T55" fmla="*/ 32 h 128"/>
              <a:gd name="T56" fmla="*/ 16 w 120"/>
              <a:gd name="T57" fmla="*/ 16 h 128"/>
              <a:gd name="T58" fmla="*/ 32 w 120"/>
              <a:gd name="T59" fmla="*/ 20 h 128"/>
              <a:gd name="T60" fmla="*/ 40 w 120"/>
              <a:gd name="T61" fmla="*/ 20 h 128"/>
              <a:gd name="T62" fmla="*/ 80 w 120"/>
              <a:gd name="T63" fmla="*/ 16 h 128"/>
              <a:gd name="T64" fmla="*/ 84 w 120"/>
              <a:gd name="T65" fmla="*/ 24 h 128"/>
              <a:gd name="T66" fmla="*/ 88 w 120"/>
              <a:gd name="T67" fmla="*/ 16 h 128"/>
              <a:gd name="T68" fmla="*/ 112 w 120"/>
              <a:gd name="T69" fmla="*/ 24 h 128"/>
              <a:gd name="T70" fmla="*/ 24 w 120"/>
              <a:gd name="T71" fmla="*/ 80 h 128"/>
              <a:gd name="T72" fmla="*/ 40 w 120"/>
              <a:gd name="T73" fmla="*/ 72 h 128"/>
              <a:gd name="T74" fmla="*/ 32 w 120"/>
              <a:gd name="T75" fmla="*/ 56 h 128"/>
              <a:gd name="T76" fmla="*/ 16 w 120"/>
              <a:gd name="T77" fmla="*/ 64 h 128"/>
              <a:gd name="T78" fmla="*/ 24 w 120"/>
              <a:gd name="T79" fmla="*/ 80 h 128"/>
              <a:gd name="T80" fmla="*/ 32 w 120"/>
              <a:gd name="T81" fmla="*/ 64 h 128"/>
              <a:gd name="T82" fmla="*/ 24 w 120"/>
              <a:gd name="T83" fmla="*/ 72 h 128"/>
              <a:gd name="T84" fmla="*/ 56 w 120"/>
              <a:gd name="T85" fmla="*/ 80 h 128"/>
              <a:gd name="T86" fmla="*/ 72 w 120"/>
              <a:gd name="T87" fmla="*/ 72 h 128"/>
              <a:gd name="T88" fmla="*/ 64 w 120"/>
              <a:gd name="T89" fmla="*/ 56 h 128"/>
              <a:gd name="T90" fmla="*/ 48 w 120"/>
              <a:gd name="T91" fmla="*/ 64 h 128"/>
              <a:gd name="T92" fmla="*/ 56 w 120"/>
              <a:gd name="T93" fmla="*/ 80 h 128"/>
              <a:gd name="T94" fmla="*/ 64 w 120"/>
              <a:gd name="T95" fmla="*/ 64 h 128"/>
              <a:gd name="T96" fmla="*/ 56 w 120"/>
              <a:gd name="T97" fmla="*/ 72 h 128"/>
              <a:gd name="T98" fmla="*/ 24 w 120"/>
              <a:gd name="T99" fmla="*/ 112 h 128"/>
              <a:gd name="T100" fmla="*/ 40 w 120"/>
              <a:gd name="T101" fmla="*/ 104 h 128"/>
              <a:gd name="T102" fmla="*/ 32 w 120"/>
              <a:gd name="T103" fmla="*/ 88 h 128"/>
              <a:gd name="T104" fmla="*/ 16 w 120"/>
              <a:gd name="T105" fmla="*/ 96 h 128"/>
              <a:gd name="T106" fmla="*/ 24 w 120"/>
              <a:gd name="T107" fmla="*/ 112 h 128"/>
              <a:gd name="T108" fmla="*/ 32 w 120"/>
              <a:gd name="T109" fmla="*/ 96 h 128"/>
              <a:gd name="T110" fmla="*/ 24 w 120"/>
              <a:gd name="T111" fmla="*/ 104 h 128"/>
              <a:gd name="T112" fmla="*/ 56 w 120"/>
              <a:gd name="T113" fmla="*/ 112 h 128"/>
              <a:gd name="T114" fmla="*/ 72 w 120"/>
              <a:gd name="T115" fmla="*/ 104 h 128"/>
              <a:gd name="T116" fmla="*/ 64 w 120"/>
              <a:gd name="T117" fmla="*/ 88 h 128"/>
              <a:gd name="T118" fmla="*/ 48 w 120"/>
              <a:gd name="T119" fmla="*/ 96 h 128"/>
              <a:gd name="T120" fmla="*/ 56 w 120"/>
              <a:gd name="T121" fmla="*/ 112 h 128"/>
              <a:gd name="T122" fmla="*/ 64 w 120"/>
              <a:gd name="T123" fmla="*/ 96 h 128"/>
              <a:gd name="T124" fmla="*/ 56 w 120"/>
              <a:gd name="T125" fmla="*/ 104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20" h="128">
                <a:moveTo>
                  <a:pt x="88" y="112"/>
                </a:moveTo>
                <a:cubicBezTo>
                  <a:pt x="96" y="112"/>
                  <a:pt x="96" y="112"/>
                  <a:pt x="96" y="112"/>
                </a:cubicBezTo>
                <a:cubicBezTo>
                  <a:pt x="100" y="112"/>
                  <a:pt x="104" y="108"/>
                  <a:pt x="104" y="104"/>
                </a:cubicBezTo>
                <a:cubicBezTo>
                  <a:pt x="104" y="96"/>
                  <a:pt x="104" y="96"/>
                  <a:pt x="104" y="96"/>
                </a:cubicBezTo>
                <a:cubicBezTo>
                  <a:pt x="104" y="92"/>
                  <a:pt x="100" y="88"/>
                  <a:pt x="96" y="88"/>
                </a:cubicBezTo>
                <a:cubicBezTo>
                  <a:pt x="88" y="88"/>
                  <a:pt x="88" y="88"/>
                  <a:pt x="88" y="88"/>
                </a:cubicBezTo>
                <a:cubicBezTo>
                  <a:pt x="84" y="88"/>
                  <a:pt x="80" y="92"/>
                  <a:pt x="80" y="96"/>
                </a:cubicBezTo>
                <a:cubicBezTo>
                  <a:pt x="80" y="104"/>
                  <a:pt x="80" y="104"/>
                  <a:pt x="80" y="104"/>
                </a:cubicBezTo>
                <a:cubicBezTo>
                  <a:pt x="80" y="108"/>
                  <a:pt x="84" y="112"/>
                  <a:pt x="88" y="112"/>
                </a:cubicBezTo>
                <a:close/>
                <a:moveTo>
                  <a:pt x="88" y="96"/>
                </a:moveTo>
                <a:cubicBezTo>
                  <a:pt x="96" y="96"/>
                  <a:pt x="96" y="96"/>
                  <a:pt x="96" y="96"/>
                </a:cubicBezTo>
                <a:cubicBezTo>
                  <a:pt x="96" y="104"/>
                  <a:pt x="96" y="104"/>
                  <a:pt x="96" y="104"/>
                </a:cubicBezTo>
                <a:cubicBezTo>
                  <a:pt x="88" y="104"/>
                  <a:pt x="88" y="104"/>
                  <a:pt x="88" y="104"/>
                </a:cubicBezTo>
                <a:lnTo>
                  <a:pt x="88" y="96"/>
                </a:lnTo>
                <a:close/>
                <a:moveTo>
                  <a:pt x="88" y="80"/>
                </a:moveTo>
                <a:cubicBezTo>
                  <a:pt x="96" y="80"/>
                  <a:pt x="96" y="80"/>
                  <a:pt x="96" y="80"/>
                </a:cubicBezTo>
                <a:cubicBezTo>
                  <a:pt x="100" y="80"/>
                  <a:pt x="104" y="76"/>
                  <a:pt x="104" y="72"/>
                </a:cubicBezTo>
                <a:cubicBezTo>
                  <a:pt x="104" y="64"/>
                  <a:pt x="104" y="64"/>
                  <a:pt x="104" y="64"/>
                </a:cubicBezTo>
                <a:cubicBezTo>
                  <a:pt x="104" y="60"/>
                  <a:pt x="100" y="56"/>
                  <a:pt x="96" y="56"/>
                </a:cubicBezTo>
                <a:cubicBezTo>
                  <a:pt x="88" y="56"/>
                  <a:pt x="88" y="56"/>
                  <a:pt x="88" y="56"/>
                </a:cubicBezTo>
                <a:cubicBezTo>
                  <a:pt x="84" y="56"/>
                  <a:pt x="80" y="60"/>
                  <a:pt x="80" y="64"/>
                </a:cubicBezTo>
                <a:cubicBezTo>
                  <a:pt x="80" y="72"/>
                  <a:pt x="80" y="72"/>
                  <a:pt x="80" y="72"/>
                </a:cubicBezTo>
                <a:cubicBezTo>
                  <a:pt x="80" y="76"/>
                  <a:pt x="84" y="80"/>
                  <a:pt x="88" y="80"/>
                </a:cubicBezTo>
                <a:close/>
                <a:moveTo>
                  <a:pt x="88" y="64"/>
                </a:moveTo>
                <a:cubicBezTo>
                  <a:pt x="96" y="64"/>
                  <a:pt x="96" y="64"/>
                  <a:pt x="96" y="64"/>
                </a:cubicBezTo>
                <a:cubicBezTo>
                  <a:pt x="96" y="72"/>
                  <a:pt x="96" y="72"/>
                  <a:pt x="96" y="72"/>
                </a:cubicBezTo>
                <a:cubicBezTo>
                  <a:pt x="88" y="72"/>
                  <a:pt x="88" y="72"/>
                  <a:pt x="88" y="72"/>
                </a:cubicBezTo>
                <a:lnTo>
                  <a:pt x="88" y="64"/>
                </a:lnTo>
                <a:close/>
                <a:moveTo>
                  <a:pt x="104" y="8"/>
                </a:moveTo>
                <a:cubicBezTo>
                  <a:pt x="88" y="8"/>
                  <a:pt x="88" y="8"/>
                  <a:pt x="88" y="8"/>
                </a:cubicBezTo>
                <a:cubicBezTo>
                  <a:pt x="88" y="4"/>
                  <a:pt x="88" y="4"/>
                  <a:pt x="88" y="4"/>
                </a:cubicBezTo>
                <a:cubicBezTo>
                  <a:pt x="88" y="2"/>
                  <a:pt x="86" y="0"/>
                  <a:pt x="84" y="0"/>
                </a:cubicBezTo>
                <a:cubicBezTo>
                  <a:pt x="82" y="0"/>
                  <a:pt x="80" y="2"/>
                  <a:pt x="80" y="4"/>
                </a:cubicBezTo>
                <a:cubicBezTo>
                  <a:pt x="80" y="8"/>
                  <a:pt x="80" y="8"/>
                  <a:pt x="80" y="8"/>
                </a:cubicBezTo>
                <a:cubicBezTo>
                  <a:pt x="40" y="8"/>
                  <a:pt x="40" y="8"/>
                  <a:pt x="40" y="8"/>
                </a:cubicBezTo>
                <a:cubicBezTo>
                  <a:pt x="40" y="4"/>
                  <a:pt x="40" y="4"/>
                  <a:pt x="40" y="4"/>
                </a:cubicBezTo>
                <a:cubicBezTo>
                  <a:pt x="40" y="2"/>
                  <a:pt x="38" y="0"/>
                  <a:pt x="36" y="0"/>
                </a:cubicBezTo>
                <a:cubicBezTo>
                  <a:pt x="34" y="0"/>
                  <a:pt x="32" y="2"/>
                  <a:pt x="32" y="4"/>
                </a:cubicBezTo>
                <a:cubicBezTo>
                  <a:pt x="32" y="8"/>
                  <a:pt x="32" y="8"/>
                  <a:pt x="32" y="8"/>
                </a:cubicBezTo>
                <a:cubicBezTo>
                  <a:pt x="16" y="8"/>
                  <a:pt x="16" y="8"/>
                  <a:pt x="16" y="8"/>
                </a:cubicBezTo>
                <a:cubicBezTo>
                  <a:pt x="7" y="8"/>
                  <a:pt x="0" y="15"/>
                  <a:pt x="0" y="24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104" y="128"/>
                  <a:pt x="104" y="128"/>
                  <a:pt x="104" y="128"/>
                </a:cubicBezTo>
                <a:cubicBezTo>
                  <a:pt x="113" y="128"/>
                  <a:pt x="120" y="121"/>
                  <a:pt x="120" y="112"/>
                </a:cubicBezTo>
                <a:cubicBezTo>
                  <a:pt x="120" y="24"/>
                  <a:pt x="120" y="24"/>
                  <a:pt x="120" y="24"/>
                </a:cubicBezTo>
                <a:cubicBezTo>
                  <a:pt x="120" y="15"/>
                  <a:pt x="113" y="8"/>
                  <a:pt x="104" y="8"/>
                </a:cubicBezTo>
                <a:close/>
                <a:moveTo>
                  <a:pt x="112" y="112"/>
                </a:moveTo>
                <a:cubicBezTo>
                  <a:pt x="112" y="116"/>
                  <a:pt x="108" y="120"/>
                  <a:pt x="104" y="120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2" y="120"/>
                  <a:pt x="8" y="116"/>
                  <a:pt x="8" y="112"/>
                </a:cubicBezTo>
                <a:cubicBezTo>
                  <a:pt x="8" y="40"/>
                  <a:pt x="8" y="40"/>
                  <a:pt x="8" y="40"/>
                </a:cubicBezTo>
                <a:cubicBezTo>
                  <a:pt x="112" y="40"/>
                  <a:pt x="112" y="40"/>
                  <a:pt x="112" y="40"/>
                </a:cubicBezTo>
                <a:lnTo>
                  <a:pt x="112" y="112"/>
                </a:lnTo>
                <a:close/>
                <a:moveTo>
                  <a:pt x="112" y="32"/>
                </a:moveTo>
                <a:cubicBezTo>
                  <a:pt x="8" y="32"/>
                  <a:pt x="8" y="32"/>
                  <a:pt x="8" y="32"/>
                </a:cubicBezTo>
                <a:cubicBezTo>
                  <a:pt x="8" y="24"/>
                  <a:pt x="8" y="24"/>
                  <a:pt x="8" y="24"/>
                </a:cubicBezTo>
                <a:cubicBezTo>
                  <a:pt x="8" y="20"/>
                  <a:pt x="12" y="16"/>
                  <a:pt x="16" y="16"/>
                </a:cubicBezTo>
                <a:cubicBezTo>
                  <a:pt x="32" y="16"/>
                  <a:pt x="32" y="16"/>
                  <a:pt x="32" y="16"/>
                </a:cubicBezTo>
                <a:cubicBezTo>
                  <a:pt x="32" y="20"/>
                  <a:pt x="32" y="20"/>
                  <a:pt x="32" y="20"/>
                </a:cubicBezTo>
                <a:cubicBezTo>
                  <a:pt x="32" y="22"/>
                  <a:pt x="34" y="24"/>
                  <a:pt x="36" y="24"/>
                </a:cubicBezTo>
                <a:cubicBezTo>
                  <a:pt x="38" y="24"/>
                  <a:pt x="40" y="22"/>
                  <a:pt x="40" y="20"/>
                </a:cubicBezTo>
                <a:cubicBezTo>
                  <a:pt x="40" y="16"/>
                  <a:pt x="40" y="16"/>
                  <a:pt x="40" y="16"/>
                </a:cubicBezTo>
                <a:cubicBezTo>
                  <a:pt x="80" y="16"/>
                  <a:pt x="80" y="16"/>
                  <a:pt x="80" y="16"/>
                </a:cubicBezTo>
                <a:cubicBezTo>
                  <a:pt x="80" y="20"/>
                  <a:pt x="80" y="20"/>
                  <a:pt x="80" y="20"/>
                </a:cubicBezTo>
                <a:cubicBezTo>
                  <a:pt x="80" y="22"/>
                  <a:pt x="82" y="24"/>
                  <a:pt x="84" y="24"/>
                </a:cubicBezTo>
                <a:cubicBezTo>
                  <a:pt x="86" y="24"/>
                  <a:pt x="88" y="22"/>
                  <a:pt x="88" y="20"/>
                </a:cubicBezTo>
                <a:cubicBezTo>
                  <a:pt x="88" y="16"/>
                  <a:pt x="88" y="16"/>
                  <a:pt x="88" y="16"/>
                </a:cubicBezTo>
                <a:cubicBezTo>
                  <a:pt x="104" y="16"/>
                  <a:pt x="104" y="16"/>
                  <a:pt x="104" y="16"/>
                </a:cubicBezTo>
                <a:cubicBezTo>
                  <a:pt x="108" y="16"/>
                  <a:pt x="112" y="20"/>
                  <a:pt x="112" y="24"/>
                </a:cubicBezTo>
                <a:lnTo>
                  <a:pt x="112" y="32"/>
                </a:lnTo>
                <a:close/>
                <a:moveTo>
                  <a:pt x="24" y="80"/>
                </a:moveTo>
                <a:cubicBezTo>
                  <a:pt x="32" y="80"/>
                  <a:pt x="32" y="80"/>
                  <a:pt x="32" y="80"/>
                </a:cubicBezTo>
                <a:cubicBezTo>
                  <a:pt x="36" y="80"/>
                  <a:pt x="40" y="76"/>
                  <a:pt x="40" y="72"/>
                </a:cubicBezTo>
                <a:cubicBezTo>
                  <a:pt x="40" y="64"/>
                  <a:pt x="40" y="64"/>
                  <a:pt x="40" y="64"/>
                </a:cubicBezTo>
                <a:cubicBezTo>
                  <a:pt x="40" y="60"/>
                  <a:pt x="36" y="56"/>
                  <a:pt x="32" y="56"/>
                </a:cubicBezTo>
                <a:cubicBezTo>
                  <a:pt x="24" y="56"/>
                  <a:pt x="24" y="56"/>
                  <a:pt x="24" y="56"/>
                </a:cubicBezTo>
                <a:cubicBezTo>
                  <a:pt x="20" y="56"/>
                  <a:pt x="16" y="60"/>
                  <a:pt x="16" y="64"/>
                </a:cubicBezTo>
                <a:cubicBezTo>
                  <a:pt x="16" y="72"/>
                  <a:pt x="16" y="72"/>
                  <a:pt x="16" y="72"/>
                </a:cubicBezTo>
                <a:cubicBezTo>
                  <a:pt x="16" y="76"/>
                  <a:pt x="20" y="80"/>
                  <a:pt x="24" y="80"/>
                </a:cubicBezTo>
                <a:close/>
                <a:moveTo>
                  <a:pt x="24" y="64"/>
                </a:moveTo>
                <a:cubicBezTo>
                  <a:pt x="32" y="64"/>
                  <a:pt x="32" y="64"/>
                  <a:pt x="32" y="64"/>
                </a:cubicBezTo>
                <a:cubicBezTo>
                  <a:pt x="32" y="72"/>
                  <a:pt x="32" y="72"/>
                  <a:pt x="32" y="72"/>
                </a:cubicBezTo>
                <a:cubicBezTo>
                  <a:pt x="24" y="72"/>
                  <a:pt x="24" y="72"/>
                  <a:pt x="24" y="72"/>
                </a:cubicBezTo>
                <a:lnTo>
                  <a:pt x="24" y="64"/>
                </a:lnTo>
                <a:close/>
                <a:moveTo>
                  <a:pt x="56" y="80"/>
                </a:moveTo>
                <a:cubicBezTo>
                  <a:pt x="64" y="80"/>
                  <a:pt x="64" y="80"/>
                  <a:pt x="64" y="80"/>
                </a:cubicBezTo>
                <a:cubicBezTo>
                  <a:pt x="68" y="80"/>
                  <a:pt x="72" y="76"/>
                  <a:pt x="72" y="72"/>
                </a:cubicBezTo>
                <a:cubicBezTo>
                  <a:pt x="72" y="64"/>
                  <a:pt x="72" y="64"/>
                  <a:pt x="72" y="64"/>
                </a:cubicBezTo>
                <a:cubicBezTo>
                  <a:pt x="72" y="60"/>
                  <a:pt x="68" y="56"/>
                  <a:pt x="64" y="56"/>
                </a:cubicBezTo>
                <a:cubicBezTo>
                  <a:pt x="56" y="56"/>
                  <a:pt x="56" y="56"/>
                  <a:pt x="56" y="56"/>
                </a:cubicBezTo>
                <a:cubicBezTo>
                  <a:pt x="52" y="56"/>
                  <a:pt x="48" y="60"/>
                  <a:pt x="48" y="64"/>
                </a:cubicBezTo>
                <a:cubicBezTo>
                  <a:pt x="48" y="72"/>
                  <a:pt x="48" y="72"/>
                  <a:pt x="48" y="72"/>
                </a:cubicBezTo>
                <a:cubicBezTo>
                  <a:pt x="48" y="76"/>
                  <a:pt x="52" y="80"/>
                  <a:pt x="56" y="80"/>
                </a:cubicBezTo>
                <a:close/>
                <a:moveTo>
                  <a:pt x="56" y="64"/>
                </a:moveTo>
                <a:cubicBezTo>
                  <a:pt x="64" y="64"/>
                  <a:pt x="64" y="64"/>
                  <a:pt x="64" y="64"/>
                </a:cubicBezTo>
                <a:cubicBezTo>
                  <a:pt x="64" y="72"/>
                  <a:pt x="64" y="72"/>
                  <a:pt x="64" y="72"/>
                </a:cubicBezTo>
                <a:cubicBezTo>
                  <a:pt x="56" y="72"/>
                  <a:pt x="56" y="72"/>
                  <a:pt x="56" y="72"/>
                </a:cubicBezTo>
                <a:lnTo>
                  <a:pt x="56" y="64"/>
                </a:lnTo>
                <a:close/>
                <a:moveTo>
                  <a:pt x="24" y="112"/>
                </a:moveTo>
                <a:cubicBezTo>
                  <a:pt x="32" y="112"/>
                  <a:pt x="32" y="112"/>
                  <a:pt x="32" y="112"/>
                </a:cubicBezTo>
                <a:cubicBezTo>
                  <a:pt x="36" y="112"/>
                  <a:pt x="40" y="108"/>
                  <a:pt x="40" y="104"/>
                </a:cubicBezTo>
                <a:cubicBezTo>
                  <a:pt x="40" y="96"/>
                  <a:pt x="40" y="96"/>
                  <a:pt x="40" y="96"/>
                </a:cubicBezTo>
                <a:cubicBezTo>
                  <a:pt x="40" y="92"/>
                  <a:pt x="36" y="88"/>
                  <a:pt x="32" y="88"/>
                </a:cubicBezTo>
                <a:cubicBezTo>
                  <a:pt x="24" y="88"/>
                  <a:pt x="24" y="88"/>
                  <a:pt x="24" y="88"/>
                </a:cubicBezTo>
                <a:cubicBezTo>
                  <a:pt x="20" y="88"/>
                  <a:pt x="16" y="92"/>
                  <a:pt x="16" y="96"/>
                </a:cubicBezTo>
                <a:cubicBezTo>
                  <a:pt x="16" y="104"/>
                  <a:pt x="16" y="104"/>
                  <a:pt x="16" y="104"/>
                </a:cubicBezTo>
                <a:cubicBezTo>
                  <a:pt x="16" y="108"/>
                  <a:pt x="20" y="112"/>
                  <a:pt x="24" y="112"/>
                </a:cubicBezTo>
                <a:close/>
                <a:moveTo>
                  <a:pt x="24" y="96"/>
                </a:moveTo>
                <a:cubicBezTo>
                  <a:pt x="32" y="96"/>
                  <a:pt x="32" y="96"/>
                  <a:pt x="32" y="96"/>
                </a:cubicBezTo>
                <a:cubicBezTo>
                  <a:pt x="32" y="104"/>
                  <a:pt x="32" y="104"/>
                  <a:pt x="32" y="104"/>
                </a:cubicBezTo>
                <a:cubicBezTo>
                  <a:pt x="24" y="104"/>
                  <a:pt x="24" y="104"/>
                  <a:pt x="24" y="104"/>
                </a:cubicBezTo>
                <a:lnTo>
                  <a:pt x="24" y="96"/>
                </a:lnTo>
                <a:close/>
                <a:moveTo>
                  <a:pt x="56" y="112"/>
                </a:moveTo>
                <a:cubicBezTo>
                  <a:pt x="64" y="112"/>
                  <a:pt x="64" y="112"/>
                  <a:pt x="64" y="112"/>
                </a:cubicBezTo>
                <a:cubicBezTo>
                  <a:pt x="68" y="112"/>
                  <a:pt x="72" y="108"/>
                  <a:pt x="72" y="104"/>
                </a:cubicBezTo>
                <a:cubicBezTo>
                  <a:pt x="72" y="96"/>
                  <a:pt x="72" y="96"/>
                  <a:pt x="72" y="96"/>
                </a:cubicBezTo>
                <a:cubicBezTo>
                  <a:pt x="72" y="92"/>
                  <a:pt x="68" y="88"/>
                  <a:pt x="64" y="88"/>
                </a:cubicBezTo>
                <a:cubicBezTo>
                  <a:pt x="56" y="88"/>
                  <a:pt x="56" y="88"/>
                  <a:pt x="56" y="88"/>
                </a:cubicBezTo>
                <a:cubicBezTo>
                  <a:pt x="52" y="88"/>
                  <a:pt x="48" y="92"/>
                  <a:pt x="48" y="96"/>
                </a:cubicBezTo>
                <a:cubicBezTo>
                  <a:pt x="48" y="104"/>
                  <a:pt x="48" y="104"/>
                  <a:pt x="48" y="104"/>
                </a:cubicBezTo>
                <a:cubicBezTo>
                  <a:pt x="48" y="108"/>
                  <a:pt x="52" y="112"/>
                  <a:pt x="56" y="112"/>
                </a:cubicBezTo>
                <a:close/>
                <a:moveTo>
                  <a:pt x="56" y="96"/>
                </a:moveTo>
                <a:cubicBezTo>
                  <a:pt x="64" y="96"/>
                  <a:pt x="64" y="96"/>
                  <a:pt x="64" y="96"/>
                </a:cubicBezTo>
                <a:cubicBezTo>
                  <a:pt x="64" y="104"/>
                  <a:pt x="64" y="104"/>
                  <a:pt x="64" y="104"/>
                </a:cubicBezTo>
                <a:cubicBezTo>
                  <a:pt x="56" y="104"/>
                  <a:pt x="56" y="104"/>
                  <a:pt x="56" y="104"/>
                </a:cubicBezTo>
                <a:lnTo>
                  <a:pt x="56" y="96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" name="Freeform 13"/>
          <p:cNvSpPr>
            <a:spLocks noChangeAspect="1" noEditPoints="1"/>
          </p:cNvSpPr>
          <p:nvPr/>
        </p:nvSpPr>
        <p:spPr bwMode="auto">
          <a:xfrm>
            <a:off x="7252968" y="4586532"/>
            <a:ext cx="548640" cy="512893"/>
          </a:xfrm>
          <a:custGeom>
            <a:avLst/>
            <a:gdLst>
              <a:gd name="T0" fmla="*/ 65 w 129"/>
              <a:gd name="T1" fmla="*/ 8 h 121"/>
              <a:gd name="T2" fmla="*/ 65 w 129"/>
              <a:gd name="T3" fmla="*/ 8 h 121"/>
              <a:gd name="T4" fmla="*/ 5 w 129"/>
              <a:gd name="T5" fmla="*/ 44 h 121"/>
              <a:gd name="T6" fmla="*/ 59 w 129"/>
              <a:gd name="T7" fmla="*/ 68 h 121"/>
              <a:gd name="T8" fmla="*/ 71 w 129"/>
              <a:gd name="T9" fmla="*/ 68 h 121"/>
              <a:gd name="T10" fmla="*/ 125 w 129"/>
              <a:gd name="T11" fmla="*/ 44 h 121"/>
              <a:gd name="T12" fmla="*/ 125 w 129"/>
              <a:gd name="T13" fmla="*/ 32 h 121"/>
              <a:gd name="T14" fmla="*/ 71 w 129"/>
              <a:gd name="T15" fmla="*/ 3 h 121"/>
              <a:gd name="T16" fmla="*/ 59 w 129"/>
              <a:gd name="T17" fmla="*/ 3 h 121"/>
              <a:gd name="T18" fmla="*/ 5 w 129"/>
              <a:gd name="T19" fmla="*/ 32 h 121"/>
              <a:gd name="T20" fmla="*/ 5 w 129"/>
              <a:gd name="T21" fmla="*/ 44 h 121"/>
              <a:gd name="T22" fmla="*/ 65 w 129"/>
              <a:gd name="T23" fmla="*/ 8 h 121"/>
              <a:gd name="T24" fmla="*/ 120 w 129"/>
              <a:gd name="T25" fmla="*/ 38 h 121"/>
              <a:gd name="T26" fmla="*/ 65 w 129"/>
              <a:gd name="T27" fmla="*/ 61 h 121"/>
              <a:gd name="T28" fmla="*/ 10 w 129"/>
              <a:gd name="T29" fmla="*/ 38 h 121"/>
              <a:gd name="T30" fmla="*/ 65 w 129"/>
              <a:gd name="T31" fmla="*/ 8 h 121"/>
              <a:gd name="T32" fmla="*/ 65 w 129"/>
              <a:gd name="T33" fmla="*/ 114 h 121"/>
              <a:gd name="T34" fmla="*/ 10 w 129"/>
              <a:gd name="T35" fmla="*/ 89 h 121"/>
              <a:gd name="T36" fmla="*/ 1 w 129"/>
              <a:gd name="T37" fmla="*/ 85 h 121"/>
              <a:gd name="T38" fmla="*/ 5 w 129"/>
              <a:gd name="T39" fmla="*/ 95 h 121"/>
              <a:gd name="T40" fmla="*/ 59 w 129"/>
              <a:gd name="T41" fmla="*/ 119 h 121"/>
              <a:gd name="T42" fmla="*/ 71 w 129"/>
              <a:gd name="T43" fmla="*/ 119 h 121"/>
              <a:gd name="T44" fmla="*/ 125 w 129"/>
              <a:gd name="T45" fmla="*/ 95 h 121"/>
              <a:gd name="T46" fmla="*/ 129 w 129"/>
              <a:gd name="T47" fmla="*/ 85 h 121"/>
              <a:gd name="T48" fmla="*/ 120 w 129"/>
              <a:gd name="T49" fmla="*/ 89 h 121"/>
              <a:gd name="T50" fmla="*/ 65 w 129"/>
              <a:gd name="T51" fmla="*/ 114 h 121"/>
              <a:gd name="T52" fmla="*/ 5 w 129"/>
              <a:gd name="T53" fmla="*/ 69 h 121"/>
              <a:gd name="T54" fmla="*/ 59 w 129"/>
              <a:gd name="T55" fmla="*/ 94 h 121"/>
              <a:gd name="T56" fmla="*/ 71 w 129"/>
              <a:gd name="T57" fmla="*/ 94 h 121"/>
              <a:gd name="T58" fmla="*/ 125 w 129"/>
              <a:gd name="T59" fmla="*/ 69 h 121"/>
              <a:gd name="T60" fmla="*/ 129 w 129"/>
              <a:gd name="T61" fmla="*/ 59 h 121"/>
              <a:gd name="T62" fmla="*/ 120 w 129"/>
              <a:gd name="T63" fmla="*/ 63 h 121"/>
              <a:gd name="T64" fmla="*/ 65 w 129"/>
              <a:gd name="T65" fmla="*/ 89 h 121"/>
              <a:gd name="T66" fmla="*/ 10 w 129"/>
              <a:gd name="T67" fmla="*/ 63 h 121"/>
              <a:gd name="T68" fmla="*/ 1 w 129"/>
              <a:gd name="T69" fmla="*/ 59 h 121"/>
              <a:gd name="T70" fmla="*/ 5 w 129"/>
              <a:gd name="T71" fmla="*/ 69 h 1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29" h="121">
                <a:moveTo>
                  <a:pt x="65" y="8"/>
                </a:moveTo>
                <a:cubicBezTo>
                  <a:pt x="65" y="8"/>
                  <a:pt x="65" y="8"/>
                  <a:pt x="65" y="8"/>
                </a:cubicBezTo>
                <a:close/>
                <a:moveTo>
                  <a:pt x="5" y="44"/>
                </a:moveTo>
                <a:cubicBezTo>
                  <a:pt x="59" y="68"/>
                  <a:pt x="59" y="68"/>
                  <a:pt x="59" y="68"/>
                </a:cubicBezTo>
                <a:cubicBezTo>
                  <a:pt x="64" y="70"/>
                  <a:pt x="66" y="70"/>
                  <a:pt x="71" y="68"/>
                </a:cubicBezTo>
                <a:cubicBezTo>
                  <a:pt x="125" y="44"/>
                  <a:pt x="125" y="44"/>
                  <a:pt x="125" y="44"/>
                </a:cubicBezTo>
                <a:cubicBezTo>
                  <a:pt x="129" y="42"/>
                  <a:pt x="129" y="34"/>
                  <a:pt x="125" y="32"/>
                </a:cubicBezTo>
                <a:cubicBezTo>
                  <a:pt x="71" y="3"/>
                  <a:pt x="71" y="3"/>
                  <a:pt x="71" y="3"/>
                </a:cubicBezTo>
                <a:cubicBezTo>
                  <a:pt x="67" y="0"/>
                  <a:pt x="64" y="1"/>
                  <a:pt x="59" y="3"/>
                </a:cubicBezTo>
                <a:cubicBezTo>
                  <a:pt x="5" y="32"/>
                  <a:pt x="5" y="32"/>
                  <a:pt x="5" y="32"/>
                </a:cubicBezTo>
                <a:cubicBezTo>
                  <a:pt x="1" y="34"/>
                  <a:pt x="0" y="41"/>
                  <a:pt x="5" y="44"/>
                </a:cubicBezTo>
                <a:close/>
                <a:moveTo>
                  <a:pt x="65" y="8"/>
                </a:moveTo>
                <a:cubicBezTo>
                  <a:pt x="120" y="38"/>
                  <a:pt x="120" y="38"/>
                  <a:pt x="120" y="38"/>
                </a:cubicBezTo>
                <a:cubicBezTo>
                  <a:pt x="65" y="61"/>
                  <a:pt x="65" y="61"/>
                  <a:pt x="65" y="61"/>
                </a:cubicBezTo>
                <a:cubicBezTo>
                  <a:pt x="10" y="38"/>
                  <a:pt x="10" y="38"/>
                  <a:pt x="10" y="38"/>
                </a:cubicBezTo>
                <a:lnTo>
                  <a:pt x="65" y="8"/>
                </a:lnTo>
                <a:close/>
                <a:moveTo>
                  <a:pt x="65" y="114"/>
                </a:moveTo>
                <a:cubicBezTo>
                  <a:pt x="10" y="89"/>
                  <a:pt x="10" y="89"/>
                  <a:pt x="10" y="89"/>
                </a:cubicBezTo>
                <a:cubicBezTo>
                  <a:pt x="10" y="89"/>
                  <a:pt x="5" y="87"/>
                  <a:pt x="1" y="85"/>
                </a:cubicBezTo>
                <a:cubicBezTo>
                  <a:pt x="1" y="88"/>
                  <a:pt x="2" y="93"/>
                  <a:pt x="5" y="95"/>
                </a:cubicBezTo>
                <a:cubicBezTo>
                  <a:pt x="59" y="119"/>
                  <a:pt x="59" y="119"/>
                  <a:pt x="59" y="119"/>
                </a:cubicBezTo>
                <a:cubicBezTo>
                  <a:pt x="64" y="121"/>
                  <a:pt x="66" y="121"/>
                  <a:pt x="71" y="119"/>
                </a:cubicBezTo>
                <a:cubicBezTo>
                  <a:pt x="125" y="95"/>
                  <a:pt x="125" y="95"/>
                  <a:pt x="125" y="95"/>
                </a:cubicBezTo>
                <a:cubicBezTo>
                  <a:pt x="128" y="94"/>
                  <a:pt x="129" y="88"/>
                  <a:pt x="129" y="85"/>
                </a:cubicBezTo>
                <a:cubicBezTo>
                  <a:pt x="126" y="86"/>
                  <a:pt x="121" y="89"/>
                  <a:pt x="120" y="89"/>
                </a:cubicBezTo>
                <a:lnTo>
                  <a:pt x="65" y="114"/>
                </a:lnTo>
                <a:close/>
                <a:moveTo>
                  <a:pt x="5" y="69"/>
                </a:moveTo>
                <a:cubicBezTo>
                  <a:pt x="59" y="94"/>
                  <a:pt x="59" y="94"/>
                  <a:pt x="59" y="94"/>
                </a:cubicBezTo>
                <a:cubicBezTo>
                  <a:pt x="64" y="96"/>
                  <a:pt x="66" y="96"/>
                  <a:pt x="71" y="94"/>
                </a:cubicBezTo>
                <a:cubicBezTo>
                  <a:pt x="125" y="69"/>
                  <a:pt x="125" y="69"/>
                  <a:pt x="125" y="69"/>
                </a:cubicBezTo>
                <a:cubicBezTo>
                  <a:pt x="128" y="68"/>
                  <a:pt x="129" y="62"/>
                  <a:pt x="129" y="59"/>
                </a:cubicBezTo>
                <a:cubicBezTo>
                  <a:pt x="126" y="61"/>
                  <a:pt x="121" y="63"/>
                  <a:pt x="120" y="63"/>
                </a:cubicBezTo>
                <a:cubicBezTo>
                  <a:pt x="65" y="89"/>
                  <a:pt x="65" y="89"/>
                  <a:pt x="65" y="89"/>
                </a:cubicBezTo>
                <a:cubicBezTo>
                  <a:pt x="10" y="63"/>
                  <a:pt x="10" y="63"/>
                  <a:pt x="10" y="63"/>
                </a:cubicBezTo>
                <a:cubicBezTo>
                  <a:pt x="10" y="63"/>
                  <a:pt x="5" y="61"/>
                  <a:pt x="1" y="59"/>
                </a:cubicBezTo>
                <a:cubicBezTo>
                  <a:pt x="1" y="62"/>
                  <a:pt x="2" y="68"/>
                  <a:pt x="5" y="69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66377" y="2499549"/>
            <a:ext cx="3532203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 diam nonummy nibh euismod tincidunt ut laoreet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27" name="Title 1"/>
          <p:cNvSpPr txBox="1">
            <a:spLocks/>
          </p:cNvSpPr>
          <p:nvPr/>
        </p:nvSpPr>
        <p:spPr>
          <a:xfrm>
            <a:off x="7966380" y="2226012"/>
            <a:ext cx="2437189" cy="36397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800" b="1" dirty="0"/>
              <a:t>Description</a:t>
            </a:r>
            <a:endParaRPr lang="en-US" sz="1800" b="1" dirty="0">
              <a:solidFill>
                <a:schemeClr val="accent1"/>
              </a:solidFill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66377" y="3661461"/>
            <a:ext cx="3532203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 diam nonummy nibh euismod tincidunt ut laoreet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29" name="Title 1"/>
          <p:cNvSpPr txBox="1">
            <a:spLocks/>
          </p:cNvSpPr>
          <p:nvPr/>
        </p:nvSpPr>
        <p:spPr>
          <a:xfrm>
            <a:off x="7966380" y="3387924"/>
            <a:ext cx="2437189" cy="36397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800" b="1" dirty="0"/>
              <a:t>Description</a:t>
            </a:r>
            <a:endParaRPr lang="en-US" sz="1800" b="1" dirty="0">
              <a:solidFill>
                <a:schemeClr val="accent1"/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66377" y="4860068"/>
            <a:ext cx="3532203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 diam nonummy nibh euismod tincidunt ut laoreet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31" name="Title 1"/>
          <p:cNvSpPr txBox="1">
            <a:spLocks/>
          </p:cNvSpPr>
          <p:nvPr/>
        </p:nvSpPr>
        <p:spPr>
          <a:xfrm>
            <a:off x="7966380" y="4586532"/>
            <a:ext cx="2437189" cy="36397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800" b="1" dirty="0"/>
              <a:t>Description</a:t>
            </a:r>
            <a:endParaRPr lang="en-US" sz="1800" b="1" dirty="0">
              <a:solidFill>
                <a:schemeClr val="accent1"/>
              </a:solidFill>
            </a:endParaRP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E4EBA15-BDB8-4C9E-93CD-4359DDDB2B8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0742842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5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000"/>
                            </p:stCondLst>
                            <p:childTnLst>
                              <p:par>
                                <p:cTn id="4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 animBg="1"/>
      <p:bldP spid="13" grpId="0"/>
      <p:bldP spid="14" grpId="0"/>
      <p:bldP spid="11" grpId="0" animBg="1"/>
      <p:bldP spid="19" grpId="0" animBg="1"/>
      <p:bldP spid="23" grpId="0" animBg="1"/>
      <p:bldP spid="26" grpId="0"/>
      <p:bldP spid="27" grpId="0"/>
      <p:bldP spid="28" grpId="0"/>
      <p:bldP spid="29" grpId="0"/>
      <p:bldP spid="30" grpId="0"/>
      <p:bldP spid="3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994C7C2-16E5-421C-8E55-6EF756EAE76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8" name="Rectangle 7"/>
          <p:cNvSpPr/>
          <p:nvPr/>
        </p:nvSpPr>
        <p:spPr>
          <a:xfrm>
            <a:off x="0" y="3634740"/>
            <a:ext cx="12192000" cy="3228191"/>
          </a:xfrm>
          <a:prstGeom prst="rect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Our Company Vision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95063" y="1693491"/>
            <a:ext cx="7401879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sedummy nibh euismod tincidunt ut laoreet dolore magna aliquam erat volutpat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ipsum dolor sit, elit,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diam euismod tincidunt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, </a:t>
            </a: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sed diam nonummy nibh euismod tincidunt ut laoreet dolore magna aliquam erat volutpat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ipsum dolor sit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4054726" y="3009830"/>
            <a:ext cx="1225513" cy="122551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6925725" y="3009830"/>
            <a:ext cx="1225513" cy="1225513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/>
          <p:cNvSpPr/>
          <p:nvPr/>
        </p:nvSpPr>
        <p:spPr>
          <a:xfrm>
            <a:off x="9796724" y="3009830"/>
            <a:ext cx="1225513" cy="1225513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1153697" y="3009830"/>
            <a:ext cx="1225513" cy="122551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Freeform 5"/>
          <p:cNvSpPr>
            <a:spLocks noChangeAspect="1" noEditPoints="1"/>
          </p:cNvSpPr>
          <p:nvPr/>
        </p:nvSpPr>
        <p:spPr bwMode="auto">
          <a:xfrm>
            <a:off x="1514991" y="3361507"/>
            <a:ext cx="502920" cy="502920"/>
          </a:xfrm>
          <a:custGeom>
            <a:avLst/>
            <a:gdLst>
              <a:gd name="T0" fmla="*/ 120 w 128"/>
              <a:gd name="T1" fmla="*/ 48 h 128"/>
              <a:gd name="T2" fmla="*/ 120 w 128"/>
              <a:gd name="T3" fmla="*/ 112 h 128"/>
              <a:gd name="T4" fmla="*/ 111 w 128"/>
              <a:gd name="T5" fmla="*/ 120 h 128"/>
              <a:gd name="T6" fmla="*/ 16 w 128"/>
              <a:gd name="T7" fmla="*/ 120 h 128"/>
              <a:gd name="T8" fmla="*/ 8 w 128"/>
              <a:gd name="T9" fmla="*/ 112 h 128"/>
              <a:gd name="T10" fmla="*/ 8 w 128"/>
              <a:gd name="T11" fmla="*/ 17 h 128"/>
              <a:gd name="T12" fmla="*/ 16 w 128"/>
              <a:gd name="T13" fmla="*/ 8 h 128"/>
              <a:gd name="T14" fmla="*/ 80 w 128"/>
              <a:gd name="T15" fmla="*/ 8 h 128"/>
              <a:gd name="T16" fmla="*/ 80 w 128"/>
              <a:gd name="T17" fmla="*/ 0 h 128"/>
              <a:gd name="T18" fmla="*/ 16 w 128"/>
              <a:gd name="T19" fmla="*/ 0 h 128"/>
              <a:gd name="T20" fmla="*/ 0 w 128"/>
              <a:gd name="T21" fmla="*/ 17 h 128"/>
              <a:gd name="T22" fmla="*/ 0 w 128"/>
              <a:gd name="T23" fmla="*/ 112 h 128"/>
              <a:gd name="T24" fmla="*/ 16 w 128"/>
              <a:gd name="T25" fmla="*/ 128 h 128"/>
              <a:gd name="T26" fmla="*/ 111 w 128"/>
              <a:gd name="T27" fmla="*/ 128 h 128"/>
              <a:gd name="T28" fmla="*/ 128 w 128"/>
              <a:gd name="T29" fmla="*/ 112 h 128"/>
              <a:gd name="T30" fmla="*/ 128 w 128"/>
              <a:gd name="T31" fmla="*/ 48 h 128"/>
              <a:gd name="T32" fmla="*/ 120 w 128"/>
              <a:gd name="T33" fmla="*/ 48 h 128"/>
              <a:gd name="T34" fmla="*/ 32 w 128"/>
              <a:gd name="T35" fmla="*/ 72 h 128"/>
              <a:gd name="T36" fmla="*/ 15 w 128"/>
              <a:gd name="T37" fmla="*/ 107 h 128"/>
              <a:gd name="T38" fmla="*/ 21 w 128"/>
              <a:gd name="T39" fmla="*/ 113 h 128"/>
              <a:gd name="T40" fmla="*/ 56 w 128"/>
              <a:gd name="T41" fmla="*/ 95 h 128"/>
              <a:gd name="T42" fmla="*/ 60 w 128"/>
              <a:gd name="T43" fmla="*/ 93 h 128"/>
              <a:gd name="T44" fmla="*/ 122 w 128"/>
              <a:gd name="T45" fmla="*/ 32 h 128"/>
              <a:gd name="T46" fmla="*/ 122 w 128"/>
              <a:gd name="T47" fmla="*/ 20 h 128"/>
              <a:gd name="T48" fmla="*/ 108 w 128"/>
              <a:gd name="T49" fmla="*/ 6 h 128"/>
              <a:gd name="T50" fmla="*/ 96 w 128"/>
              <a:gd name="T51" fmla="*/ 6 h 128"/>
              <a:gd name="T52" fmla="*/ 34 w 128"/>
              <a:gd name="T53" fmla="*/ 68 h 128"/>
              <a:gd name="T54" fmla="*/ 32 w 128"/>
              <a:gd name="T55" fmla="*/ 72 h 128"/>
              <a:gd name="T56" fmla="*/ 99 w 128"/>
              <a:gd name="T57" fmla="*/ 15 h 128"/>
              <a:gd name="T58" fmla="*/ 105 w 128"/>
              <a:gd name="T59" fmla="*/ 15 h 128"/>
              <a:gd name="T60" fmla="*/ 113 w 128"/>
              <a:gd name="T61" fmla="*/ 23 h 128"/>
              <a:gd name="T62" fmla="*/ 113 w 128"/>
              <a:gd name="T63" fmla="*/ 29 h 128"/>
              <a:gd name="T64" fmla="*/ 105 w 128"/>
              <a:gd name="T65" fmla="*/ 37 h 128"/>
              <a:gd name="T66" fmla="*/ 91 w 128"/>
              <a:gd name="T67" fmla="*/ 23 h 128"/>
              <a:gd name="T68" fmla="*/ 99 w 128"/>
              <a:gd name="T69" fmla="*/ 15 h 128"/>
              <a:gd name="T70" fmla="*/ 85 w 128"/>
              <a:gd name="T71" fmla="*/ 29 h 128"/>
              <a:gd name="T72" fmla="*/ 99 w 128"/>
              <a:gd name="T73" fmla="*/ 43 h 128"/>
              <a:gd name="T74" fmla="*/ 54 w 128"/>
              <a:gd name="T75" fmla="*/ 88 h 128"/>
              <a:gd name="T76" fmla="*/ 40 w 128"/>
              <a:gd name="T77" fmla="*/ 74 h 128"/>
              <a:gd name="T78" fmla="*/ 85 w 128"/>
              <a:gd name="T79" fmla="*/ 29 h 128"/>
              <a:gd name="T80" fmla="*/ 47 w 128"/>
              <a:gd name="T81" fmla="*/ 92 h 128"/>
              <a:gd name="T82" fmla="*/ 26 w 128"/>
              <a:gd name="T83" fmla="*/ 105 h 128"/>
              <a:gd name="T84" fmla="*/ 23 w 128"/>
              <a:gd name="T85" fmla="*/ 102 h 128"/>
              <a:gd name="T86" fmla="*/ 36 w 128"/>
              <a:gd name="T87" fmla="*/ 81 h 128"/>
              <a:gd name="T88" fmla="*/ 47 w 128"/>
              <a:gd name="T89" fmla="*/ 9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28" h="128">
                <a:moveTo>
                  <a:pt x="120" y="48"/>
                </a:moveTo>
                <a:cubicBezTo>
                  <a:pt x="120" y="112"/>
                  <a:pt x="120" y="112"/>
                  <a:pt x="120" y="112"/>
                </a:cubicBezTo>
                <a:cubicBezTo>
                  <a:pt x="120" y="116"/>
                  <a:pt x="116" y="120"/>
                  <a:pt x="111" y="120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2" y="120"/>
                  <a:pt x="8" y="116"/>
                  <a:pt x="8" y="112"/>
                </a:cubicBezTo>
                <a:cubicBezTo>
                  <a:pt x="8" y="17"/>
                  <a:pt x="8" y="17"/>
                  <a:pt x="8" y="17"/>
                </a:cubicBezTo>
                <a:cubicBezTo>
                  <a:pt x="8" y="12"/>
                  <a:pt x="12" y="8"/>
                  <a:pt x="16" y="8"/>
                </a:cubicBezTo>
                <a:cubicBezTo>
                  <a:pt x="80" y="8"/>
                  <a:pt x="80" y="8"/>
                  <a:pt x="80" y="8"/>
                </a:cubicBezTo>
                <a:cubicBezTo>
                  <a:pt x="80" y="0"/>
                  <a:pt x="80" y="0"/>
                  <a:pt x="80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8"/>
                  <a:pt x="0" y="17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111" y="128"/>
                  <a:pt x="111" y="128"/>
                  <a:pt x="111" y="128"/>
                </a:cubicBezTo>
                <a:cubicBezTo>
                  <a:pt x="120" y="128"/>
                  <a:pt x="128" y="121"/>
                  <a:pt x="128" y="112"/>
                </a:cubicBezTo>
                <a:cubicBezTo>
                  <a:pt x="128" y="48"/>
                  <a:pt x="128" y="48"/>
                  <a:pt x="128" y="48"/>
                </a:cubicBezTo>
                <a:lnTo>
                  <a:pt x="120" y="48"/>
                </a:lnTo>
                <a:close/>
                <a:moveTo>
                  <a:pt x="32" y="72"/>
                </a:moveTo>
                <a:cubicBezTo>
                  <a:pt x="15" y="107"/>
                  <a:pt x="15" y="107"/>
                  <a:pt x="15" y="107"/>
                </a:cubicBezTo>
                <a:cubicBezTo>
                  <a:pt x="14" y="111"/>
                  <a:pt x="17" y="115"/>
                  <a:pt x="21" y="113"/>
                </a:cubicBezTo>
                <a:cubicBezTo>
                  <a:pt x="56" y="95"/>
                  <a:pt x="56" y="95"/>
                  <a:pt x="56" y="95"/>
                </a:cubicBezTo>
                <a:cubicBezTo>
                  <a:pt x="57" y="95"/>
                  <a:pt x="59" y="95"/>
                  <a:pt x="60" y="93"/>
                </a:cubicBezTo>
                <a:cubicBezTo>
                  <a:pt x="122" y="32"/>
                  <a:pt x="122" y="32"/>
                  <a:pt x="122" y="32"/>
                </a:cubicBezTo>
                <a:cubicBezTo>
                  <a:pt x="125" y="28"/>
                  <a:pt x="125" y="23"/>
                  <a:pt x="122" y="20"/>
                </a:cubicBezTo>
                <a:cubicBezTo>
                  <a:pt x="108" y="6"/>
                  <a:pt x="108" y="6"/>
                  <a:pt x="108" y="6"/>
                </a:cubicBezTo>
                <a:cubicBezTo>
                  <a:pt x="104" y="3"/>
                  <a:pt x="99" y="3"/>
                  <a:pt x="96" y="6"/>
                </a:cubicBezTo>
                <a:cubicBezTo>
                  <a:pt x="34" y="68"/>
                  <a:pt x="34" y="68"/>
                  <a:pt x="34" y="68"/>
                </a:cubicBezTo>
                <a:cubicBezTo>
                  <a:pt x="33" y="69"/>
                  <a:pt x="33" y="71"/>
                  <a:pt x="32" y="72"/>
                </a:cubicBezTo>
                <a:close/>
                <a:moveTo>
                  <a:pt x="99" y="15"/>
                </a:moveTo>
                <a:cubicBezTo>
                  <a:pt x="101" y="13"/>
                  <a:pt x="103" y="13"/>
                  <a:pt x="105" y="15"/>
                </a:cubicBezTo>
                <a:cubicBezTo>
                  <a:pt x="113" y="23"/>
                  <a:pt x="113" y="23"/>
                  <a:pt x="113" y="23"/>
                </a:cubicBezTo>
                <a:cubicBezTo>
                  <a:pt x="115" y="25"/>
                  <a:pt x="115" y="27"/>
                  <a:pt x="113" y="29"/>
                </a:cubicBezTo>
                <a:cubicBezTo>
                  <a:pt x="105" y="37"/>
                  <a:pt x="105" y="37"/>
                  <a:pt x="105" y="37"/>
                </a:cubicBezTo>
                <a:cubicBezTo>
                  <a:pt x="91" y="23"/>
                  <a:pt x="91" y="23"/>
                  <a:pt x="91" y="23"/>
                </a:cubicBezTo>
                <a:lnTo>
                  <a:pt x="99" y="15"/>
                </a:lnTo>
                <a:close/>
                <a:moveTo>
                  <a:pt x="85" y="29"/>
                </a:moveTo>
                <a:cubicBezTo>
                  <a:pt x="99" y="43"/>
                  <a:pt x="99" y="43"/>
                  <a:pt x="99" y="43"/>
                </a:cubicBezTo>
                <a:cubicBezTo>
                  <a:pt x="54" y="88"/>
                  <a:pt x="54" y="88"/>
                  <a:pt x="54" y="88"/>
                </a:cubicBezTo>
                <a:cubicBezTo>
                  <a:pt x="49" y="83"/>
                  <a:pt x="42" y="75"/>
                  <a:pt x="40" y="74"/>
                </a:cubicBezTo>
                <a:lnTo>
                  <a:pt x="85" y="29"/>
                </a:lnTo>
                <a:close/>
                <a:moveTo>
                  <a:pt x="47" y="92"/>
                </a:moveTo>
                <a:cubicBezTo>
                  <a:pt x="26" y="105"/>
                  <a:pt x="26" y="105"/>
                  <a:pt x="26" y="105"/>
                </a:cubicBezTo>
                <a:cubicBezTo>
                  <a:pt x="24" y="106"/>
                  <a:pt x="22" y="104"/>
                  <a:pt x="23" y="102"/>
                </a:cubicBezTo>
                <a:cubicBezTo>
                  <a:pt x="36" y="81"/>
                  <a:pt x="36" y="81"/>
                  <a:pt x="36" y="81"/>
                </a:cubicBezTo>
                <a:lnTo>
                  <a:pt x="47" y="92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8837" y="4805706"/>
            <a:ext cx="2327363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 diam nonummy nibh euismod</a:t>
            </a:r>
            <a:r>
              <a:rPr lang="en-US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solidFill>
                <a:schemeClr val="bg2"/>
              </a:solidFill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28" name="Title 1"/>
          <p:cNvSpPr txBox="1">
            <a:spLocks/>
          </p:cNvSpPr>
          <p:nvPr/>
        </p:nvSpPr>
        <p:spPr>
          <a:xfrm>
            <a:off x="564987" y="4441732"/>
            <a:ext cx="2437189" cy="36397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800" b="1" dirty="0">
                <a:solidFill>
                  <a:schemeClr val="bg2"/>
                </a:solidFill>
              </a:rPr>
              <a:t>Description</a:t>
            </a:r>
          </a:p>
        </p:txBody>
      </p:sp>
      <p:sp>
        <p:nvSpPr>
          <p:cNvPr id="21" name="Freeform 9"/>
          <p:cNvSpPr>
            <a:spLocks noChangeAspect="1" noEditPoints="1"/>
          </p:cNvSpPr>
          <p:nvPr/>
        </p:nvSpPr>
        <p:spPr bwMode="auto">
          <a:xfrm>
            <a:off x="4416739" y="3361507"/>
            <a:ext cx="501484" cy="502920"/>
          </a:xfrm>
          <a:custGeom>
            <a:avLst/>
            <a:gdLst>
              <a:gd name="T0" fmla="*/ 96 w 128"/>
              <a:gd name="T1" fmla="*/ 56 h 128"/>
              <a:gd name="T2" fmla="*/ 32 w 128"/>
              <a:gd name="T3" fmla="*/ 56 h 128"/>
              <a:gd name="T4" fmla="*/ 28 w 128"/>
              <a:gd name="T5" fmla="*/ 60 h 128"/>
              <a:gd name="T6" fmla="*/ 32 w 128"/>
              <a:gd name="T7" fmla="*/ 64 h 128"/>
              <a:gd name="T8" fmla="*/ 96 w 128"/>
              <a:gd name="T9" fmla="*/ 64 h 128"/>
              <a:gd name="T10" fmla="*/ 100 w 128"/>
              <a:gd name="T11" fmla="*/ 60 h 128"/>
              <a:gd name="T12" fmla="*/ 96 w 128"/>
              <a:gd name="T13" fmla="*/ 56 h 128"/>
              <a:gd name="T14" fmla="*/ 96 w 128"/>
              <a:gd name="T15" fmla="*/ 80 h 128"/>
              <a:gd name="T16" fmla="*/ 32 w 128"/>
              <a:gd name="T17" fmla="*/ 80 h 128"/>
              <a:gd name="T18" fmla="*/ 28 w 128"/>
              <a:gd name="T19" fmla="*/ 84 h 128"/>
              <a:gd name="T20" fmla="*/ 32 w 128"/>
              <a:gd name="T21" fmla="*/ 88 h 128"/>
              <a:gd name="T22" fmla="*/ 96 w 128"/>
              <a:gd name="T23" fmla="*/ 88 h 128"/>
              <a:gd name="T24" fmla="*/ 100 w 128"/>
              <a:gd name="T25" fmla="*/ 84 h 128"/>
              <a:gd name="T26" fmla="*/ 96 w 128"/>
              <a:gd name="T27" fmla="*/ 80 h 128"/>
              <a:gd name="T28" fmla="*/ 112 w 128"/>
              <a:gd name="T29" fmla="*/ 0 h 128"/>
              <a:gd name="T30" fmla="*/ 16 w 128"/>
              <a:gd name="T31" fmla="*/ 0 h 128"/>
              <a:gd name="T32" fmla="*/ 0 w 128"/>
              <a:gd name="T33" fmla="*/ 17 h 128"/>
              <a:gd name="T34" fmla="*/ 0 w 128"/>
              <a:gd name="T35" fmla="*/ 112 h 128"/>
              <a:gd name="T36" fmla="*/ 16 w 128"/>
              <a:gd name="T37" fmla="*/ 128 h 128"/>
              <a:gd name="T38" fmla="*/ 111 w 128"/>
              <a:gd name="T39" fmla="*/ 128 h 128"/>
              <a:gd name="T40" fmla="*/ 128 w 128"/>
              <a:gd name="T41" fmla="*/ 112 h 128"/>
              <a:gd name="T42" fmla="*/ 128 w 128"/>
              <a:gd name="T43" fmla="*/ 16 h 128"/>
              <a:gd name="T44" fmla="*/ 112 w 128"/>
              <a:gd name="T45" fmla="*/ 0 h 128"/>
              <a:gd name="T46" fmla="*/ 120 w 128"/>
              <a:gd name="T47" fmla="*/ 112 h 128"/>
              <a:gd name="T48" fmla="*/ 111 w 128"/>
              <a:gd name="T49" fmla="*/ 120 h 128"/>
              <a:gd name="T50" fmla="*/ 16 w 128"/>
              <a:gd name="T51" fmla="*/ 120 h 128"/>
              <a:gd name="T52" fmla="*/ 8 w 128"/>
              <a:gd name="T53" fmla="*/ 112 h 128"/>
              <a:gd name="T54" fmla="*/ 8 w 128"/>
              <a:gd name="T55" fmla="*/ 17 h 128"/>
              <a:gd name="T56" fmla="*/ 16 w 128"/>
              <a:gd name="T57" fmla="*/ 8 h 128"/>
              <a:gd name="T58" fmla="*/ 112 w 128"/>
              <a:gd name="T59" fmla="*/ 8 h 128"/>
              <a:gd name="T60" fmla="*/ 120 w 128"/>
              <a:gd name="T61" fmla="*/ 16 h 128"/>
              <a:gd name="T62" fmla="*/ 120 w 128"/>
              <a:gd name="T63" fmla="*/ 112 h 128"/>
              <a:gd name="T64" fmla="*/ 96 w 128"/>
              <a:gd name="T65" fmla="*/ 32 h 128"/>
              <a:gd name="T66" fmla="*/ 32 w 128"/>
              <a:gd name="T67" fmla="*/ 32 h 128"/>
              <a:gd name="T68" fmla="*/ 28 w 128"/>
              <a:gd name="T69" fmla="*/ 36 h 128"/>
              <a:gd name="T70" fmla="*/ 32 w 128"/>
              <a:gd name="T71" fmla="*/ 40 h 128"/>
              <a:gd name="T72" fmla="*/ 96 w 128"/>
              <a:gd name="T73" fmla="*/ 40 h 128"/>
              <a:gd name="T74" fmla="*/ 100 w 128"/>
              <a:gd name="T75" fmla="*/ 36 h 128"/>
              <a:gd name="T76" fmla="*/ 96 w 128"/>
              <a:gd name="T77" fmla="*/ 3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28" h="128">
                <a:moveTo>
                  <a:pt x="96" y="56"/>
                </a:moveTo>
                <a:cubicBezTo>
                  <a:pt x="32" y="56"/>
                  <a:pt x="32" y="56"/>
                  <a:pt x="32" y="56"/>
                </a:cubicBezTo>
                <a:cubicBezTo>
                  <a:pt x="30" y="56"/>
                  <a:pt x="28" y="58"/>
                  <a:pt x="28" y="60"/>
                </a:cubicBezTo>
                <a:cubicBezTo>
                  <a:pt x="28" y="62"/>
                  <a:pt x="30" y="64"/>
                  <a:pt x="32" y="64"/>
                </a:cubicBezTo>
                <a:cubicBezTo>
                  <a:pt x="96" y="64"/>
                  <a:pt x="96" y="64"/>
                  <a:pt x="96" y="64"/>
                </a:cubicBezTo>
                <a:cubicBezTo>
                  <a:pt x="98" y="64"/>
                  <a:pt x="100" y="62"/>
                  <a:pt x="100" y="60"/>
                </a:cubicBezTo>
                <a:cubicBezTo>
                  <a:pt x="100" y="58"/>
                  <a:pt x="98" y="56"/>
                  <a:pt x="96" y="56"/>
                </a:cubicBezTo>
                <a:close/>
                <a:moveTo>
                  <a:pt x="96" y="80"/>
                </a:moveTo>
                <a:cubicBezTo>
                  <a:pt x="32" y="80"/>
                  <a:pt x="32" y="80"/>
                  <a:pt x="32" y="80"/>
                </a:cubicBezTo>
                <a:cubicBezTo>
                  <a:pt x="30" y="80"/>
                  <a:pt x="28" y="82"/>
                  <a:pt x="28" y="84"/>
                </a:cubicBezTo>
                <a:cubicBezTo>
                  <a:pt x="28" y="86"/>
                  <a:pt x="30" y="88"/>
                  <a:pt x="32" y="88"/>
                </a:cubicBezTo>
                <a:cubicBezTo>
                  <a:pt x="96" y="88"/>
                  <a:pt x="96" y="88"/>
                  <a:pt x="96" y="88"/>
                </a:cubicBezTo>
                <a:cubicBezTo>
                  <a:pt x="98" y="88"/>
                  <a:pt x="100" y="86"/>
                  <a:pt x="100" y="84"/>
                </a:cubicBezTo>
                <a:cubicBezTo>
                  <a:pt x="100" y="82"/>
                  <a:pt x="98" y="80"/>
                  <a:pt x="96" y="80"/>
                </a:cubicBezTo>
                <a:close/>
                <a:moveTo>
                  <a:pt x="112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8"/>
                  <a:pt x="0" y="17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111" y="128"/>
                  <a:pt x="111" y="128"/>
                  <a:pt x="111" y="128"/>
                </a:cubicBezTo>
                <a:cubicBezTo>
                  <a:pt x="120" y="128"/>
                  <a:pt x="128" y="121"/>
                  <a:pt x="128" y="112"/>
                </a:cubicBezTo>
                <a:cubicBezTo>
                  <a:pt x="128" y="16"/>
                  <a:pt x="128" y="16"/>
                  <a:pt x="128" y="16"/>
                </a:cubicBezTo>
                <a:cubicBezTo>
                  <a:pt x="128" y="7"/>
                  <a:pt x="121" y="0"/>
                  <a:pt x="112" y="0"/>
                </a:cubicBezTo>
                <a:close/>
                <a:moveTo>
                  <a:pt x="120" y="112"/>
                </a:moveTo>
                <a:cubicBezTo>
                  <a:pt x="120" y="116"/>
                  <a:pt x="116" y="120"/>
                  <a:pt x="111" y="120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2" y="120"/>
                  <a:pt x="8" y="116"/>
                  <a:pt x="8" y="112"/>
                </a:cubicBezTo>
                <a:cubicBezTo>
                  <a:pt x="8" y="17"/>
                  <a:pt x="8" y="17"/>
                  <a:pt x="8" y="17"/>
                </a:cubicBezTo>
                <a:cubicBezTo>
                  <a:pt x="8" y="12"/>
                  <a:pt x="12" y="8"/>
                  <a:pt x="16" y="8"/>
                </a:cubicBezTo>
                <a:cubicBezTo>
                  <a:pt x="112" y="8"/>
                  <a:pt x="112" y="8"/>
                  <a:pt x="112" y="8"/>
                </a:cubicBezTo>
                <a:cubicBezTo>
                  <a:pt x="116" y="8"/>
                  <a:pt x="120" y="12"/>
                  <a:pt x="120" y="16"/>
                </a:cubicBezTo>
                <a:lnTo>
                  <a:pt x="120" y="112"/>
                </a:lnTo>
                <a:close/>
                <a:moveTo>
                  <a:pt x="96" y="32"/>
                </a:moveTo>
                <a:cubicBezTo>
                  <a:pt x="32" y="32"/>
                  <a:pt x="32" y="32"/>
                  <a:pt x="32" y="32"/>
                </a:cubicBezTo>
                <a:cubicBezTo>
                  <a:pt x="30" y="32"/>
                  <a:pt x="28" y="34"/>
                  <a:pt x="28" y="36"/>
                </a:cubicBezTo>
                <a:cubicBezTo>
                  <a:pt x="28" y="38"/>
                  <a:pt x="30" y="40"/>
                  <a:pt x="32" y="40"/>
                </a:cubicBezTo>
                <a:cubicBezTo>
                  <a:pt x="96" y="40"/>
                  <a:pt x="96" y="40"/>
                  <a:pt x="96" y="40"/>
                </a:cubicBezTo>
                <a:cubicBezTo>
                  <a:pt x="98" y="40"/>
                  <a:pt x="100" y="38"/>
                  <a:pt x="100" y="36"/>
                </a:cubicBezTo>
                <a:cubicBezTo>
                  <a:pt x="100" y="34"/>
                  <a:pt x="98" y="32"/>
                  <a:pt x="96" y="32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6" name="Freeform 13"/>
          <p:cNvSpPr>
            <a:spLocks noChangeAspect="1"/>
          </p:cNvSpPr>
          <p:nvPr/>
        </p:nvSpPr>
        <p:spPr bwMode="auto">
          <a:xfrm>
            <a:off x="7287019" y="3361507"/>
            <a:ext cx="502920" cy="502920"/>
          </a:xfrm>
          <a:custGeom>
            <a:avLst/>
            <a:gdLst>
              <a:gd name="T0" fmla="*/ 124 w 128"/>
              <a:gd name="T1" fmla="*/ 104 h 128"/>
              <a:gd name="T2" fmla="*/ 112 w 128"/>
              <a:gd name="T3" fmla="*/ 104 h 128"/>
              <a:gd name="T4" fmla="*/ 112 w 128"/>
              <a:gd name="T5" fmla="*/ 36 h 128"/>
              <a:gd name="T6" fmla="*/ 104 w 128"/>
              <a:gd name="T7" fmla="*/ 44 h 128"/>
              <a:gd name="T8" fmla="*/ 104 w 128"/>
              <a:gd name="T9" fmla="*/ 104 h 128"/>
              <a:gd name="T10" fmla="*/ 29 w 128"/>
              <a:gd name="T11" fmla="*/ 104 h 128"/>
              <a:gd name="T12" fmla="*/ 117 w 128"/>
              <a:gd name="T13" fmla="*/ 13 h 128"/>
              <a:gd name="T14" fmla="*/ 111 w 128"/>
              <a:gd name="T15" fmla="*/ 7 h 128"/>
              <a:gd name="T16" fmla="*/ 24 w 128"/>
              <a:gd name="T17" fmla="*/ 98 h 128"/>
              <a:gd name="T18" fmla="*/ 24 w 128"/>
              <a:gd name="T19" fmla="*/ 24 h 128"/>
              <a:gd name="T20" fmla="*/ 80 w 128"/>
              <a:gd name="T21" fmla="*/ 24 h 128"/>
              <a:gd name="T22" fmla="*/ 87 w 128"/>
              <a:gd name="T23" fmla="*/ 16 h 128"/>
              <a:gd name="T24" fmla="*/ 24 w 128"/>
              <a:gd name="T25" fmla="*/ 16 h 128"/>
              <a:gd name="T26" fmla="*/ 24 w 128"/>
              <a:gd name="T27" fmla="*/ 4 h 128"/>
              <a:gd name="T28" fmla="*/ 20 w 128"/>
              <a:gd name="T29" fmla="*/ 0 h 128"/>
              <a:gd name="T30" fmla="*/ 16 w 128"/>
              <a:gd name="T31" fmla="*/ 4 h 128"/>
              <a:gd name="T32" fmla="*/ 16 w 128"/>
              <a:gd name="T33" fmla="*/ 16 h 128"/>
              <a:gd name="T34" fmla="*/ 4 w 128"/>
              <a:gd name="T35" fmla="*/ 16 h 128"/>
              <a:gd name="T36" fmla="*/ 0 w 128"/>
              <a:gd name="T37" fmla="*/ 20 h 128"/>
              <a:gd name="T38" fmla="*/ 4 w 128"/>
              <a:gd name="T39" fmla="*/ 24 h 128"/>
              <a:gd name="T40" fmla="*/ 16 w 128"/>
              <a:gd name="T41" fmla="*/ 24 h 128"/>
              <a:gd name="T42" fmla="*/ 16 w 128"/>
              <a:gd name="T43" fmla="*/ 104 h 128"/>
              <a:gd name="T44" fmla="*/ 16 w 128"/>
              <a:gd name="T45" fmla="*/ 112 h 128"/>
              <a:gd name="T46" fmla="*/ 24 w 128"/>
              <a:gd name="T47" fmla="*/ 112 h 128"/>
              <a:gd name="T48" fmla="*/ 104 w 128"/>
              <a:gd name="T49" fmla="*/ 112 h 128"/>
              <a:gd name="T50" fmla="*/ 104 w 128"/>
              <a:gd name="T51" fmla="*/ 124 h 128"/>
              <a:gd name="T52" fmla="*/ 108 w 128"/>
              <a:gd name="T53" fmla="*/ 128 h 128"/>
              <a:gd name="T54" fmla="*/ 112 w 128"/>
              <a:gd name="T55" fmla="*/ 124 h 128"/>
              <a:gd name="T56" fmla="*/ 112 w 128"/>
              <a:gd name="T57" fmla="*/ 112 h 128"/>
              <a:gd name="T58" fmla="*/ 124 w 128"/>
              <a:gd name="T59" fmla="*/ 112 h 128"/>
              <a:gd name="T60" fmla="*/ 128 w 128"/>
              <a:gd name="T61" fmla="*/ 108 h 128"/>
              <a:gd name="T62" fmla="*/ 124 w 128"/>
              <a:gd name="T63" fmla="*/ 104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28" h="128">
                <a:moveTo>
                  <a:pt x="124" y="104"/>
                </a:moveTo>
                <a:cubicBezTo>
                  <a:pt x="112" y="104"/>
                  <a:pt x="112" y="104"/>
                  <a:pt x="112" y="104"/>
                </a:cubicBezTo>
                <a:cubicBezTo>
                  <a:pt x="112" y="36"/>
                  <a:pt x="112" y="36"/>
                  <a:pt x="112" y="36"/>
                </a:cubicBezTo>
                <a:cubicBezTo>
                  <a:pt x="104" y="44"/>
                  <a:pt x="104" y="44"/>
                  <a:pt x="104" y="44"/>
                </a:cubicBezTo>
                <a:cubicBezTo>
                  <a:pt x="104" y="104"/>
                  <a:pt x="104" y="104"/>
                  <a:pt x="104" y="104"/>
                </a:cubicBezTo>
                <a:cubicBezTo>
                  <a:pt x="29" y="104"/>
                  <a:pt x="29" y="104"/>
                  <a:pt x="29" y="104"/>
                </a:cubicBezTo>
                <a:cubicBezTo>
                  <a:pt x="117" y="13"/>
                  <a:pt x="117" y="13"/>
                  <a:pt x="117" y="13"/>
                </a:cubicBezTo>
                <a:cubicBezTo>
                  <a:pt x="111" y="7"/>
                  <a:pt x="111" y="7"/>
                  <a:pt x="111" y="7"/>
                </a:cubicBezTo>
                <a:cubicBezTo>
                  <a:pt x="24" y="98"/>
                  <a:pt x="24" y="98"/>
                  <a:pt x="24" y="98"/>
                </a:cubicBezTo>
                <a:cubicBezTo>
                  <a:pt x="24" y="24"/>
                  <a:pt x="24" y="24"/>
                  <a:pt x="24" y="24"/>
                </a:cubicBezTo>
                <a:cubicBezTo>
                  <a:pt x="80" y="24"/>
                  <a:pt x="80" y="24"/>
                  <a:pt x="80" y="24"/>
                </a:cubicBezTo>
                <a:cubicBezTo>
                  <a:pt x="87" y="16"/>
                  <a:pt x="87" y="16"/>
                  <a:pt x="87" y="16"/>
                </a:cubicBezTo>
                <a:cubicBezTo>
                  <a:pt x="24" y="16"/>
                  <a:pt x="24" y="16"/>
                  <a:pt x="24" y="16"/>
                </a:cubicBezTo>
                <a:cubicBezTo>
                  <a:pt x="24" y="4"/>
                  <a:pt x="24" y="4"/>
                  <a:pt x="24" y="4"/>
                </a:cubicBezTo>
                <a:cubicBezTo>
                  <a:pt x="24" y="2"/>
                  <a:pt x="22" y="0"/>
                  <a:pt x="20" y="0"/>
                </a:cubicBezTo>
                <a:cubicBezTo>
                  <a:pt x="18" y="0"/>
                  <a:pt x="16" y="2"/>
                  <a:pt x="16" y="4"/>
                </a:cubicBezTo>
                <a:cubicBezTo>
                  <a:pt x="16" y="16"/>
                  <a:pt x="16" y="16"/>
                  <a:pt x="16" y="16"/>
                </a:cubicBezTo>
                <a:cubicBezTo>
                  <a:pt x="4" y="16"/>
                  <a:pt x="4" y="16"/>
                  <a:pt x="4" y="16"/>
                </a:cubicBezTo>
                <a:cubicBezTo>
                  <a:pt x="2" y="16"/>
                  <a:pt x="0" y="18"/>
                  <a:pt x="0" y="20"/>
                </a:cubicBezTo>
                <a:cubicBezTo>
                  <a:pt x="0" y="22"/>
                  <a:pt x="2" y="24"/>
                  <a:pt x="4" y="24"/>
                </a:cubicBezTo>
                <a:cubicBezTo>
                  <a:pt x="16" y="24"/>
                  <a:pt x="16" y="24"/>
                  <a:pt x="16" y="24"/>
                </a:cubicBezTo>
                <a:cubicBezTo>
                  <a:pt x="16" y="104"/>
                  <a:pt x="16" y="104"/>
                  <a:pt x="16" y="104"/>
                </a:cubicBezTo>
                <a:cubicBezTo>
                  <a:pt x="16" y="112"/>
                  <a:pt x="16" y="112"/>
                  <a:pt x="16" y="112"/>
                </a:cubicBezTo>
                <a:cubicBezTo>
                  <a:pt x="24" y="112"/>
                  <a:pt x="24" y="112"/>
                  <a:pt x="24" y="112"/>
                </a:cubicBezTo>
                <a:cubicBezTo>
                  <a:pt x="104" y="112"/>
                  <a:pt x="104" y="112"/>
                  <a:pt x="104" y="112"/>
                </a:cubicBezTo>
                <a:cubicBezTo>
                  <a:pt x="104" y="124"/>
                  <a:pt x="104" y="124"/>
                  <a:pt x="104" y="124"/>
                </a:cubicBezTo>
                <a:cubicBezTo>
                  <a:pt x="104" y="126"/>
                  <a:pt x="106" y="128"/>
                  <a:pt x="108" y="128"/>
                </a:cubicBezTo>
                <a:cubicBezTo>
                  <a:pt x="110" y="128"/>
                  <a:pt x="112" y="126"/>
                  <a:pt x="112" y="124"/>
                </a:cubicBezTo>
                <a:cubicBezTo>
                  <a:pt x="112" y="112"/>
                  <a:pt x="112" y="112"/>
                  <a:pt x="112" y="112"/>
                </a:cubicBezTo>
                <a:cubicBezTo>
                  <a:pt x="124" y="112"/>
                  <a:pt x="124" y="112"/>
                  <a:pt x="124" y="112"/>
                </a:cubicBezTo>
                <a:cubicBezTo>
                  <a:pt x="126" y="112"/>
                  <a:pt x="128" y="110"/>
                  <a:pt x="128" y="108"/>
                </a:cubicBezTo>
                <a:cubicBezTo>
                  <a:pt x="128" y="106"/>
                  <a:pt x="126" y="104"/>
                  <a:pt x="124" y="104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2" name="Freeform 17"/>
          <p:cNvSpPr>
            <a:spLocks noChangeAspect="1" noEditPoints="1"/>
          </p:cNvSpPr>
          <p:nvPr/>
        </p:nvSpPr>
        <p:spPr bwMode="auto">
          <a:xfrm>
            <a:off x="10154452" y="3361507"/>
            <a:ext cx="505811" cy="502920"/>
          </a:xfrm>
          <a:custGeom>
            <a:avLst/>
            <a:gdLst>
              <a:gd name="T0" fmla="*/ 56 w 128"/>
              <a:gd name="T1" fmla="*/ 104 h 128"/>
              <a:gd name="T2" fmla="*/ 29 w 128"/>
              <a:gd name="T3" fmla="*/ 104 h 128"/>
              <a:gd name="T4" fmla="*/ 57 w 128"/>
              <a:gd name="T5" fmla="*/ 77 h 128"/>
              <a:gd name="T6" fmla="*/ 51 w 128"/>
              <a:gd name="T7" fmla="*/ 71 h 128"/>
              <a:gd name="T8" fmla="*/ 24 w 128"/>
              <a:gd name="T9" fmla="*/ 98 h 128"/>
              <a:gd name="T10" fmla="*/ 24 w 128"/>
              <a:gd name="T11" fmla="*/ 72 h 128"/>
              <a:gd name="T12" fmla="*/ 20 w 128"/>
              <a:gd name="T13" fmla="*/ 68 h 128"/>
              <a:gd name="T14" fmla="*/ 16 w 128"/>
              <a:gd name="T15" fmla="*/ 72 h 128"/>
              <a:gd name="T16" fmla="*/ 16 w 128"/>
              <a:gd name="T17" fmla="*/ 108 h 128"/>
              <a:gd name="T18" fmla="*/ 17 w 128"/>
              <a:gd name="T19" fmla="*/ 111 h 128"/>
              <a:gd name="T20" fmla="*/ 20 w 128"/>
              <a:gd name="T21" fmla="*/ 112 h 128"/>
              <a:gd name="T22" fmla="*/ 56 w 128"/>
              <a:gd name="T23" fmla="*/ 112 h 128"/>
              <a:gd name="T24" fmla="*/ 60 w 128"/>
              <a:gd name="T25" fmla="*/ 108 h 128"/>
              <a:gd name="T26" fmla="*/ 56 w 128"/>
              <a:gd name="T27" fmla="*/ 104 h 128"/>
              <a:gd name="T28" fmla="*/ 108 w 128"/>
              <a:gd name="T29" fmla="*/ 16 h 128"/>
              <a:gd name="T30" fmla="*/ 72 w 128"/>
              <a:gd name="T31" fmla="*/ 16 h 128"/>
              <a:gd name="T32" fmla="*/ 68 w 128"/>
              <a:gd name="T33" fmla="*/ 20 h 128"/>
              <a:gd name="T34" fmla="*/ 72 w 128"/>
              <a:gd name="T35" fmla="*/ 24 h 128"/>
              <a:gd name="T36" fmla="*/ 99 w 128"/>
              <a:gd name="T37" fmla="*/ 24 h 128"/>
              <a:gd name="T38" fmla="*/ 71 w 128"/>
              <a:gd name="T39" fmla="*/ 51 h 128"/>
              <a:gd name="T40" fmla="*/ 77 w 128"/>
              <a:gd name="T41" fmla="*/ 57 h 128"/>
              <a:gd name="T42" fmla="*/ 104 w 128"/>
              <a:gd name="T43" fmla="*/ 30 h 128"/>
              <a:gd name="T44" fmla="*/ 104 w 128"/>
              <a:gd name="T45" fmla="*/ 56 h 128"/>
              <a:gd name="T46" fmla="*/ 108 w 128"/>
              <a:gd name="T47" fmla="*/ 60 h 128"/>
              <a:gd name="T48" fmla="*/ 112 w 128"/>
              <a:gd name="T49" fmla="*/ 56 h 128"/>
              <a:gd name="T50" fmla="*/ 112 w 128"/>
              <a:gd name="T51" fmla="*/ 20 h 128"/>
              <a:gd name="T52" fmla="*/ 111 w 128"/>
              <a:gd name="T53" fmla="*/ 17 h 128"/>
              <a:gd name="T54" fmla="*/ 108 w 128"/>
              <a:gd name="T55" fmla="*/ 16 h 128"/>
              <a:gd name="T56" fmla="*/ 112 w 128"/>
              <a:gd name="T57" fmla="*/ 0 h 128"/>
              <a:gd name="T58" fmla="*/ 16 w 128"/>
              <a:gd name="T59" fmla="*/ 0 h 128"/>
              <a:gd name="T60" fmla="*/ 0 w 128"/>
              <a:gd name="T61" fmla="*/ 16 h 128"/>
              <a:gd name="T62" fmla="*/ 0 w 128"/>
              <a:gd name="T63" fmla="*/ 112 h 128"/>
              <a:gd name="T64" fmla="*/ 16 w 128"/>
              <a:gd name="T65" fmla="*/ 128 h 128"/>
              <a:gd name="T66" fmla="*/ 112 w 128"/>
              <a:gd name="T67" fmla="*/ 128 h 128"/>
              <a:gd name="T68" fmla="*/ 128 w 128"/>
              <a:gd name="T69" fmla="*/ 112 h 128"/>
              <a:gd name="T70" fmla="*/ 128 w 128"/>
              <a:gd name="T71" fmla="*/ 16 h 128"/>
              <a:gd name="T72" fmla="*/ 112 w 128"/>
              <a:gd name="T73" fmla="*/ 0 h 128"/>
              <a:gd name="T74" fmla="*/ 120 w 128"/>
              <a:gd name="T75" fmla="*/ 112 h 128"/>
              <a:gd name="T76" fmla="*/ 112 w 128"/>
              <a:gd name="T77" fmla="*/ 120 h 128"/>
              <a:gd name="T78" fmla="*/ 16 w 128"/>
              <a:gd name="T79" fmla="*/ 120 h 128"/>
              <a:gd name="T80" fmla="*/ 8 w 128"/>
              <a:gd name="T81" fmla="*/ 112 h 128"/>
              <a:gd name="T82" fmla="*/ 8 w 128"/>
              <a:gd name="T83" fmla="*/ 16 h 128"/>
              <a:gd name="T84" fmla="*/ 16 w 128"/>
              <a:gd name="T85" fmla="*/ 8 h 128"/>
              <a:gd name="T86" fmla="*/ 112 w 128"/>
              <a:gd name="T87" fmla="*/ 8 h 128"/>
              <a:gd name="T88" fmla="*/ 120 w 128"/>
              <a:gd name="T89" fmla="*/ 16 h 128"/>
              <a:gd name="T90" fmla="*/ 120 w 128"/>
              <a:gd name="T91" fmla="*/ 11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28" h="128">
                <a:moveTo>
                  <a:pt x="56" y="104"/>
                </a:moveTo>
                <a:cubicBezTo>
                  <a:pt x="29" y="104"/>
                  <a:pt x="29" y="104"/>
                  <a:pt x="29" y="104"/>
                </a:cubicBezTo>
                <a:cubicBezTo>
                  <a:pt x="57" y="77"/>
                  <a:pt x="57" y="77"/>
                  <a:pt x="57" y="77"/>
                </a:cubicBezTo>
                <a:cubicBezTo>
                  <a:pt x="51" y="71"/>
                  <a:pt x="51" y="71"/>
                  <a:pt x="51" y="71"/>
                </a:cubicBezTo>
                <a:cubicBezTo>
                  <a:pt x="24" y="98"/>
                  <a:pt x="24" y="98"/>
                  <a:pt x="24" y="98"/>
                </a:cubicBezTo>
                <a:cubicBezTo>
                  <a:pt x="24" y="72"/>
                  <a:pt x="24" y="72"/>
                  <a:pt x="24" y="72"/>
                </a:cubicBezTo>
                <a:cubicBezTo>
                  <a:pt x="24" y="70"/>
                  <a:pt x="22" y="68"/>
                  <a:pt x="20" y="68"/>
                </a:cubicBezTo>
                <a:cubicBezTo>
                  <a:pt x="18" y="68"/>
                  <a:pt x="16" y="70"/>
                  <a:pt x="16" y="72"/>
                </a:cubicBezTo>
                <a:cubicBezTo>
                  <a:pt x="16" y="108"/>
                  <a:pt x="16" y="108"/>
                  <a:pt x="16" y="108"/>
                </a:cubicBezTo>
                <a:cubicBezTo>
                  <a:pt x="16" y="109"/>
                  <a:pt x="16" y="110"/>
                  <a:pt x="17" y="111"/>
                </a:cubicBezTo>
                <a:cubicBezTo>
                  <a:pt x="18" y="112"/>
                  <a:pt x="19" y="112"/>
                  <a:pt x="20" y="112"/>
                </a:cubicBezTo>
                <a:cubicBezTo>
                  <a:pt x="56" y="112"/>
                  <a:pt x="56" y="112"/>
                  <a:pt x="56" y="112"/>
                </a:cubicBezTo>
                <a:cubicBezTo>
                  <a:pt x="58" y="112"/>
                  <a:pt x="60" y="110"/>
                  <a:pt x="60" y="108"/>
                </a:cubicBezTo>
                <a:cubicBezTo>
                  <a:pt x="60" y="106"/>
                  <a:pt x="58" y="104"/>
                  <a:pt x="56" y="104"/>
                </a:cubicBezTo>
                <a:close/>
                <a:moveTo>
                  <a:pt x="108" y="16"/>
                </a:moveTo>
                <a:cubicBezTo>
                  <a:pt x="72" y="16"/>
                  <a:pt x="72" y="16"/>
                  <a:pt x="72" y="16"/>
                </a:cubicBezTo>
                <a:cubicBezTo>
                  <a:pt x="70" y="16"/>
                  <a:pt x="68" y="18"/>
                  <a:pt x="68" y="20"/>
                </a:cubicBezTo>
                <a:cubicBezTo>
                  <a:pt x="68" y="22"/>
                  <a:pt x="70" y="24"/>
                  <a:pt x="72" y="24"/>
                </a:cubicBezTo>
                <a:cubicBezTo>
                  <a:pt x="99" y="24"/>
                  <a:pt x="99" y="24"/>
                  <a:pt x="99" y="24"/>
                </a:cubicBezTo>
                <a:cubicBezTo>
                  <a:pt x="71" y="51"/>
                  <a:pt x="71" y="51"/>
                  <a:pt x="71" y="51"/>
                </a:cubicBezTo>
                <a:cubicBezTo>
                  <a:pt x="77" y="57"/>
                  <a:pt x="77" y="57"/>
                  <a:pt x="77" y="57"/>
                </a:cubicBezTo>
                <a:cubicBezTo>
                  <a:pt x="104" y="30"/>
                  <a:pt x="104" y="30"/>
                  <a:pt x="104" y="30"/>
                </a:cubicBezTo>
                <a:cubicBezTo>
                  <a:pt x="104" y="56"/>
                  <a:pt x="104" y="56"/>
                  <a:pt x="104" y="56"/>
                </a:cubicBezTo>
                <a:cubicBezTo>
                  <a:pt x="104" y="58"/>
                  <a:pt x="106" y="60"/>
                  <a:pt x="108" y="60"/>
                </a:cubicBezTo>
                <a:cubicBezTo>
                  <a:pt x="110" y="60"/>
                  <a:pt x="112" y="58"/>
                  <a:pt x="112" y="56"/>
                </a:cubicBezTo>
                <a:cubicBezTo>
                  <a:pt x="112" y="20"/>
                  <a:pt x="112" y="20"/>
                  <a:pt x="112" y="20"/>
                </a:cubicBezTo>
                <a:cubicBezTo>
                  <a:pt x="112" y="19"/>
                  <a:pt x="112" y="18"/>
                  <a:pt x="111" y="17"/>
                </a:cubicBezTo>
                <a:cubicBezTo>
                  <a:pt x="110" y="16"/>
                  <a:pt x="109" y="16"/>
                  <a:pt x="108" y="16"/>
                </a:cubicBezTo>
                <a:close/>
                <a:moveTo>
                  <a:pt x="112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112" y="128"/>
                  <a:pt x="112" y="128"/>
                  <a:pt x="112" y="128"/>
                </a:cubicBezTo>
                <a:cubicBezTo>
                  <a:pt x="121" y="128"/>
                  <a:pt x="128" y="121"/>
                  <a:pt x="128" y="112"/>
                </a:cubicBezTo>
                <a:cubicBezTo>
                  <a:pt x="128" y="16"/>
                  <a:pt x="128" y="16"/>
                  <a:pt x="128" y="16"/>
                </a:cubicBezTo>
                <a:cubicBezTo>
                  <a:pt x="128" y="7"/>
                  <a:pt x="121" y="0"/>
                  <a:pt x="112" y="0"/>
                </a:cubicBezTo>
                <a:close/>
                <a:moveTo>
                  <a:pt x="120" y="112"/>
                </a:moveTo>
                <a:cubicBezTo>
                  <a:pt x="120" y="116"/>
                  <a:pt x="116" y="120"/>
                  <a:pt x="112" y="120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2" y="120"/>
                  <a:pt x="8" y="116"/>
                  <a:pt x="8" y="112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112" y="8"/>
                  <a:pt x="112" y="8"/>
                  <a:pt x="112" y="8"/>
                </a:cubicBezTo>
                <a:cubicBezTo>
                  <a:pt x="116" y="8"/>
                  <a:pt x="120" y="12"/>
                  <a:pt x="120" y="16"/>
                </a:cubicBezTo>
                <a:lnTo>
                  <a:pt x="120" y="112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03801" y="4805706"/>
            <a:ext cx="2327363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 diam nonummy nibh euismod</a:t>
            </a:r>
            <a:r>
              <a:rPr lang="en-US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solidFill>
                <a:schemeClr val="bg2"/>
              </a:solidFill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34" name="Title 1"/>
          <p:cNvSpPr txBox="1">
            <a:spLocks/>
          </p:cNvSpPr>
          <p:nvPr/>
        </p:nvSpPr>
        <p:spPr>
          <a:xfrm>
            <a:off x="3449948" y="4441732"/>
            <a:ext cx="2437189" cy="36397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800" b="1" dirty="0">
                <a:solidFill>
                  <a:schemeClr val="bg2"/>
                </a:solidFill>
              </a:rPr>
              <a:t>Description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74800" y="4805706"/>
            <a:ext cx="2327363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 diam nonummy nibh euismod</a:t>
            </a:r>
            <a:r>
              <a:rPr lang="en-US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solidFill>
                <a:schemeClr val="bg2"/>
              </a:solidFill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41" name="Title 1"/>
          <p:cNvSpPr txBox="1">
            <a:spLocks/>
          </p:cNvSpPr>
          <p:nvPr/>
        </p:nvSpPr>
        <p:spPr>
          <a:xfrm>
            <a:off x="6320948" y="4441732"/>
            <a:ext cx="2437189" cy="36397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800" b="1" dirty="0">
                <a:solidFill>
                  <a:schemeClr val="bg2"/>
                </a:solidFill>
              </a:rPr>
              <a:t>Description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243677" y="4805706"/>
            <a:ext cx="2327363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 diam nonummy nibh euismod</a:t>
            </a:r>
            <a:r>
              <a:rPr lang="en-US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solidFill>
                <a:schemeClr val="bg2"/>
              </a:solidFill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44" name="Title 1"/>
          <p:cNvSpPr txBox="1">
            <a:spLocks/>
          </p:cNvSpPr>
          <p:nvPr/>
        </p:nvSpPr>
        <p:spPr>
          <a:xfrm>
            <a:off x="9189824" y="4441732"/>
            <a:ext cx="2437189" cy="36397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800" b="1" dirty="0">
                <a:solidFill>
                  <a:schemeClr val="bg2"/>
                </a:solidFill>
              </a:rPr>
              <a:t>Description</a:t>
            </a:r>
          </a:p>
        </p:txBody>
      </p:sp>
    </p:spTree>
    <p:extLst>
      <p:ext uri="{BB962C8B-B14F-4D97-AF65-F5344CB8AC3E}">
        <p14:creationId xmlns:p14="http://schemas.microsoft.com/office/powerpoint/2010/main" val="9293918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000"/>
                            </p:stCondLst>
                            <p:childTnLst>
                              <p:par>
                                <p:cTn id="4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25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3000"/>
                            </p:stCondLst>
                            <p:childTnLst>
                              <p:par>
                                <p:cTn id="7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4" grpId="0"/>
      <p:bldP spid="22" grpId="0"/>
      <p:bldP spid="19" grpId="0" animBg="1"/>
      <p:bldP spid="20" grpId="0" animBg="1"/>
      <p:bldP spid="23" grpId="0" animBg="1"/>
      <p:bldP spid="9" grpId="0" animBg="1"/>
      <p:bldP spid="17" grpId="0" animBg="1"/>
      <p:bldP spid="27" grpId="0"/>
      <p:bldP spid="28" grpId="0"/>
      <p:bldP spid="21" grpId="0" animBg="1"/>
      <p:bldP spid="26" grpId="0" animBg="1"/>
      <p:bldP spid="42" grpId="0" animBg="1"/>
      <p:bldP spid="32" grpId="0"/>
      <p:bldP spid="34" grpId="0"/>
      <p:bldP spid="38" grpId="0"/>
      <p:bldP spid="41" grpId="0"/>
      <p:bldP spid="43" grpId="0"/>
      <p:bldP spid="4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Our Company History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49341" y="4887489"/>
            <a:ext cx="3532203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 diam nonummy nibh euismod tincidunt ut laoreet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37" name="Title 1"/>
          <p:cNvSpPr txBox="1">
            <a:spLocks/>
          </p:cNvSpPr>
          <p:nvPr/>
        </p:nvSpPr>
        <p:spPr>
          <a:xfrm>
            <a:off x="1349344" y="4592419"/>
            <a:ext cx="2437189" cy="363735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800" b="1" dirty="0"/>
              <a:t>Description</a:t>
            </a:r>
            <a:endParaRPr lang="en-US" sz="1800" b="1" dirty="0">
              <a:solidFill>
                <a:schemeClr val="accent1"/>
              </a:solidFill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30440" y="5523713"/>
            <a:ext cx="3532203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 diam nonummy nibh euismod tincidunt ut laoreet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39" name="Title 1"/>
          <p:cNvSpPr txBox="1">
            <a:spLocks/>
          </p:cNvSpPr>
          <p:nvPr/>
        </p:nvSpPr>
        <p:spPr>
          <a:xfrm>
            <a:off x="7330440" y="5228646"/>
            <a:ext cx="2437189" cy="363735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800" b="1" dirty="0"/>
              <a:t>Description</a:t>
            </a:r>
            <a:endParaRPr lang="en-US" sz="1800" b="1" dirty="0">
              <a:solidFill>
                <a:schemeClr val="accent1"/>
              </a:solidFill>
            </a:endParaRPr>
          </a:p>
        </p:txBody>
      </p:sp>
      <p:cxnSp>
        <p:nvCxnSpPr>
          <p:cNvPr id="41" name="Straight Connector 40"/>
          <p:cNvCxnSpPr>
            <a:cxnSpLocks/>
          </p:cNvCxnSpPr>
          <p:nvPr/>
        </p:nvCxnSpPr>
        <p:spPr>
          <a:xfrm flipH="1">
            <a:off x="6092189" y="2224260"/>
            <a:ext cx="3811" cy="432000"/>
          </a:xfrm>
          <a:prstGeom prst="line">
            <a:avLst/>
          </a:prstGeom>
          <a:ln w="28575"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/>
          <p:nvPr/>
        </p:nvCxnSpPr>
        <p:spPr>
          <a:xfrm>
            <a:off x="5052061" y="3545929"/>
            <a:ext cx="1055971" cy="0"/>
          </a:xfrm>
          <a:prstGeom prst="line">
            <a:avLst/>
          </a:prstGeom>
          <a:ln w="28575"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>
            <a:off x="6108033" y="4182155"/>
            <a:ext cx="1055971" cy="0"/>
          </a:xfrm>
          <a:prstGeom prst="line">
            <a:avLst/>
          </a:prstGeom>
          <a:ln w="28575"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itle 1"/>
          <p:cNvSpPr txBox="1">
            <a:spLocks/>
          </p:cNvSpPr>
          <p:nvPr/>
        </p:nvSpPr>
        <p:spPr>
          <a:xfrm>
            <a:off x="4882851" y="2676379"/>
            <a:ext cx="2437189" cy="37146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400" b="1" dirty="0"/>
              <a:t>2010</a:t>
            </a: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28E6C704-22EC-491D-B672-B25831121CB6}"/>
              </a:ext>
            </a:extLst>
          </p:cNvPr>
          <p:cNvCxnSpPr>
            <a:cxnSpLocks/>
          </p:cNvCxnSpPr>
          <p:nvPr/>
        </p:nvCxnSpPr>
        <p:spPr>
          <a:xfrm>
            <a:off x="6096000" y="3108380"/>
            <a:ext cx="0" cy="374962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24981BB-0ACF-4196-82BE-93B2D9618D4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F8077BD9-CBB5-452B-9A60-1D2592CB28F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41962363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36" grpId="0"/>
      <p:bldP spid="37" grpId="0"/>
      <p:bldP spid="38" grpId="0"/>
      <p:bldP spid="39" grpId="0"/>
      <p:bldP spid="4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extBox 23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30440" y="4740653"/>
            <a:ext cx="3532203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 diam nonummy nibh euismod tincidunt ut laoreet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25" name="Title 1"/>
          <p:cNvSpPr txBox="1">
            <a:spLocks/>
          </p:cNvSpPr>
          <p:nvPr/>
        </p:nvSpPr>
        <p:spPr>
          <a:xfrm>
            <a:off x="7330440" y="4445583"/>
            <a:ext cx="2437189" cy="363735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800" b="1" dirty="0"/>
              <a:t>Description</a:t>
            </a:r>
            <a:endParaRPr lang="en-US" sz="1800" b="1" dirty="0">
              <a:solidFill>
                <a:schemeClr val="accent1"/>
              </a:solidFill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49341" y="5934989"/>
            <a:ext cx="3532203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 diam nonummy nibh euismod tincidunt ut laoreet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27" name="Title 1"/>
          <p:cNvSpPr txBox="1">
            <a:spLocks/>
          </p:cNvSpPr>
          <p:nvPr/>
        </p:nvSpPr>
        <p:spPr>
          <a:xfrm>
            <a:off x="1349344" y="5639922"/>
            <a:ext cx="2437189" cy="363735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800" b="1" dirty="0"/>
              <a:t>Description</a:t>
            </a:r>
            <a:endParaRPr lang="en-US" sz="1800" b="1" dirty="0">
              <a:solidFill>
                <a:schemeClr val="accent1"/>
              </a:solidFill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49341" y="2789020"/>
            <a:ext cx="3532203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 diam nonummy nibh euismod tincidunt ut laoreet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29" name="Title 1"/>
          <p:cNvSpPr txBox="1">
            <a:spLocks/>
          </p:cNvSpPr>
          <p:nvPr/>
        </p:nvSpPr>
        <p:spPr>
          <a:xfrm>
            <a:off x="1349344" y="2493951"/>
            <a:ext cx="2437189" cy="363735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800" b="1" dirty="0"/>
              <a:t>Description</a:t>
            </a:r>
            <a:endParaRPr lang="en-US" sz="1800" b="1" dirty="0">
              <a:solidFill>
                <a:schemeClr val="accent1"/>
              </a:solidFill>
            </a:endParaRPr>
          </a:p>
        </p:txBody>
      </p:sp>
      <p:cxnSp>
        <p:nvCxnSpPr>
          <p:cNvPr id="30" name="Straight Connector 29"/>
          <p:cNvCxnSpPr/>
          <p:nvPr/>
        </p:nvCxnSpPr>
        <p:spPr>
          <a:xfrm>
            <a:off x="5052061" y="1447460"/>
            <a:ext cx="1055971" cy="0"/>
          </a:xfrm>
          <a:prstGeom prst="line">
            <a:avLst/>
          </a:prstGeom>
          <a:ln w="28575"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>
            <a:off x="6108033" y="3399093"/>
            <a:ext cx="1055971" cy="0"/>
          </a:xfrm>
          <a:prstGeom prst="line">
            <a:avLst/>
          </a:prstGeom>
          <a:ln w="28575"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>
            <a:off x="5052061" y="4593431"/>
            <a:ext cx="1055971" cy="0"/>
          </a:xfrm>
          <a:prstGeom prst="line">
            <a:avLst/>
          </a:prstGeom>
          <a:ln w="28575"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28E6C704-22EC-491D-B672-B25831121CB6}"/>
              </a:ext>
            </a:extLst>
          </p:cNvPr>
          <p:cNvCxnSpPr>
            <a:cxnSpLocks/>
          </p:cNvCxnSpPr>
          <p:nvPr/>
        </p:nvCxnSpPr>
        <p:spPr>
          <a:xfrm>
            <a:off x="6096000" y="1197429"/>
            <a:ext cx="0" cy="566057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28E6C704-22EC-491D-B672-B25831121CB6}"/>
              </a:ext>
            </a:extLst>
          </p:cNvPr>
          <p:cNvCxnSpPr>
            <a:cxnSpLocks/>
          </p:cNvCxnSpPr>
          <p:nvPr/>
        </p:nvCxnSpPr>
        <p:spPr>
          <a:xfrm>
            <a:off x="6096000" y="0"/>
            <a:ext cx="0" cy="659429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Title 1"/>
          <p:cNvSpPr txBox="1">
            <a:spLocks/>
          </p:cNvSpPr>
          <p:nvPr/>
        </p:nvSpPr>
        <p:spPr>
          <a:xfrm>
            <a:off x="4882851" y="742699"/>
            <a:ext cx="2437189" cy="37146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400" b="1" dirty="0"/>
              <a:t>2013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831DAB5-5711-44F2-97B9-8C0D49592A94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940744A8-2D0C-48C1-8EEF-7A226FDF9113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C43C5362-9E0A-4583-A85A-C71934BCA1D2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</p:spTree>
    <p:extLst>
      <p:ext uri="{BB962C8B-B14F-4D97-AF65-F5344CB8AC3E}">
        <p14:creationId xmlns:p14="http://schemas.microsoft.com/office/powerpoint/2010/main" val="8018228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5" grpId="0"/>
      <p:bldP spid="26" grpId="0"/>
      <p:bldP spid="27" grpId="0"/>
      <p:bldP spid="28" grpId="0"/>
      <p:bldP spid="29" grpId="0"/>
      <p:bldP spid="4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extBox 47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49341" y="2897245"/>
            <a:ext cx="3532203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 diam nonummy nibh euismod tincidunt ut laoreet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49" name="Title 1"/>
          <p:cNvSpPr txBox="1">
            <a:spLocks/>
          </p:cNvSpPr>
          <p:nvPr/>
        </p:nvSpPr>
        <p:spPr>
          <a:xfrm>
            <a:off x="1349344" y="2602178"/>
            <a:ext cx="2437189" cy="363735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800" b="1" dirty="0"/>
              <a:t>Description</a:t>
            </a:r>
            <a:endParaRPr lang="en-US" sz="1800" b="1" dirty="0">
              <a:solidFill>
                <a:schemeClr val="accent1"/>
              </a:solidFill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30440" y="2977989"/>
            <a:ext cx="3532203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 diam nonummy nibh euismod tincidunt ut laoreet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52" name="Title 1"/>
          <p:cNvSpPr txBox="1">
            <a:spLocks/>
          </p:cNvSpPr>
          <p:nvPr/>
        </p:nvSpPr>
        <p:spPr>
          <a:xfrm>
            <a:off x="7330440" y="2682921"/>
            <a:ext cx="2437189" cy="363735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800" b="1" dirty="0"/>
              <a:t>Description</a:t>
            </a:r>
            <a:endParaRPr lang="en-US" sz="1800" b="1" dirty="0">
              <a:solidFill>
                <a:schemeClr val="accent1"/>
              </a:solidFill>
            </a:endParaRPr>
          </a:p>
        </p:txBody>
      </p:sp>
      <p:cxnSp>
        <p:nvCxnSpPr>
          <p:cNvPr id="18" name="Straight Connector 17"/>
          <p:cNvCxnSpPr>
            <a:cxnSpLocks/>
          </p:cNvCxnSpPr>
          <p:nvPr/>
        </p:nvCxnSpPr>
        <p:spPr>
          <a:xfrm flipV="1">
            <a:off x="6096000" y="992974"/>
            <a:ext cx="0" cy="2436028"/>
          </a:xfrm>
          <a:prstGeom prst="line">
            <a:avLst/>
          </a:prstGeom>
          <a:ln w="28575"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28E6C704-22EC-491D-B672-B25831121CB6}"/>
              </a:ext>
            </a:extLst>
          </p:cNvPr>
          <p:cNvCxnSpPr>
            <a:cxnSpLocks/>
          </p:cNvCxnSpPr>
          <p:nvPr/>
        </p:nvCxnSpPr>
        <p:spPr>
          <a:xfrm flipV="1">
            <a:off x="6096000" y="-10885"/>
            <a:ext cx="0" cy="49278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itle 1"/>
          <p:cNvSpPr txBox="1">
            <a:spLocks/>
          </p:cNvSpPr>
          <p:nvPr/>
        </p:nvSpPr>
        <p:spPr>
          <a:xfrm>
            <a:off x="4883992" y="551299"/>
            <a:ext cx="2437189" cy="37146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400" b="1" dirty="0"/>
              <a:t>2018</a:t>
            </a:r>
          </a:p>
        </p:txBody>
      </p:sp>
      <p:cxnSp>
        <p:nvCxnSpPr>
          <p:cNvPr id="29" name="Straight Connector 28"/>
          <p:cNvCxnSpPr/>
          <p:nvPr/>
        </p:nvCxnSpPr>
        <p:spPr>
          <a:xfrm>
            <a:off x="5052061" y="1504860"/>
            <a:ext cx="1055971" cy="0"/>
          </a:xfrm>
          <a:prstGeom prst="line">
            <a:avLst/>
          </a:prstGeom>
          <a:ln w="28575"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>
            <a:off x="6108033" y="1585603"/>
            <a:ext cx="1055971" cy="0"/>
          </a:xfrm>
          <a:prstGeom prst="line">
            <a:avLst/>
          </a:prstGeom>
          <a:ln w="28575"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2A592E1-6781-44FC-9FF1-DA05C1CB29A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16C9ABA3-9EF3-497E-8793-0145988381E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D2783545-846E-4939-BA0B-CC2F96CF3291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</p:spTree>
    <p:extLst>
      <p:ext uri="{BB962C8B-B14F-4D97-AF65-F5344CB8AC3E}">
        <p14:creationId xmlns:p14="http://schemas.microsoft.com/office/powerpoint/2010/main" val="38621627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/>
      <p:bldP spid="49" grpId="0"/>
      <p:bldP spid="51" grpId="0"/>
      <p:bldP spid="52" grpId="0"/>
      <p:bldP spid="2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Rectangle 110"/>
          <p:cNvSpPr/>
          <p:nvPr/>
        </p:nvSpPr>
        <p:spPr>
          <a:xfrm>
            <a:off x="3173729" y="1908811"/>
            <a:ext cx="2853691" cy="40005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4" name="Rectangle 123"/>
          <p:cNvSpPr/>
          <p:nvPr/>
        </p:nvSpPr>
        <p:spPr>
          <a:xfrm>
            <a:off x="6164672" y="1908811"/>
            <a:ext cx="2853691" cy="40005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5" name="Rectangle 124"/>
          <p:cNvSpPr/>
          <p:nvPr/>
        </p:nvSpPr>
        <p:spPr>
          <a:xfrm>
            <a:off x="9155613" y="1908811"/>
            <a:ext cx="2853691" cy="40005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Our Company Service</a:t>
            </a:r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67072" y="4214100"/>
            <a:ext cx="2667000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sedummy nibh euismod tincidunt ut laoreet dolore magna aliquam</a:t>
            </a:r>
            <a:r>
              <a:rPr lang="en-US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solidFill>
                <a:schemeClr val="bg2"/>
              </a:solidFill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grpSp>
        <p:nvGrpSpPr>
          <p:cNvPr id="55" name="Group 54"/>
          <p:cNvGrpSpPr>
            <a:grpSpLocks noChangeAspect="1"/>
          </p:cNvGrpSpPr>
          <p:nvPr/>
        </p:nvGrpSpPr>
        <p:grpSpPr>
          <a:xfrm>
            <a:off x="4080016" y="2371735"/>
            <a:ext cx="1040763" cy="649224"/>
            <a:chOff x="19050" y="23813"/>
            <a:chExt cx="1063625" cy="722313"/>
          </a:xfrm>
          <a:noFill/>
        </p:grpSpPr>
        <p:sp>
          <p:nvSpPr>
            <p:cNvPr id="30" name="Oval 5"/>
            <p:cNvSpPr>
              <a:spLocks noChangeArrowheads="1"/>
            </p:cNvSpPr>
            <p:nvPr/>
          </p:nvSpPr>
          <p:spPr bwMode="auto">
            <a:xfrm>
              <a:off x="52388" y="539751"/>
              <a:ext cx="206375" cy="206375"/>
            </a:xfrm>
            <a:prstGeom prst="ellipse">
              <a:avLst/>
            </a:prstGeom>
            <a:grpFill/>
            <a:ln w="34925" cap="rnd">
              <a:solidFill>
                <a:schemeClr val="tx2"/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Line 6"/>
            <p:cNvSpPr>
              <a:spLocks noChangeShapeType="1"/>
            </p:cNvSpPr>
            <p:nvPr/>
          </p:nvSpPr>
          <p:spPr bwMode="auto">
            <a:xfrm flipV="1">
              <a:off x="19050" y="471488"/>
              <a:ext cx="793750" cy="206375"/>
            </a:xfrm>
            <a:prstGeom prst="line">
              <a:avLst/>
            </a:prstGeom>
            <a:grpFill/>
            <a:ln w="34925" cap="rnd">
              <a:solidFill>
                <a:schemeClr val="tx2"/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7"/>
            <p:cNvSpPr>
              <a:spLocks/>
            </p:cNvSpPr>
            <p:nvPr/>
          </p:nvSpPr>
          <p:spPr bwMode="auto">
            <a:xfrm>
              <a:off x="52388" y="230188"/>
              <a:ext cx="863600" cy="361950"/>
            </a:xfrm>
            <a:custGeom>
              <a:avLst/>
              <a:gdLst>
                <a:gd name="T0" fmla="*/ 184 w 544"/>
                <a:gd name="T1" fmla="*/ 228 h 228"/>
                <a:gd name="T2" fmla="*/ 0 w 544"/>
                <a:gd name="T3" fmla="*/ 0 h 228"/>
                <a:gd name="T4" fmla="*/ 544 w 544"/>
                <a:gd name="T5" fmla="*/ 0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44" h="228">
                  <a:moveTo>
                    <a:pt x="184" y="228"/>
                  </a:moveTo>
                  <a:lnTo>
                    <a:pt x="0" y="0"/>
                  </a:lnTo>
                  <a:lnTo>
                    <a:pt x="544" y="0"/>
                  </a:lnTo>
                </a:path>
              </a:pathLst>
            </a:custGeom>
            <a:grpFill/>
            <a:ln w="34925" cap="rnd">
              <a:solidFill>
                <a:schemeClr val="tx2"/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Freeform 8"/>
            <p:cNvSpPr>
              <a:spLocks/>
            </p:cNvSpPr>
            <p:nvPr/>
          </p:nvSpPr>
          <p:spPr bwMode="auto">
            <a:xfrm>
              <a:off x="485775" y="160338"/>
              <a:ext cx="596900" cy="585788"/>
            </a:xfrm>
            <a:custGeom>
              <a:avLst/>
              <a:gdLst>
                <a:gd name="T0" fmla="*/ 139 w 139"/>
                <a:gd name="T1" fmla="*/ 0 h 136"/>
                <a:gd name="T2" fmla="*/ 107 w 139"/>
                <a:gd name="T3" fmla="*/ 0 h 136"/>
                <a:gd name="T4" fmla="*/ 57 w 139"/>
                <a:gd name="T5" fmla="*/ 120 h 136"/>
                <a:gd name="T6" fmla="*/ 35 w 139"/>
                <a:gd name="T7" fmla="*/ 136 h 136"/>
                <a:gd name="T8" fmla="*/ 13 w 139"/>
                <a:gd name="T9" fmla="*/ 120 h 136"/>
                <a:gd name="T10" fmla="*/ 0 w 139"/>
                <a:gd name="T11" fmla="*/ 92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9" h="136">
                  <a:moveTo>
                    <a:pt x="139" y="0"/>
                  </a:moveTo>
                  <a:cubicBezTo>
                    <a:pt x="107" y="0"/>
                    <a:pt x="107" y="0"/>
                    <a:pt x="107" y="0"/>
                  </a:cubicBezTo>
                  <a:cubicBezTo>
                    <a:pt x="57" y="120"/>
                    <a:pt x="57" y="120"/>
                    <a:pt x="57" y="120"/>
                  </a:cubicBezTo>
                  <a:cubicBezTo>
                    <a:pt x="57" y="120"/>
                    <a:pt x="51" y="136"/>
                    <a:pt x="35" y="136"/>
                  </a:cubicBezTo>
                  <a:cubicBezTo>
                    <a:pt x="19" y="136"/>
                    <a:pt x="13" y="120"/>
                    <a:pt x="13" y="120"/>
                  </a:cubicBezTo>
                  <a:cubicBezTo>
                    <a:pt x="0" y="92"/>
                    <a:pt x="0" y="92"/>
                    <a:pt x="0" y="92"/>
                  </a:cubicBezTo>
                </a:path>
              </a:pathLst>
            </a:custGeom>
            <a:grpFill/>
            <a:ln w="34925" cap="rnd">
              <a:solidFill>
                <a:schemeClr val="tx2"/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Freeform 9"/>
            <p:cNvSpPr>
              <a:spLocks/>
            </p:cNvSpPr>
            <p:nvPr/>
          </p:nvSpPr>
          <p:spPr bwMode="auto">
            <a:xfrm>
              <a:off x="155575" y="23813"/>
              <a:ext cx="652462" cy="206375"/>
            </a:xfrm>
            <a:custGeom>
              <a:avLst/>
              <a:gdLst>
                <a:gd name="T0" fmla="*/ 0 w 152"/>
                <a:gd name="T1" fmla="*/ 48 h 48"/>
                <a:gd name="T2" fmla="*/ 28 w 152"/>
                <a:gd name="T3" fmla="*/ 26 h 48"/>
                <a:gd name="T4" fmla="*/ 35 w 152"/>
                <a:gd name="T5" fmla="*/ 27 h 48"/>
                <a:gd name="T6" fmla="*/ 35 w 152"/>
                <a:gd name="T7" fmla="*/ 27 h 48"/>
                <a:gd name="T8" fmla="*/ 74 w 152"/>
                <a:gd name="T9" fmla="*/ 0 h 48"/>
                <a:gd name="T10" fmla="*/ 114 w 152"/>
                <a:gd name="T11" fmla="*/ 28 h 48"/>
                <a:gd name="T12" fmla="*/ 124 w 152"/>
                <a:gd name="T13" fmla="*/ 26 h 48"/>
                <a:gd name="T14" fmla="*/ 152 w 152"/>
                <a:gd name="T15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2" h="48">
                  <a:moveTo>
                    <a:pt x="0" y="48"/>
                  </a:moveTo>
                  <a:cubicBezTo>
                    <a:pt x="3" y="35"/>
                    <a:pt x="15" y="26"/>
                    <a:pt x="28" y="26"/>
                  </a:cubicBezTo>
                  <a:cubicBezTo>
                    <a:pt x="31" y="26"/>
                    <a:pt x="33" y="26"/>
                    <a:pt x="35" y="27"/>
                  </a:cubicBezTo>
                  <a:cubicBezTo>
                    <a:pt x="35" y="27"/>
                    <a:pt x="35" y="27"/>
                    <a:pt x="35" y="27"/>
                  </a:cubicBezTo>
                  <a:cubicBezTo>
                    <a:pt x="41" y="11"/>
                    <a:pt x="56" y="0"/>
                    <a:pt x="74" y="0"/>
                  </a:cubicBezTo>
                  <a:cubicBezTo>
                    <a:pt x="92" y="0"/>
                    <a:pt x="108" y="11"/>
                    <a:pt x="114" y="28"/>
                  </a:cubicBezTo>
                  <a:cubicBezTo>
                    <a:pt x="117" y="26"/>
                    <a:pt x="120" y="26"/>
                    <a:pt x="124" y="26"/>
                  </a:cubicBezTo>
                  <a:cubicBezTo>
                    <a:pt x="137" y="26"/>
                    <a:pt x="149" y="35"/>
                    <a:pt x="152" y="48"/>
                  </a:cubicBezTo>
                </a:path>
              </a:pathLst>
            </a:custGeom>
            <a:grpFill/>
            <a:ln w="34925" cap="rnd">
              <a:solidFill>
                <a:schemeClr val="tx2"/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26" name="Group 125"/>
          <p:cNvGrpSpPr/>
          <p:nvPr/>
        </p:nvGrpSpPr>
        <p:grpSpPr>
          <a:xfrm>
            <a:off x="7301323" y="2371370"/>
            <a:ext cx="580391" cy="649591"/>
            <a:chOff x="15875" y="25400"/>
            <a:chExt cx="825500" cy="923926"/>
          </a:xfrm>
        </p:grpSpPr>
        <p:sp>
          <p:nvSpPr>
            <p:cNvPr id="127" name="Freeform 5"/>
            <p:cNvSpPr>
              <a:spLocks/>
            </p:cNvSpPr>
            <p:nvPr/>
          </p:nvSpPr>
          <p:spPr bwMode="auto">
            <a:xfrm>
              <a:off x="428625" y="436563"/>
              <a:ext cx="412750" cy="512763"/>
            </a:xfrm>
            <a:custGeom>
              <a:avLst/>
              <a:gdLst>
                <a:gd name="T0" fmla="*/ 0 w 96"/>
                <a:gd name="T1" fmla="*/ 96 h 120"/>
                <a:gd name="T2" fmla="*/ 24 w 96"/>
                <a:gd name="T3" fmla="*/ 120 h 120"/>
                <a:gd name="T4" fmla="*/ 96 w 96"/>
                <a:gd name="T5" fmla="*/ 120 h 120"/>
                <a:gd name="T6" fmla="*/ 96 w 96"/>
                <a:gd name="T7" fmla="*/ 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6" h="120">
                  <a:moveTo>
                    <a:pt x="0" y="96"/>
                  </a:moveTo>
                  <a:cubicBezTo>
                    <a:pt x="0" y="109"/>
                    <a:pt x="11" y="120"/>
                    <a:pt x="24" y="120"/>
                  </a:cubicBezTo>
                  <a:cubicBezTo>
                    <a:pt x="96" y="120"/>
                    <a:pt x="96" y="120"/>
                    <a:pt x="96" y="120"/>
                  </a:cubicBezTo>
                  <a:cubicBezTo>
                    <a:pt x="96" y="0"/>
                    <a:pt x="96" y="0"/>
                    <a:pt x="96" y="0"/>
                  </a:cubicBezTo>
                </a:path>
              </a:pathLst>
            </a:custGeom>
            <a:noFill/>
            <a:ln w="34925" cap="rnd">
              <a:solidFill>
                <a:schemeClr val="tx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8" name="Freeform 6"/>
            <p:cNvSpPr>
              <a:spLocks/>
            </p:cNvSpPr>
            <p:nvPr/>
          </p:nvSpPr>
          <p:spPr bwMode="auto">
            <a:xfrm>
              <a:off x="15875" y="25400"/>
              <a:ext cx="825500" cy="923925"/>
            </a:xfrm>
            <a:custGeom>
              <a:avLst/>
              <a:gdLst>
                <a:gd name="T0" fmla="*/ 0 w 192"/>
                <a:gd name="T1" fmla="*/ 96 h 216"/>
                <a:gd name="T2" fmla="*/ 0 w 192"/>
                <a:gd name="T3" fmla="*/ 216 h 216"/>
                <a:gd name="T4" fmla="*/ 72 w 192"/>
                <a:gd name="T5" fmla="*/ 216 h 216"/>
                <a:gd name="T6" fmla="*/ 96 w 192"/>
                <a:gd name="T7" fmla="*/ 192 h 216"/>
                <a:gd name="T8" fmla="*/ 96 w 192"/>
                <a:gd name="T9" fmla="*/ 80 h 216"/>
                <a:gd name="T10" fmla="*/ 120 w 192"/>
                <a:gd name="T11" fmla="*/ 0 h 216"/>
                <a:gd name="T12" fmla="*/ 160 w 192"/>
                <a:gd name="T13" fmla="*/ 8 h 216"/>
                <a:gd name="T14" fmla="*/ 160 w 192"/>
                <a:gd name="T15" fmla="*/ 64 h 216"/>
                <a:gd name="T16" fmla="*/ 192 w 192"/>
                <a:gd name="T17" fmla="*/ 96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2" h="216">
                  <a:moveTo>
                    <a:pt x="0" y="96"/>
                  </a:moveTo>
                  <a:cubicBezTo>
                    <a:pt x="0" y="216"/>
                    <a:pt x="0" y="216"/>
                    <a:pt x="0" y="216"/>
                  </a:cubicBezTo>
                  <a:cubicBezTo>
                    <a:pt x="72" y="216"/>
                    <a:pt x="72" y="216"/>
                    <a:pt x="72" y="216"/>
                  </a:cubicBezTo>
                  <a:cubicBezTo>
                    <a:pt x="85" y="216"/>
                    <a:pt x="96" y="205"/>
                    <a:pt x="96" y="192"/>
                  </a:cubicBezTo>
                  <a:cubicBezTo>
                    <a:pt x="96" y="80"/>
                    <a:pt x="96" y="80"/>
                    <a:pt x="96" y="80"/>
                  </a:cubicBezTo>
                  <a:cubicBezTo>
                    <a:pt x="120" y="0"/>
                    <a:pt x="120" y="0"/>
                    <a:pt x="120" y="0"/>
                  </a:cubicBezTo>
                  <a:cubicBezTo>
                    <a:pt x="160" y="8"/>
                    <a:pt x="160" y="8"/>
                    <a:pt x="160" y="8"/>
                  </a:cubicBezTo>
                  <a:cubicBezTo>
                    <a:pt x="160" y="64"/>
                    <a:pt x="160" y="64"/>
                    <a:pt x="160" y="64"/>
                  </a:cubicBezTo>
                  <a:cubicBezTo>
                    <a:pt x="160" y="82"/>
                    <a:pt x="174" y="96"/>
                    <a:pt x="192" y="96"/>
                  </a:cubicBezTo>
                </a:path>
              </a:pathLst>
            </a:custGeom>
            <a:noFill/>
            <a:ln w="34925" cap="rnd">
              <a:solidFill>
                <a:schemeClr val="tx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9" name="Freeform 7"/>
            <p:cNvSpPr>
              <a:spLocks/>
            </p:cNvSpPr>
            <p:nvPr/>
          </p:nvSpPr>
          <p:spPr bwMode="auto">
            <a:xfrm>
              <a:off x="15875" y="25400"/>
              <a:ext cx="412750" cy="411163"/>
            </a:xfrm>
            <a:custGeom>
              <a:avLst/>
              <a:gdLst>
                <a:gd name="T0" fmla="*/ 0 w 96"/>
                <a:gd name="T1" fmla="*/ 96 h 96"/>
                <a:gd name="T2" fmla="*/ 32 w 96"/>
                <a:gd name="T3" fmla="*/ 64 h 96"/>
                <a:gd name="T4" fmla="*/ 32 w 96"/>
                <a:gd name="T5" fmla="*/ 8 h 96"/>
                <a:gd name="T6" fmla="*/ 64 w 96"/>
                <a:gd name="T7" fmla="*/ 0 h 96"/>
                <a:gd name="T8" fmla="*/ 96 w 96"/>
                <a:gd name="T9" fmla="*/ 8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6" h="96">
                  <a:moveTo>
                    <a:pt x="0" y="96"/>
                  </a:moveTo>
                  <a:cubicBezTo>
                    <a:pt x="18" y="96"/>
                    <a:pt x="32" y="82"/>
                    <a:pt x="32" y="64"/>
                  </a:cubicBezTo>
                  <a:cubicBezTo>
                    <a:pt x="32" y="8"/>
                    <a:pt x="32" y="8"/>
                    <a:pt x="32" y="8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96" y="80"/>
                    <a:pt x="96" y="80"/>
                    <a:pt x="96" y="80"/>
                  </a:cubicBezTo>
                </a:path>
              </a:pathLst>
            </a:custGeom>
            <a:noFill/>
            <a:ln w="34925" cap="rnd">
              <a:solidFill>
                <a:schemeClr val="tx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0" name="Freeform 8"/>
            <p:cNvSpPr>
              <a:spLocks/>
            </p:cNvSpPr>
            <p:nvPr/>
          </p:nvSpPr>
          <p:spPr bwMode="auto">
            <a:xfrm>
              <a:off x="290513" y="25400"/>
              <a:ext cx="241300" cy="33338"/>
            </a:xfrm>
            <a:custGeom>
              <a:avLst/>
              <a:gdLst>
                <a:gd name="T0" fmla="*/ 56 w 56"/>
                <a:gd name="T1" fmla="*/ 0 h 8"/>
                <a:gd name="T2" fmla="*/ 28 w 56"/>
                <a:gd name="T3" fmla="*/ 8 h 8"/>
                <a:gd name="T4" fmla="*/ 0 w 56"/>
                <a:gd name="T5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6" h="8">
                  <a:moveTo>
                    <a:pt x="56" y="0"/>
                  </a:moveTo>
                  <a:cubicBezTo>
                    <a:pt x="56" y="4"/>
                    <a:pt x="43" y="8"/>
                    <a:pt x="28" y="8"/>
                  </a:cubicBezTo>
                  <a:cubicBezTo>
                    <a:pt x="13" y="8"/>
                    <a:pt x="0" y="4"/>
                    <a:pt x="0" y="0"/>
                  </a:cubicBezTo>
                </a:path>
              </a:pathLst>
            </a:custGeom>
            <a:noFill/>
            <a:ln w="34925" cap="rnd">
              <a:solidFill>
                <a:schemeClr val="tx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1" name="Line 9"/>
            <p:cNvSpPr>
              <a:spLocks noChangeShapeType="1"/>
            </p:cNvSpPr>
            <p:nvPr/>
          </p:nvSpPr>
          <p:spPr bwMode="auto">
            <a:xfrm>
              <a:off x="15875" y="538163"/>
              <a:ext cx="825500" cy="0"/>
            </a:xfrm>
            <a:prstGeom prst="line">
              <a:avLst/>
            </a:prstGeom>
            <a:noFill/>
            <a:ln w="34925" cap="rnd">
              <a:solidFill>
                <a:schemeClr val="tx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2" name="Line 10"/>
            <p:cNvSpPr>
              <a:spLocks noChangeShapeType="1"/>
            </p:cNvSpPr>
            <p:nvPr/>
          </p:nvSpPr>
          <p:spPr bwMode="auto">
            <a:xfrm>
              <a:off x="15875" y="641350"/>
              <a:ext cx="825500" cy="0"/>
            </a:xfrm>
            <a:prstGeom prst="line">
              <a:avLst/>
            </a:prstGeom>
            <a:noFill/>
            <a:ln w="34925" cap="rnd">
              <a:solidFill>
                <a:schemeClr val="tx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3" name="Line 11"/>
            <p:cNvSpPr>
              <a:spLocks noChangeShapeType="1"/>
            </p:cNvSpPr>
            <p:nvPr/>
          </p:nvSpPr>
          <p:spPr bwMode="auto">
            <a:xfrm>
              <a:off x="15875" y="744538"/>
              <a:ext cx="825500" cy="0"/>
            </a:xfrm>
            <a:prstGeom prst="line">
              <a:avLst/>
            </a:prstGeom>
            <a:noFill/>
            <a:ln w="34925" cap="rnd">
              <a:solidFill>
                <a:schemeClr val="tx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4" name="Line 12"/>
            <p:cNvSpPr>
              <a:spLocks noChangeShapeType="1"/>
            </p:cNvSpPr>
            <p:nvPr/>
          </p:nvSpPr>
          <p:spPr bwMode="auto">
            <a:xfrm>
              <a:off x="15875" y="847725"/>
              <a:ext cx="825500" cy="0"/>
            </a:xfrm>
            <a:prstGeom prst="line">
              <a:avLst/>
            </a:prstGeom>
            <a:noFill/>
            <a:ln w="34925" cap="rnd">
              <a:solidFill>
                <a:schemeClr val="tx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35" name="Group 134"/>
          <p:cNvGrpSpPr>
            <a:grpSpLocks noChangeAspect="1"/>
          </p:cNvGrpSpPr>
          <p:nvPr/>
        </p:nvGrpSpPr>
        <p:grpSpPr>
          <a:xfrm>
            <a:off x="10244020" y="2375088"/>
            <a:ext cx="676877" cy="649224"/>
            <a:chOff x="1171575" y="449263"/>
            <a:chExt cx="893763" cy="857250"/>
          </a:xfrm>
          <a:noFill/>
        </p:grpSpPr>
        <p:sp>
          <p:nvSpPr>
            <p:cNvPr id="136" name="Freeform 16"/>
            <p:cNvSpPr>
              <a:spLocks/>
            </p:cNvSpPr>
            <p:nvPr/>
          </p:nvSpPr>
          <p:spPr bwMode="auto">
            <a:xfrm>
              <a:off x="1446213" y="482600"/>
              <a:ext cx="138113" cy="241300"/>
            </a:xfrm>
            <a:custGeom>
              <a:avLst/>
              <a:gdLst>
                <a:gd name="T0" fmla="*/ 32 w 32"/>
                <a:gd name="T1" fmla="*/ 0 h 56"/>
                <a:gd name="T2" fmla="*/ 8 w 32"/>
                <a:gd name="T3" fmla="*/ 4 h 56"/>
                <a:gd name="T4" fmla="*/ 0 w 32"/>
                <a:gd name="T5" fmla="*/ 12 h 56"/>
                <a:gd name="T6" fmla="*/ 0 w 32"/>
                <a:gd name="T7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2" h="56">
                  <a:moveTo>
                    <a:pt x="32" y="0"/>
                  </a:moveTo>
                  <a:cubicBezTo>
                    <a:pt x="8" y="4"/>
                    <a:pt x="8" y="4"/>
                    <a:pt x="8" y="4"/>
                  </a:cubicBezTo>
                  <a:cubicBezTo>
                    <a:pt x="4" y="4"/>
                    <a:pt x="0" y="8"/>
                    <a:pt x="0" y="12"/>
                  </a:cubicBezTo>
                  <a:cubicBezTo>
                    <a:pt x="0" y="56"/>
                    <a:pt x="0" y="56"/>
                    <a:pt x="0" y="56"/>
                  </a:cubicBezTo>
                </a:path>
              </a:pathLst>
            </a:custGeom>
            <a:grpFill/>
            <a:ln w="34925" cap="rnd">
              <a:solidFill>
                <a:schemeClr val="tx2"/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7" name="Freeform 17"/>
            <p:cNvSpPr>
              <a:spLocks/>
            </p:cNvSpPr>
            <p:nvPr/>
          </p:nvSpPr>
          <p:spPr bwMode="auto">
            <a:xfrm>
              <a:off x="1584325" y="449263"/>
              <a:ext cx="68263" cy="307975"/>
            </a:xfrm>
            <a:custGeom>
              <a:avLst/>
              <a:gdLst>
                <a:gd name="T0" fmla="*/ 0 w 16"/>
                <a:gd name="T1" fmla="*/ 72 h 72"/>
                <a:gd name="T2" fmla="*/ 0 w 16"/>
                <a:gd name="T3" fmla="*/ 8 h 72"/>
                <a:gd name="T4" fmla="*/ 8 w 16"/>
                <a:gd name="T5" fmla="*/ 0 h 72"/>
                <a:gd name="T6" fmla="*/ 16 w 16"/>
                <a:gd name="T7" fmla="*/ 8 h 72"/>
                <a:gd name="T8" fmla="*/ 16 w 16"/>
                <a:gd name="T9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72">
                  <a:moveTo>
                    <a:pt x="0" y="72"/>
                  </a:move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2" y="0"/>
                    <a:pt x="16" y="4"/>
                    <a:pt x="16" y="8"/>
                  </a:cubicBezTo>
                  <a:cubicBezTo>
                    <a:pt x="16" y="72"/>
                    <a:pt x="16" y="72"/>
                    <a:pt x="16" y="72"/>
                  </a:cubicBezTo>
                </a:path>
              </a:pathLst>
            </a:custGeom>
            <a:grpFill/>
            <a:ln w="34925" cap="rnd">
              <a:solidFill>
                <a:schemeClr val="tx2"/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8" name="Freeform 18"/>
            <p:cNvSpPr>
              <a:spLocks/>
            </p:cNvSpPr>
            <p:nvPr/>
          </p:nvSpPr>
          <p:spPr bwMode="auto">
            <a:xfrm>
              <a:off x="1652588" y="482600"/>
              <a:ext cx="138113" cy="241300"/>
            </a:xfrm>
            <a:custGeom>
              <a:avLst/>
              <a:gdLst>
                <a:gd name="T0" fmla="*/ 0 w 32"/>
                <a:gd name="T1" fmla="*/ 0 h 56"/>
                <a:gd name="T2" fmla="*/ 24 w 32"/>
                <a:gd name="T3" fmla="*/ 4 h 56"/>
                <a:gd name="T4" fmla="*/ 32 w 32"/>
                <a:gd name="T5" fmla="*/ 12 h 56"/>
                <a:gd name="T6" fmla="*/ 32 w 32"/>
                <a:gd name="T7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2" h="56">
                  <a:moveTo>
                    <a:pt x="0" y="0"/>
                  </a:moveTo>
                  <a:cubicBezTo>
                    <a:pt x="24" y="4"/>
                    <a:pt x="24" y="4"/>
                    <a:pt x="24" y="4"/>
                  </a:cubicBezTo>
                  <a:cubicBezTo>
                    <a:pt x="28" y="4"/>
                    <a:pt x="32" y="8"/>
                    <a:pt x="32" y="12"/>
                  </a:cubicBezTo>
                  <a:cubicBezTo>
                    <a:pt x="32" y="56"/>
                    <a:pt x="32" y="56"/>
                    <a:pt x="32" y="56"/>
                  </a:cubicBezTo>
                </a:path>
              </a:pathLst>
            </a:custGeom>
            <a:grpFill/>
            <a:ln w="34925" cap="rnd">
              <a:solidFill>
                <a:schemeClr val="tx2"/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9" name="Freeform 19"/>
            <p:cNvSpPr>
              <a:spLocks/>
            </p:cNvSpPr>
            <p:nvPr/>
          </p:nvSpPr>
          <p:spPr bwMode="auto">
            <a:xfrm>
              <a:off x="1790700" y="547688"/>
              <a:ext cx="239713" cy="450850"/>
            </a:xfrm>
            <a:custGeom>
              <a:avLst/>
              <a:gdLst>
                <a:gd name="T0" fmla="*/ 0 w 56"/>
                <a:gd name="T1" fmla="*/ 0 h 105"/>
                <a:gd name="T2" fmla="*/ 56 w 56"/>
                <a:gd name="T3" fmla="*/ 89 h 105"/>
                <a:gd name="T4" fmla="*/ 56 w 56"/>
                <a:gd name="T5" fmla="*/ 105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6" h="105">
                  <a:moveTo>
                    <a:pt x="0" y="0"/>
                  </a:moveTo>
                  <a:cubicBezTo>
                    <a:pt x="33" y="13"/>
                    <a:pt x="56" y="42"/>
                    <a:pt x="56" y="89"/>
                  </a:cubicBezTo>
                  <a:cubicBezTo>
                    <a:pt x="56" y="105"/>
                    <a:pt x="56" y="105"/>
                    <a:pt x="56" y="105"/>
                  </a:cubicBezTo>
                </a:path>
              </a:pathLst>
            </a:custGeom>
            <a:grpFill/>
            <a:ln w="34925" cap="rnd">
              <a:solidFill>
                <a:schemeClr val="tx2"/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0" name="Freeform 20"/>
            <p:cNvSpPr>
              <a:spLocks/>
            </p:cNvSpPr>
            <p:nvPr/>
          </p:nvSpPr>
          <p:spPr bwMode="auto">
            <a:xfrm>
              <a:off x="1204913" y="547688"/>
              <a:ext cx="241300" cy="450850"/>
            </a:xfrm>
            <a:custGeom>
              <a:avLst/>
              <a:gdLst>
                <a:gd name="T0" fmla="*/ 56 w 56"/>
                <a:gd name="T1" fmla="*/ 0 h 105"/>
                <a:gd name="T2" fmla="*/ 0 w 56"/>
                <a:gd name="T3" fmla="*/ 89 h 105"/>
                <a:gd name="T4" fmla="*/ 0 w 56"/>
                <a:gd name="T5" fmla="*/ 105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6" h="105">
                  <a:moveTo>
                    <a:pt x="56" y="0"/>
                  </a:moveTo>
                  <a:cubicBezTo>
                    <a:pt x="23" y="13"/>
                    <a:pt x="0" y="42"/>
                    <a:pt x="0" y="89"/>
                  </a:cubicBezTo>
                  <a:cubicBezTo>
                    <a:pt x="0" y="105"/>
                    <a:pt x="0" y="105"/>
                    <a:pt x="0" y="105"/>
                  </a:cubicBezTo>
                </a:path>
              </a:pathLst>
            </a:custGeom>
            <a:grpFill/>
            <a:ln w="34925" cap="rnd">
              <a:solidFill>
                <a:schemeClr val="tx2"/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1" name="Freeform 21"/>
            <p:cNvSpPr>
              <a:spLocks/>
            </p:cNvSpPr>
            <p:nvPr/>
          </p:nvSpPr>
          <p:spPr bwMode="auto">
            <a:xfrm>
              <a:off x="1308100" y="1066800"/>
              <a:ext cx="619125" cy="33338"/>
            </a:xfrm>
            <a:custGeom>
              <a:avLst/>
              <a:gdLst>
                <a:gd name="T0" fmla="*/ 144 w 144"/>
                <a:gd name="T1" fmla="*/ 0 h 8"/>
                <a:gd name="T2" fmla="*/ 72 w 144"/>
                <a:gd name="T3" fmla="*/ 8 h 8"/>
                <a:gd name="T4" fmla="*/ 0 w 144"/>
                <a:gd name="T5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4" h="8">
                  <a:moveTo>
                    <a:pt x="144" y="0"/>
                  </a:moveTo>
                  <a:cubicBezTo>
                    <a:pt x="136" y="4"/>
                    <a:pt x="136" y="8"/>
                    <a:pt x="72" y="8"/>
                  </a:cubicBezTo>
                  <a:cubicBezTo>
                    <a:pt x="8" y="8"/>
                    <a:pt x="8" y="4"/>
                    <a:pt x="0" y="0"/>
                  </a:cubicBezTo>
                </a:path>
              </a:pathLst>
            </a:custGeom>
            <a:grpFill/>
            <a:ln w="34925" cap="rnd">
              <a:solidFill>
                <a:schemeClr val="tx2"/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2" name="Freeform 22"/>
            <p:cNvSpPr>
              <a:spLocks/>
            </p:cNvSpPr>
            <p:nvPr/>
          </p:nvSpPr>
          <p:spPr bwMode="auto">
            <a:xfrm>
              <a:off x="1171575" y="998538"/>
              <a:ext cx="893763" cy="307975"/>
            </a:xfrm>
            <a:custGeom>
              <a:avLst/>
              <a:gdLst>
                <a:gd name="T0" fmla="*/ 8 w 208"/>
                <a:gd name="T1" fmla="*/ 0 h 72"/>
                <a:gd name="T2" fmla="*/ 0 w 208"/>
                <a:gd name="T3" fmla="*/ 8 h 72"/>
                <a:gd name="T4" fmla="*/ 8 w 208"/>
                <a:gd name="T5" fmla="*/ 32 h 72"/>
                <a:gd name="T6" fmla="*/ 24 w 208"/>
                <a:gd name="T7" fmla="*/ 56 h 72"/>
                <a:gd name="T8" fmla="*/ 104 w 208"/>
                <a:gd name="T9" fmla="*/ 72 h 72"/>
                <a:gd name="T10" fmla="*/ 184 w 208"/>
                <a:gd name="T11" fmla="*/ 56 h 72"/>
                <a:gd name="T12" fmla="*/ 200 w 208"/>
                <a:gd name="T13" fmla="*/ 32 h 72"/>
                <a:gd name="T14" fmla="*/ 208 w 208"/>
                <a:gd name="T15" fmla="*/ 8 h 72"/>
                <a:gd name="T16" fmla="*/ 200 w 208"/>
                <a:gd name="T17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8" h="72">
                  <a:moveTo>
                    <a:pt x="8" y="0"/>
                  </a:moveTo>
                  <a:cubicBezTo>
                    <a:pt x="4" y="0"/>
                    <a:pt x="0" y="4"/>
                    <a:pt x="0" y="8"/>
                  </a:cubicBezTo>
                  <a:cubicBezTo>
                    <a:pt x="0" y="8"/>
                    <a:pt x="8" y="20"/>
                    <a:pt x="8" y="32"/>
                  </a:cubicBezTo>
                  <a:cubicBezTo>
                    <a:pt x="8" y="44"/>
                    <a:pt x="16" y="52"/>
                    <a:pt x="24" y="56"/>
                  </a:cubicBezTo>
                  <a:cubicBezTo>
                    <a:pt x="32" y="60"/>
                    <a:pt x="48" y="72"/>
                    <a:pt x="104" y="72"/>
                  </a:cubicBezTo>
                  <a:cubicBezTo>
                    <a:pt x="160" y="72"/>
                    <a:pt x="176" y="60"/>
                    <a:pt x="184" y="56"/>
                  </a:cubicBezTo>
                  <a:cubicBezTo>
                    <a:pt x="192" y="52"/>
                    <a:pt x="200" y="44"/>
                    <a:pt x="200" y="32"/>
                  </a:cubicBezTo>
                  <a:cubicBezTo>
                    <a:pt x="200" y="20"/>
                    <a:pt x="208" y="8"/>
                    <a:pt x="208" y="8"/>
                  </a:cubicBezTo>
                  <a:cubicBezTo>
                    <a:pt x="208" y="4"/>
                    <a:pt x="204" y="0"/>
                    <a:pt x="200" y="0"/>
                  </a:cubicBezTo>
                </a:path>
              </a:pathLst>
            </a:custGeom>
            <a:grpFill/>
            <a:ln w="34925" cap="rnd">
              <a:solidFill>
                <a:schemeClr val="tx2"/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44" name="Title 1"/>
          <p:cNvSpPr txBox="1">
            <a:spLocks/>
          </p:cNvSpPr>
          <p:nvPr/>
        </p:nvSpPr>
        <p:spPr>
          <a:xfrm>
            <a:off x="3578752" y="3887044"/>
            <a:ext cx="2043645" cy="32705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000" b="1" dirty="0">
                <a:solidFill>
                  <a:schemeClr val="tx2"/>
                </a:solidFill>
              </a:rPr>
              <a:t>Description</a:t>
            </a:r>
          </a:p>
        </p:txBody>
      </p:sp>
      <p:sp>
        <p:nvSpPr>
          <p:cNvPr id="102" name="TextBox 101"/>
          <p:cNvSpPr txBox="1"/>
          <p:nvPr/>
        </p:nvSpPr>
        <p:spPr>
          <a:xfrm>
            <a:off x="3746167" y="3178886"/>
            <a:ext cx="171519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solidFill>
                  <a:schemeClr val="tx2"/>
                </a:solidFill>
                <a:latin typeface="+mj-lt"/>
              </a:rPr>
              <a:t>3584</a:t>
            </a:r>
          </a:p>
        </p:txBody>
      </p:sp>
      <p:sp>
        <p:nvSpPr>
          <p:cNvPr id="145" name="TextBox 144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58015" y="4213828"/>
            <a:ext cx="2667000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sedummy nibh euismod tincidunt ut laoreet dolore magna aliquam</a:t>
            </a:r>
            <a:r>
              <a:rPr lang="en-US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solidFill>
                <a:schemeClr val="bg2"/>
              </a:solidFill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146" name="Title 1"/>
          <p:cNvSpPr txBox="1">
            <a:spLocks/>
          </p:cNvSpPr>
          <p:nvPr/>
        </p:nvSpPr>
        <p:spPr>
          <a:xfrm>
            <a:off x="6569695" y="3886772"/>
            <a:ext cx="2043645" cy="32705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000" b="1" dirty="0">
                <a:solidFill>
                  <a:schemeClr val="tx2"/>
                </a:solidFill>
              </a:rPr>
              <a:t>Description</a:t>
            </a:r>
          </a:p>
        </p:txBody>
      </p:sp>
      <p:sp>
        <p:nvSpPr>
          <p:cNvPr id="147" name="TextBox 146"/>
          <p:cNvSpPr txBox="1"/>
          <p:nvPr/>
        </p:nvSpPr>
        <p:spPr>
          <a:xfrm>
            <a:off x="6886575" y="3178613"/>
            <a:ext cx="14098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solidFill>
                  <a:schemeClr val="tx2"/>
                </a:solidFill>
                <a:latin typeface="+mj-lt"/>
              </a:rPr>
              <a:t>450</a:t>
            </a:r>
          </a:p>
        </p:txBody>
      </p:sp>
      <p:sp>
        <p:nvSpPr>
          <p:cNvPr id="148" name="TextBox 147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243135" y="4209988"/>
            <a:ext cx="2667000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sedummy nibh euismod tincidunt ut laoreet dolore magna aliquam</a:t>
            </a:r>
            <a:r>
              <a:rPr lang="en-US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solidFill>
                <a:schemeClr val="bg2"/>
              </a:solidFill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149" name="Title 1"/>
          <p:cNvSpPr txBox="1">
            <a:spLocks/>
          </p:cNvSpPr>
          <p:nvPr/>
        </p:nvSpPr>
        <p:spPr>
          <a:xfrm>
            <a:off x="9554812" y="3882931"/>
            <a:ext cx="2043645" cy="32705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000" b="1" dirty="0">
                <a:solidFill>
                  <a:schemeClr val="tx2"/>
                </a:solidFill>
              </a:rPr>
              <a:t>Description</a:t>
            </a:r>
          </a:p>
        </p:txBody>
      </p:sp>
      <p:sp>
        <p:nvSpPr>
          <p:cNvPr id="150" name="TextBox 149"/>
          <p:cNvSpPr txBox="1"/>
          <p:nvPr/>
        </p:nvSpPr>
        <p:spPr>
          <a:xfrm>
            <a:off x="9740267" y="3174772"/>
            <a:ext cx="16744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solidFill>
                  <a:schemeClr val="tx2"/>
                </a:solidFill>
                <a:latin typeface="+mj-lt"/>
              </a:rPr>
              <a:t>854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A623D32-5055-4E60-9E3D-D5D049DB76B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4404542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500"/>
                            </p:stCondLst>
                            <p:childTnLst>
                              <p:par>
                                <p:cTn id="4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000"/>
                            </p:stCondLst>
                            <p:childTnLst>
                              <p:par>
                                <p:cTn id="5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5" dur="5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8" dur="5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1" grpId="0" animBg="1"/>
      <p:bldP spid="124" grpId="0" animBg="1"/>
      <p:bldP spid="125" grpId="0" animBg="1"/>
      <p:bldP spid="4" grpId="0"/>
      <p:bldP spid="105" grpId="0"/>
      <p:bldP spid="144" grpId="0"/>
      <p:bldP spid="102" grpId="0"/>
      <p:bldP spid="145" grpId="0"/>
      <p:bldP spid="146" grpId="0"/>
      <p:bldP spid="147" grpId="0"/>
      <p:bldP spid="148" grpId="0"/>
      <p:bldP spid="149" grpId="0"/>
      <p:bldP spid="150" grpId="0"/>
    </p:bldLst>
  </p:timing>
</p:sld>
</file>

<file path=ppt/theme/theme1.xml><?xml version="1.0" encoding="utf-8"?>
<a:theme xmlns:a="http://schemas.openxmlformats.org/drawingml/2006/main" name="Office Theme">
  <a:themeElements>
    <a:clrScheme name="Gradient Lime">
      <a:dk1>
        <a:srgbClr val="3F3F3F"/>
      </a:dk1>
      <a:lt1>
        <a:srgbClr val="FFFFFF"/>
      </a:lt1>
      <a:dk2>
        <a:srgbClr val="313C41"/>
      </a:dk2>
      <a:lt2>
        <a:srgbClr val="FFFFFF"/>
      </a:lt2>
      <a:accent1>
        <a:srgbClr val="CAD82A"/>
      </a:accent1>
      <a:accent2>
        <a:srgbClr val="B2C441"/>
      </a:accent2>
      <a:accent3>
        <a:srgbClr val="8EB240"/>
      </a:accent3>
      <a:accent4>
        <a:srgbClr val="649E4A"/>
      </a:accent4>
      <a:accent5>
        <a:srgbClr val="378966"/>
      </a:accent5>
      <a:accent6>
        <a:srgbClr val="197585"/>
      </a:accent6>
      <a:hlink>
        <a:srgbClr val="7030A0"/>
      </a:hlink>
      <a:folHlink>
        <a:srgbClr val="00B0F0"/>
      </a:folHlink>
    </a:clrScheme>
    <a:fontScheme name="Custom 37">
      <a:majorFont>
        <a:latin typeface="Roboto Slab"/>
        <a:ea typeface=""/>
        <a:cs typeface=""/>
      </a:majorFont>
      <a:minorFont>
        <a:latin typeface="Open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4412</TotalTime>
  <Words>1903</Words>
  <Application>Microsoft Office PowerPoint</Application>
  <PresentationFormat>Widescreen</PresentationFormat>
  <Paragraphs>273</Paragraphs>
  <Slides>30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41" baseType="lpstr">
      <vt:lpstr>Arial</vt:lpstr>
      <vt:lpstr>Calibri</vt:lpstr>
      <vt:lpstr>Gill Sans</vt:lpstr>
      <vt:lpstr>Helvetica Neue Thin</vt:lpstr>
      <vt:lpstr>Lato Light</vt:lpstr>
      <vt:lpstr>Open Sans</vt:lpstr>
      <vt:lpstr>Poppins</vt:lpstr>
      <vt:lpstr>Poppins Light</vt:lpstr>
      <vt:lpstr>Roboto Slab</vt:lpstr>
      <vt:lpstr>Source Sans Pro</vt:lpstr>
      <vt:lpstr>Office Theme</vt:lpstr>
      <vt:lpstr>CORPORATE PRESENTATION</vt:lpstr>
      <vt:lpstr>PowerPoint Presentation</vt:lpstr>
      <vt:lpstr>About Our Company</vt:lpstr>
      <vt:lpstr>Our Company Mission</vt:lpstr>
      <vt:lpstr>Our Company Vision</vt:lpstr>
      <vt:lpstr>Our Company History</vt:lpstr>
      <vt:lpstr>PowerPoint Presentation</vt:lpstr>
      <vt:lpstr>PowerPoint Presentation</vt:lpstr>
      <vt:lpstr>Our Company Service</vt:lpstr>
      <vt:lpstr>Our Company Pricelist</vt:lpstr>
      <vt:lpstr>Meet The Team</vt:lpstr>
      <vt:lpstr>Meet The Team</vt:lpstr>
      <vt:lpstr>Break Section</vt:lpstr>
      <vt:lpstr>Our Company Portfolio</vt:lpstr>
      <vt:lpstr>Our Company Portfolio</vt:lpstr>
      <vt:lpstr>Mockup Layout</vt:lpstr>
      <vt:lpstr>Mockup Layout</vt:lpstr>
      <vt:lpstr>Mockup Layout</vt:lpstr>
      <vt:lpstr>This Is A Break Slide</vt:lpstr>
      <vt:lpstr>Our Social Media</vt:lpstr>
      <vt:lpstr>Problem/Solution Slide</vt:lpstr>
      <vt:lpstr>Our Company Work Process</vt:lpstr>
      <vt:lpstr>Flowchart Slide</vt:lpstr>
      <vt:lpstr>Progress Slide</vt:lpstr>
      <vt:lpstr>Our Sample Chart</vt:lpstr>
      <vt:lpstr>Our Line Chart</vt:lpstr>
      <vt:lpstr>Analysis</vt:lpstr>
      <vt:lpstr>United State Map</vt:lpstr>
      <vt:lpstr>Australia Map</vt:lpstr>
      <vt:lpstr>Thank You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ICONIC</dc:title>
  <dc:creator>Musedsmh</dc:creator>
  <cp:lastModifiedBy>muse</cp:lastModifiedBy>
  <cp:revision>690</cp:revision>
  <dcterms:created xsi:type="dcterms:W3CDTF">2017-01-10T11:09:36Z</dcterms:created>
  <dcterms:modified xsi:type="dcterms:W3CDTF">2018-05-24T06:51:59Z</dcterms:modified>
</cp:coreProperties>
</file>