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007294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7140B2FB-0B26-421F-AC71-CCF72CAEF585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44C55AC2-BA7A-4944-BB4A-796D455AA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CEA3887D-4629-4890-A782-5CC5DFA37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7271449E-3EE0-42BD-815D-FE00B7B3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D3FFBDB4-3C06-4F28-8EAF-CE731BE6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87D23867-646C-4851-AB4D-C070848FD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36DAA326-8CDF-44E5-A796-4E2D7278A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EEA46FAD-CA1C-463B-A859-3A1A3E154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1E472493-45E7-4E62-9132-F1FF5D257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CC36A19A-EACB-4EAB-B567-31C281000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6E8F82DE-8B00-4803-A65B-27E947246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645588F0-12AC-470C-B13A-ED5296343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6BE63D0B-1A38-493A-A356-2818F8986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24C916FD-E5A5-49CF-A3DF-D45BEA55D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4C8F04D1-B4B9-4938-885C-D5F116B17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ADF7B675-1919-48C5-AED2-E7AD56D30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1F1B303A-E836-48E5-AE99-F97F0BE0E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5F051EE5-BCCE-43E4-98C9-23A2692BE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C4BC83FD-EE0F-495B-86D1-CB052A9E9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7E6EB146-5D81-4194-A78A-ED3B71AF8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9F90DC23-5A96-4D81-949F-18C1DE853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285406B6-C799-4DE7-999E-2A9D17E98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85FA14DE-C945-4D78-A7D8-4E0DFE753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73C11402-CC0E-4DE1-8587-4EB1C7396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3544D93D-F7D6-4ABD-B193-0BE7915FB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367D375E-8EF5-443E-AC6B-7D36B21F5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85D1C374-EA85-4870-8A49-ADF0DD11A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5F1D561F-1951-46BB-A2B0-31422314A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B865742B-A659-46CA-BEE6-069A0B8B9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07F00B94-5712-4EBB-B09C-089E4781D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4ED15287-64E8-497D-8CC6-796598289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551EB591-F4D3-4BAF-A302-2735A6D83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F4758A9C-6159-4C25-A693-FDAC62977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5743F32D-A961-4E79-A646-C1B29734E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D8C50B4E-23EE-4670-A3D4-A3F4323CF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32DA7582-2E6E-49C7-9A08-F25498688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6099421C-D6FD-445C-A50C-861B43ADF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101CB88A-6980-453B-8BAB-AA2C6851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C82D975D-DEDE-4602-9992-E0901AD4A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A2D8A51F-A5B6-4AFB-89DC-298E7021B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B9B71220-2D32-4B39-8967-0DCBE114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8535A6F2-0E3E-4E8C-9B0F-96AF3E32F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B68B822A-9D57-41E4-8A0E-AA856A6DA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4B0A5652-5BFC-4EE3-95ED-DF869467E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3DB8E28B-08EB-4A90-92BB-0C66AD09F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DA81604C-38BD-4DC3-9F0D-04114352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8CBA74FA-EA2D-433D-A70E-2E033560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34CD61CA-515B-440B-8D91-ADDBFD344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C571C82F-3E4E-4053-AA48-A2242F322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A361C813-9F54-43FC-BF0C-576A2D44D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5BF8278D-0A9D-4D16-93FC-06AC82179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6894F2BC-D116-420C-82BC-CA273CEF0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A1DF28A6-1EC8-41CB-B71C-CD935B3FE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5B5F29CB-1AEA-4F77-B8BF-3555262BB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EE7B0E92-0E0F-4FEC-A2A3-F351B779C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429368FB-F3A1-4F6F-8143-E201AB691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0FC7D586-E752-4117-8F18-5EC08EC93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FBF3DECA-0348-4D71-934C-500A84BC5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C1F506A3-DD91-4905-9ADA-1DEDF1E04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FACF732D-18BF-4BE4-8809-720B893BD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DCC76EE9-2994-4387-8728-535963A2E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F0D8BF60-0EC6-4975-B3A8-E0AAB794F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F329C4BE-A0A0-4CA5-B81E-0F95C911F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FBB3F1ED-9469-4334-A6B3-81DBC1DE0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0635C7CB-7A9D-463D-81BD-FC8C1797A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3CC4A0C6-0801-4A59-B782-6E5C42CCE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472836CA-69C8-426D-817E-FC51A0498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5CCA4BFD-CC10-4ABF-9627-B807945F2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FB325AD5-766E-4714-82BE-1C1D99AC5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B36B1A98-150E-4B84-BF03-AB8001456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829474CB-F753-4D1D-8C13-3F7C7B2F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BE0B47F1-1CD7-4EB2-B11F-2BE2A03CF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403598B9-706B-4A26-965A-EEA886D23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5A8E5F9C-9B52-4A34-A7F5-00F787401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5EC79559-FC25-4A5A-A959-238660300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10F88525-EC33-416E-827B-FFE7BB4F0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B9101441-9312-4CA0-BECF-D768B52C7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5768971E-324E-49B8-83E4-79A1CCBDC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7BDD5B37-CB39-45F9-9289-BBDF0FA9A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C0AF755C-80AF-4D1A-A9A6-4F9F081FA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Gradient Peach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79E45"/>
      </a:accent1>
      <a:accent2>
        <a:srgbClr val="F38B49"/>
      </a:accent2>
      <a:accent3>
        <a:srgbClr val="EF7C4F"/>
      </a:accent3>
      <a:accent4>
        <a:srgbClr val="F0674D"/>
      </a:accent4>
      <a:accent5>
        <a:srgbClr val="F05A56"/>
      </a:accent5>
      <a:accent6>
        <a:srgbClr val="E64C5B"/>
      </a:accent6>
      <a:hlink>
        <a:srgbClr val="2F8299"/>
      </a:hlink>
      <a:folHlink>
        <a:srgbClr val="8C8C8C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4406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690</cp:revision>
  <dcterms:created xsi:type="dcterms:W3CDTF">2017-01-10T11:09:36Z</dcterms:created>
  <dcterms:modified xsi:type="dcterms:W3CDTF">2018-05-24T06:52:48Z</dcterms:modified>
</cp:coreProperties>
</file>