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06" d="100"/>
          <a:sy n="106" d="100"/>
        </p:scale>
        <p:origin x="106" y="35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9007294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D59BDD4C-108B-48DD-A68B-73B610D73873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4B1C1E4A-709C-4302-B44C-C3E23D652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B1D8A2E1-215B-4CD8-B9D9-7939767AE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ECDFCBD2-F894-4EB3-8A53-1237B4C17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D1BC5CD1-67E4-4DC7-96C8-06CD8B121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488A5AEF-4E49-4DC0-819C-4263E0FD3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48EACB23-852D-41B8-91C0-DCF71C993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7B4A11BC-02E3-43DD-AEDB-9406B7A3F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86BB8FB0-EC66-406E-9721-C8C8E6F36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10108F6F-7D24-4BAA-92D8-F9A018A00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2854C208-39FB-4F05-B147-4B158FCD4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3E2F4B33-D3DC-4427-B3DE-5F2B9F4C6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B28AC66A-4DF9-4D46-8E3F-02C986369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4F6B582D-AFE5-4DFF-85C7-F3F22067E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771280C0-06DF-416E-946C-E54D15100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4FC879DF-36A9-41B3-B128-D21F13B24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0A5850DA-EB9A-4B0B-AE75-A87FE5AAB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E64B4DEF-EAA7-492E-A247-873B2850D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33679295-541E-4348-8FA1-D31618497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3F4C122E-F8EC-4FEC-BDD5-0988EA09F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DEAA741C-73D4-4275-B5F7-3A43BAB76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AA268757-98A9-4307-9B55-9CE843981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DE3373B3-55F4-4785-9319-65317B1DD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528F8F59-523A-48D4-B418-811372051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9A828320-C525-4B95-B002-44FA6563F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DD413D54-3D96-4E93-A852-D91B01D28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5007DE41-0590-4D74-B3BD-AEFB78726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BD50D679-D213-40E1-88AE-A37CCE1B1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0FDBC95F-369E-429B-8E8A-CE336B24E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1EB667CB-5C45-4A55-8921-913CE445E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EEE0CC48-0436-4B52-8C70-027422F2E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59B655FD-D537-457C-A53B-48B052003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62D8A7E9-512C-4284-8FDA-6EAD7105A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0E9E4E72-B014-4348-B0F5-0DFA66842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64E79747-8C56-49C2-B1B5-E5927C565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0C2C521A-CEE2-4C27-81EA-C39A40077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FD1C66DB-5607-4E44-B8FB-3012B280A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72D007BB-726E-43A3-8C2F-E60CFDEEB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87FB557E-9222-42CD-99FB-A5218C855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00AEFDD5-0873-4231-A888-B8587B414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4D0F7540-127F-4993-9EB5-7FD2B6D2D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FDCD749A-02BF-4F5F-8D7A-9ACD3E1C8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363A89E5-D4BC-44A2-BE0F-E453FE076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9FC88B35-49B9-495C-BA08-BA6A47A67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F7210D21-9C6E-4BDD-BFDA-8D24CD113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891507B2-04A9-412D-B66B-77B699A46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1DF55EF4-75CE-4380-A4B4-2E03B8179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C095ACB9-FF73-4CC1-BA5F-8915F8385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60B5E54E-0F55-4790-B2E9-DF8D05D1B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71F7512E-6581-44EB-8397-17C1B084B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2A26B88C-6780-49D0-81B3-8CBABF30F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EACEE28F-EB68-41B3-9A63-2D57B7256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C72517AC-2EA0-4053-881D-115931B04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6A15E718-F064-4C6B-8717-03CDF8C14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C33A3850-EE47-4A17-8009-6E328EE98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BE0954B1-1DD5-47E9-B992-94FB67104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9117A31D-3DFF-452E-98ED-3E412400A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05C31683-6D26-4F40-9003-F361AB021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CF84709E-3890-4E22-BFD1-72FA3EA66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53310BA2-3459-4247-8F74-807EC9219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C13B94BF-2A5F-483F-82F0-E2CD0769F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98F1E205-203C-4820-8CC7-6D036A84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99D11763-3728-41F4-A84A-D2B56C55B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A80D65E1-6A12-452C-9F97-BA1DF001B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7AF3CED8-33EC-4C8F-8020-32D53BE54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B15DFC4C-C442-44E5-9F3E-8F3E3BFBE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A5A04FBE-B688-4306-9DC2-46DD3A685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593DC2F5-CF25-4FBC-B1CD-338811501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F143B414-9DF8-43BE-9F66-249CD197A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83B74D90-B70E-45EB-96B0-643B2A68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88D3AA6B-E3BE-4FF2-9AE1-B1740820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42866230-51BC-4EBF-9D4C-1D29B9050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4FF849DE-6671-4FE2-A68F-1F59D22D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03248A20-1AC4-4A85-99E8-2CBE09DDE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9CD2BA2F-FCCB-4B0A-90F6-3DC7B840F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CCE6BCCB-5C0C-4884-B435-E4BB466FA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F6325B33-B950-4B23-8538-B68B1CAA8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9F391339-BC9A-4C23-917E-5602982A3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EE02BC6F-272F-4D80-9284-4298BA095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A30F0F5D-9CED-4E89-86E2-434D9CD30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Kiiro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ED216"/>
      </a:accent1>
      <a:accent2>
        <a:srgbClr val="FEDE58"/>
      </a:accent2>
      <a:accent3>
        <a:srgbClr val="FEE682"/>
      </a:accent3>
      <a:accent4>
        <a:srgbClr val="FDD427"/>
      </a:accent4>
      <a:accent5>
        <a:srgbClr val="FEDE58"/>
      </a:accent5>
      <a:accent6>
        <a:srgbClr val="F1C301"/>
      </a:accent6>
      <a:hlink>
        <a:srgbClr val="D1A901"/>
      </a:hlink>
      <a:folHlink>
        <a:srgbClr val="BB9801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4413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692</cp:revision>
  <dcterms:created xsi:type="dcterms:W3CDTF">2017-01-10T11:09:36Z</dcterms:created>
  <dcterms:modified xsi:type="dcterms:W3CDTF">2018-05-24T06:51:27Z</dcterms:modified>
</cp:coreProperties>
</file>