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86" d="100"/>
          <a:sy n="86" d="100"/>
        </p:scale>
        <p:origin x="82" y="782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007294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5AE0C705-E5E6-410D-9319-CC39FD4DC6E5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2F15246C-CE51-42A2-8710-B557B9780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D02A10D2-8373-4815-86DF-303AE4317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63EFAA92-DD6F-4ACA-B760-D53AE52AA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AE6426C8-20FC-4484-9F3E-EAD38BDB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A84FA9BF-02DD-4A99-8A2C-645A49A3B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C7E20ED3-4315-4812-AE3B-C60C5623A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4AD4C265-9D03-436A-B6AE-16C30EF3F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2EBBB02-A8C9-4B30-8AB1-F7C7BEAAB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8984AECE-82A3-40AE-AB2C-44B4BA070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AF676DFB-A3D6-48EB-BA53-BA4649D94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D9EB6542-78FC-4987-8D02-35AFF7525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1D3E5425-0DA0-40F2-A91A-94026A133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498F1955-282B-45B4-BD6C-BAC863102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89763B1C-49F8-4FAA-9833-08FEFA8D8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2C3F250F-48B3-424C-ABA5-18BE9F74E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D38624E8-F6AE-401C-B9C0-F13FB5277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CA19DD8E-2F92-4363-B200-5E639D629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EEB358A6-28FB-48A4-A6E4-5C1B76A3B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2A5EB0AB-6C24-4638-9C81-BA0237651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ACB50AE7-6BC9-4371-9139-E8A7491E7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8032D84D-5588-459C-8FD9-E85BF3ACA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D2EAD519-CFA3-47CB-8177-2A4A2A4AE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272DAE3E-5568-4794-8712-D2A07A532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DE760A11-935D-419D-97D0-54FAF501D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5A3E6369-A660-45B7-AD39-100C757F4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9EDE5A36-9F95-4679-B53C-1A2CE8D0D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E1B1CB11-75C5-4B25-AD03-859505705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FC411924-B177-417E-81EB-3BF1FBE71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CB78A929-53D7-467D-B508-3C14196B9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CD236B6F-490E-466A-89E7-60C99D0CC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76CF9FEC-290F-44F3-8B3A-AD483AC66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05CDE7F4-0AB8-4396-AACC-DE676CBB7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20D4C0AF-D42F-44B7-BBB7-F4FF9D824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D2B6EFCD-97C8-4EC4-984F-0317D395D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51F29E87-ACF4-4928-906C-C53FA19C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5823D423-BDE1-4FFD-8752-33F9933D4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D02F2758-9273-4655-893D-CCDC73A4B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817B365B-1194-4346-A182-52AD9819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09EE52B6-0133-4DB7-98CB-AEDD6B7B1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E6D8BD5A-B9F0-4C4F-9826-83D271017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BC13A574-1B02-41E4-80E2-1805B49E6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89E98C3F-7A9A-4244-A500-8E6588E08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D99BC5D2-1A9E-4668-9CC3-CFECBD7BD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98DA7559-61D9-4665-B199-BF592E4F2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AAF89609-67F1-44B1-AE76-1FB7DABA1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5A02A975-7760-405C-AD06-D0F3412F7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1E6B05AB-AAAA-43BA-9AED-1D73CA2F6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5228901A-87A9-4983-840D-C30973388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52845A01-D1EF-4A6D-B976-CADC7FAAC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8C5EB7AA-A3DE-467F-A25C-5556D2141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76D577E8-5B71-4AB0-B22F-E34171CC7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F6A74B1C-2274-4C45-92BF-F05752599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A7B146A9-24C3-402B-98A0-CAC9D19E4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8B07310D-6D85-4238-888F-D68D16F04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8CC376E1-028A-40BD-8E04-B62ABDC53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A538BF28-A4B1-475B-A225-4E1B4E0F7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1CF53AF6-F4B9-4154-8F2F-F73187AC4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E9C14BFF-1631-4595-B94B-CCE9E14A9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0E86E810-312C-4031-8E9F-30591FF2B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9C2C909B-C295-42C1-BECA-25EED0FA4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19A127AE-EEAF-4EE1-A8E6-CFB30F9B7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DF742E56-B096-4164-A77C-53FC7495D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0CDDA5DC-DD00-46F7-A5A8-710EF231A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03D0785C-E750-4BB2-89F0-5AD445961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A4362AEE-3C96-44F8-BB4A-474CA3021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7510771D-7A72-4024-B02E-5A0CD87C1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B7510DE4-E67D-499D-A648-9B043992A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A5AB8BF2-558D-4443-A908-C36DFAC1A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69FE3F8C-4491-4CE9-934F-3D194AB4F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86643C96-47D7-4C7E-8A9B-61387EA5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169816F7-FF7F-4480-85D3-C35C9DDEE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64D52E70-A2D7-4F16-BEB4-BCE356D73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277B52FB-CB99-4C9F-A505-A56EECB37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112D7FCB-BF7F-44E0-880F-319B70D69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7DF04C2A-A963-4CD5-9110-722354943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AF5FD308-90EC-4409-965E-68AB4BF5B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AFF5EE3B-E49C-4B69-9775-806F2E8D8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8096293E-4C5F-426E-8D5A-5D7D6AF93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F864FDC0-FAC1-48AA-BE6D-5F1CEC890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Gradient Lim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4412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691</cp:revision>
  <dcterms:created xsi:type="dcterms:W3CDTF">2017-01-10T11:09:36Z</dcterms:created>
  <dcterms:modified xsi:type="dcterms:W3CDTF">2018-05-24T06:51:12Z</dcterms:modified>
</cp:coreProperties>
</file>