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>
        <p:scale>
          <a:sx n="100" d="100"/>
          <a:sy n="100" d="100"/>
        </p:scale>
        <p:origin x="58" y="427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4137233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6EDAEF05-D5EE-4CDA-B52A-D4AC5FD7507D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C79C7A18-1574-4AC4-B642-8DEF132E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D9E5A46D-FE9B-4D9C-A520-C1647E841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4E5A32B2-EB10-485B-9D9A-ECA592CEB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0EC1881F-4663-4D3A-A671-96EE7A8A0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63C05551-FA10-4B2D-832A-526F379E2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A1BBEAA5-1944-4B22-95EB-6DC2FFCA4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9B6A9316-5993-4A4C-8B53-44FE1BE57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E1F09D0D-5801-4C3F-AFF1-DA8D6A5FF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1C5EC751-3C6B-482D-919C-6ADF95C09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6F3EE2E7-1F41-4104-A758-2790D6122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8DA21570-98A4-4A9D-8D05-4E35AF04A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EEA47FD0-6E8C-4A62-9A0A-56FA79B68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5366DAF0-DD50-431C-8F67-D196DECEE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A2C78012-48F3-4C0A-9DBC-3EF8B900C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56AB5DCC-86A5-4816-B28E-EE77B63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05C16F77-720A-4E6E-BEEE-24A7548B6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BFF2B963-398A-45A5-96FB-24112923E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D92E3D2D-6FB6-470A-847C-B1851778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41558E3C-0031-4997-9B73-CD55E579A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E553FE31-A16A-4B97-9F22-7FB4FC6B9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03EAB12E-E42B-43A0-B273-D05E1160C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D1D37A01-2234-481A-8168-FD7A44167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90D7C848-B8F6-4E95-BE84-82597B4DF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603CAB1D-23CD-41F2-A97D-42E7B4B39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71FF4654-5F8D-460C-AED3-54091551C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6C8FE291-00CE-4EE4-A58F-5D542B4DC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05E94E0A-C801-4273-BBD4-C9883F702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11B75C29-7D2D-4566-9349-E6B040CB0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4B366911-78C2-4600-A602-A5F887B22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69CBB0D5-051D-4406-830B-C800F8002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7D587537-16F8-4C0A-B2CC-B4FF7C80A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2FC87650-4399-43E4-BDFC-9A2E5AD6A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E9EEF668-960B-4390-9A9E-FD864F878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9E82D932-FED8-4494-97A1-C64B763BE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46800F5F-C168-45EA-9250-2CD437E87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D38B89D2-8206-4380-9C6F-88CBA9865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FE080D2B-188E-4A9A-B76B-142D0C1B9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BBFA5889-CEE1-4073-9458-1E814E2C7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DF9567A7-B233-42BE-9B87-7394229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E67C917E-4D43-4777-8E7C-B8B8AB235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E45C121E-8CEB-4FA4-8899-74A48A12C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18B4790E-40D3-43BA-A6ED-D71845537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4AAA2B91-E2BA-4260-A7B6-5C44429C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A26AC686-D29E-4A00-A138-1577951A7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A2129281-2E4A-4BEC-A023-FA5A63D98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7537B244-CA02-403F-9040-58D1EE5CD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2D980B5E-99A2-42DD-BF26-209DF8BD6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E5BC455A-8A09-4D09-BAFB-582DEBDA5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9D9A8D19-0E86-4329-B09B-2520F15AD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790013BE-FB35-467E-80D1-D8EE80FA2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1C0EC139-C707-4307-8070-B02FB8871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40E232BD-175E-4FC4-BE6E-3D5421725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B97F137D-2A79-4B0D-BA3E-9A2DB161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91F1ADCE-87FA-40AB-A2C6-92ED836CB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E83CC51B-4B9C-43E0-A171-CCD17C301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E10E3522-CEAB-4636-82BF-274FD8583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346DD41D-CC77-4AF7-BAB3-7E15FAA38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0F86DCE2-040D-4250-A5A0-31346D2A4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380756C6-DA3C-4005-82BC-0FB1B66EA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ACA4D962-450A-407A-93E1-1828C9EAC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F9C751D5-7AC8-4C15-B210-CA5AB10C1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77532D59-2895-46CA-85AE-74C9743CA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6CE0A4B9-5156-4641-95F2-B1EC83206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30E6F8E0-4A2E-4638-892C-558113B9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004D098D-3B2A-4B07-92FE-8358D63DF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24E06A15-A7BC-4E69-B5D0-FABA48446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D63A62C5-3DA3-42D9-9A0B-C29C47B62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3DF4CBD2-A612-448E-8928-D65FA233C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9F0C29BF-552E-4146-A895-66DC53B45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0E2A88DC-1B45-4B7B-82F5-1A4C94377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35E5850B-BB2B-48E2-B625-CE7361F64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FD8E3901-753E-4B23-8132-DDCC183D4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186EC9F5-51A6-45A6-B87D-CB37BA8B5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DAF69C2A-F9F5-423E-A22F-5178BB78C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E1B69800-AF98-47EA-BACF-7AE452F19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975D8459-77E2-421E-A161-7A5DD9528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84DB20D6-CD8D-4EA2-B531-D12B774D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29BA7BD3-4AA0-4D8E-820F-D33D71BA1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FB3726FA-AA6A-4C16-B17B-9214BD77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20000"/>
                  <a:lumOff val="8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Kiiro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FED216"/>
      </a:accent1>
      <a:accent2>
        <a:srgbClr val="FEDE58"/>
      </a:accent2>
      <a:accent3>
        <a:srgbClr val="FEE682"/>
      </a:accent3>
      <a:accent4>
        <a:srgbClr val="FDD427"/>
      </a:accent4>
      <a:accent5>
        <a:srgbClr val="FEDE58"/>
      </a:accent5>
      <a:accent6>
        <a:srgbClr val="F1C301"/>
      </a:accent6>
      <a:hlink>
        <a:srgbClr val="D1A901"/>
      </a:hlink>
      <a:folHlink>
        <a:srgbClr val="BB9801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4410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691</cp:revision>
  <dcterms:created xsi:type="dcterms:W3CDTF">2017-01-10T11:09:36Z</dcterms:created>
  <dcterms:modified xsi:type="dcterms:W3CDTF">2018-05-24T06:50:41Z</dcterms:modified>
</cp:coreProperties>
</file>